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5.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6.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7.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8.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9.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0.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theme/theme11.xml" ContentType="application/vnd.openxmlformats-officedocument.theme+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theme/theme12.xml" ContentType="application/vnd.openxmlformats-officedocument.theme+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6"/>
    <p:sldMasterId id="2147484187" r:id="rId7"/>
    <p:sldMasterId id="2147484530" r:id="rId8"/>
    <p:sldMasterId id="2147484215" r:id="rId9"/>
    <p:sldMasterId id="2147484243" r:id="rId10"/>
    <p:sldMasterId id="2147484349" r:id="rId11"/>
    <p:sldMasterId id="2147484404" r:id="rId12"/>
    <p:sldMasterId id="2147484424" r:id="rId13"/>
    <p:sldMasterId id="2147484443" r:id="rId14"/>
    <p:sldMasterId id="2147484462" r:id="rId15"/>
    <p:sldMasterId id="2147484481" r:id="rId16"/>
    <p:sldMasterId id="2147484500" r:id="rId17"/>
    <p:sldMasterId id="2147484550" r:id="rId18"/>
  </p:sldMasterIdLst>
  <p:notesMasterIdLst>
    <p:notesMasterId r:id="rId41"/>
  </p:notesMasterIdLst>
  <p:handoutMasterIdLst>
    <p:handoutMasterId r:id="rId42"/>
  </p:handoutMasterIdLst>
  <p:sldIdLst>
    <p:sldId id="256" r:id="rId19"/>
    <p:sldId id="387" r:id="rId20"/>
    <p:sldId id="425" r:id="rId21"/>
    <p:sldId id="490" r:id="rId22"/>
    <p:sldId id="435" r:id="rId23"/>
    <p:sldId id="429" r:id="rId24"/>
    <p:sldId id="453" r:id="rId25"/>
    <p:sldId id="423" r:id="rId26"/>
    <p:sldId id="493" r:id="rId27"/>
    <p:sldId id="494" r:id="rId28"/>
    <p:sldId id="508" r:id="rId29"/>
    <p:sldId id="436" r:id="rId30"/>
    <p:sldId id="507" r:id="rId31"/>
    <p:sldId id="437" r:id="rId32"/>
    <p:sldId id="510" r:id="rId33"/>
    <p:sldId id="513" r:id="rId34"/>
    <p:sldId id="512" r:id="rId35"/>
    <p:sldId id="511" r:id="rId36"/>
    <p:sldId id="509" r:id="rId37"/>
    <p:sldId id="439" r:id="rId38"/>
    <p:sldId id="440" r:id="rId39"/>
    <p:sldId id="441"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7FF9CF-24FD-4AB8-9FD3-6AD6C5C9E6B0}">
          <p14:sldIdLst>
            <p14:sldId id="256"/>
            <p14:sldId id="387"/>
            <p14:sldId id="425"/>
            <p14:sldId id="490"/>
            <p14:sldId id="435"/>
            <p14:sldId id="429"/>
            <p14:sldId id="453"/>
            <p14:sldId id="423"/>
            <p14:sldId id="493"/>
            <p14:sldId id="494"/>
            <p14:sldId id="508"/>
            <p14:sldId id="436"/>
            <p14:sldId id="507"/>
            <p14:sldId id="437"/>
            <p14:sldId id="510"/>
            <p14:sldId id="513"/>
            <p14:sldId id="512"/>
            <p14:sldId id="511"/>
            <p14:sldId id="509"/>
            <p14:sldId id="439"/>
            <p14:sldId id="440"/>
            <p14:sldId id="441"/>
          </p14:sldIdLst>
        </p14:section>
      </p14:sectionLst>
    </p:ext>
    <p:ext uri="{EFAFB233-063F-42B5-8137-9DF3F51BA10A}">
      <p15:sldGuideLst xmlns:p15="http://schemas.microsoft.com/office/powerpoint/2012/main">
        <p15:guide id="1" orient="horz" pos="1099" userDrawn="1">
          <p15:clr>
            <a:srgbClr val="A4A3A4"/>
          </p15:clr>
        </p15:guide>
        <p15:guide id="2" pos="39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John Higuera (Simplicity Consulting Inc)" initials="JH(CI" lastIdx="5" clrIdx="2">
    <p:extLst>
      <p:ext uri="{19B8F6BF-5375-455C-9EA6-DF929625EA0E}">
        <p15:presenceInfo xmlns:p15="http://schemas.microsoft.com/office/powerpoint/2012/main" userId="S-1-5-21-2127521184-1604012920-1887927527-11457299" providerId="AD"/>
      </p:ext>
    </p:extLst>
  </p:cmAuthor>
  <p:cmAuthor id="3" name="Kiersten Walker" initials="KW" lastIdx="23" clrIdx="3">
    <p:extLst>
      <p:ext uri="{19B8F6BF-5375-455C-9EA6-DF929625EA0E}">
        <p15:presenceInfo xmlns:p15="http://schemas.microsoft.com/office/powerpoint/2012/main" userId="S-1-5-21-1021536284-3108289583-1013727718-3130" providerId="AD"/>
      </p:ext>
    </p:extLst>
  </p:cmAuthor>
  <p:cmAuthor id="4" name="Adam Elkins" initials="AE" lastIdx="1" clrIdx="4">
    <p:extLst>
      <p:ext uri="{19B8F6BF-5375-455C-9EA6-DF929625EA0E}">
        <p15:presenceInfo xmlns:p15="http://schemas.microsoft.com/office/powerpoint/2012/main" userId="S-1-5-21-1021536284-3108289583-1013727718-42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FFA83F"/>
    <a:srgbClr val="0078D7"/>
    <a:srgbClr val="00BCF2"/>
    <a:srgbClr val="E6E6E6"/>
    <a:srgbClr val="00188F"/>
    <a:srgbClr val="002050"/>
    <a:srgbClr val="D2D2D2"/>
    <a:srgbClr val="0072C6"/>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75618" autoAdjust="0"/>
  </p:normalViewPr>
  <p:slideViewPr>
    <p:cSldViewPr snapToGrid="0">
      <p:cViewPr varScale="1">
        <p:scale>
          <a:sx n="78" d="100"/>
          <a:sy n="78" d="100"/>
        </p:scale>
        <p:origin x="1116" y="36"/>
      </p:cViewPr>
      <p:guideLst>
        <p:guide orient="horz" pos="1099"/>
        <p:guide pos="3917"/>
      </p:guideLst>
    </p:cSldViewPr>
  </p:slideViewPr>
  <p:outlineViewPr>
    <p:cViewPr>
      <p:scale>
        <a:sx n="33" d="100"/>
        <a:sy n="33" d="100"/>
      </p:scale>
      <p:origin x="0" y="-7164"/>
    </p:cViewPr>
  </p:outlineViewPr>
  <p:notesTextViewPr>
    <p:cViewPr>
      <p:scale>
        <a:sx n="50" d="100"/>
        <a:sy n="50" d="100"/>
      </p:scale>
      <p:origin x="0" y="0"/>
    </p:cViewPr>
  </p:notesTextViewPr>
  <p:sorterViewPr>
    <p:cViewPr varScale="1">
      <p:scale>
        <a:sx n="1" d="1"/>
        <a:sy n="1" d="1"/>
      </p:scale>
      <p:origin x="0" y="-1517"/>
    </p:cViewPr>
  </p:sorterViewPr>
  <p:notesViewPr>
    <p:cSldViewPr snapToGrid="0" showGuides="1">
      <p:cViewPr varScale="1">
        <p:scale>
          <a:sx n="65" d="100"/>
          <a:sy n="65" d="100"/>
        </p:scale>
        <p:origin x="279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Master" Target="slideMasters/slideMaster8.xml"/><Relationship Id="rId18" Type="http://schemas.openxmlformats.org/officeDocument/2006/relationships/slideMaster" Target="slideMasters/slideMaster13.xml"/><Relationship Id="rId26" Type="http://schemas.openxmlformats.org/officeDocument/2006/relationships/slide" Target="slides/slide8.xml"/><Relationship Id="rId39"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Master" Target="slideMasters/slideMaster12.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11.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Master" Target="slideMasters/slideMaster10.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5.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Master" Target="slideMasters/slideMaster9.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commentAuthors" Target="commentAuthors.xml"/><Relationship Id="rId48"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10/19/2017 8:17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10/19/2017 8:16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5447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88289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28995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72991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9196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54528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4334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113090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40330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7809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2270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89682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08647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647102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82518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894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0665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60281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06585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89941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72979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10/19/2017 8:16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25119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134124479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72918074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lide Purple">
    <p:bg bwMode="gray">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9" name="Title 1"/>
          <p:cNvSpPr>
            <a:spLocks noGrp="1"/>
          </p:cNvSpPr>
          <p:nvPr>
            <p:ph type="title" hasCustomPrompt="1"/>
          </p:nvPr>
        </p:nvSpPr>
        <p:spPr>
          <a:xfrm>
            <a:off x="274703" y="296863"/>
            <a:ext cx="5486335" cy="1828800"/>
          </a:xfrm>
          <a:noFill/>
        </p:spPr>
        <p:txBody>
          <a:bodyPr lIns="182880" tIns="146304" rIns="182880" bIns="146304" anchor="t" anchorCtr="0"/>
          <a:lstStyle>
            <a:lvl1pPr>
              <a:defRPr sz="48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392299357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Photo Purple">
    <p:bg bwMode="ltGray">
      <p:bgPr>
        <a:solidFill>
          <a:schemeClr val="accent4"/>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421816029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urple">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51675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6901828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mall Title Only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494251560"/>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Title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55865348"/>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8 Categories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4">
              <a:lumMod val="50000"/>
            </a:schemeClr>
          </a:solidFill>
          <a:ln>
            <a:noFill/>
          </a:ln>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4">
              <a:lumMod val="50000"/>
            </a:schemeClr>
          </a:solidFill>
          <a:ln>
            <a:noFill/>
          </a:ln>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4">
              <a:lumMod val="50000"/>
            </a:schemeClr>
          </a:solidFill>
          <a:ln>
            <a:noFill/>
          </a:ln>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4">
              <a:lumMod val="50000"/>
            </a:schemeClr>
          </a:solidFill>
          <a:ln>
            <a:noFill/>
          </a:ln>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29115187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991512247"/>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440253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42354688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16036186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905661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110011199"/>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Title &amp; Content Purple">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271684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Only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412884180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39379637"/>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722734778"/>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53692024"/>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6614342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93853297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189687733"/>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3994297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164707078"/>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773943"/>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264431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49456308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370961"/>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393262334"/>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200763401"/>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5317181"/>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9861624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022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1957897"/>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812920424"/>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0744339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94489580"/>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465955030"/>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1570423"/>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68136677"/>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42050631"/>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106482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74819" y="276986"/>
            <a:ext cx="6400614" cy="654538"/>
          </a:xfrm>
          <a:prstGeom prst="rect">
            <a:avLst/>
          </a:prstGeom>
        </p:spPr>
        <p:txBody>
          <a:bodyPr lIns="182880" tIns="146304" rIns="182880" bIns="146304" anchor="t" anchorCtr="0">
            <a:noAutofit/>
          </a:bodyPr>
          <a:lstStyle>
            <a:lvl1pPr marL="0" indent="0">
              <a:lnSpc>
                <a:spcPts val="2800"/>
              </a:lnSpc>
              <a:spcBef>
                <a:spcPts val="0"/>
              </a:spcBef>
              <a:buFontTx/>
              <a:buNone/>
              <a:defRPr sz="2400">
                <a:gradFill>
                  <a:gsLst>
                    <a:gs pos="46903">
                      <a:schemeClr val="tx1"/>
                    </a:gs>
                    <a:gs pos="83000">
                      <a:schemeClr val="tx1"/>
                    </a:gs>
                  </a:gsLst>
                  <a:lin ang="5400000" scaled="0"/>
                </a:gra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8045"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1433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873347"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600834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8045" y="1274472"/>
            <a:ext cx="2743200"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14325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600817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873092"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1107388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72791938"/>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2354108573"/>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4164150419"/>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95637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7586469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421371428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96676789"/>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623391374"/>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231513535"/>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14058"/>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9656488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8225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276977059"/>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44886251"/>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2514776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99917935"/>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3974139"/>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2525850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843964790"/>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11715517"/>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8353035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21586398"/>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0626286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a:t>Click to edit Master text styles</a:t>
            </a:r>
          </a:p>
        </p:txBody>
      </p:sp>
    </p:spTree>
    <p:extLst>
      <p:ext uri="{BB962C8B-B14F-4D97-AF65-F5344CB8AC3E}">
        <p14:creationId xmlns:p14="http://schemas.microsoft.com/office/powerpoint/2010/main" val="2041885242"/>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242151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7084730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4027173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579632"/>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583968444"/>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628530857"/>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606433"/>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23536372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27593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7011907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1336828959"/>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2678203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448707873"/>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560123997"/>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63775580"/>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121741223"/>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48909777"/>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10943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9576432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3539566907"/>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297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141639646"/>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588904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4282798338"/>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55680834"/>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197157519"/>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87404599"/>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6756463"/>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0911770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63866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3050137229"/>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3931459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912629929"/>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868249396"/>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954709886"/>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5706337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0977867"/>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11341115"/>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03596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041833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023279152"/>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36373"/>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9257052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180694437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290819153"/>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264444489"/>
      </p:ext>
    </p:extLst>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6578734"/>
      </p:ext>
    </p:extLst>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03455301"/>
      </p:ext>
    </p:extLst>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134850731"/>
      </p:ext>
    </p:extLst>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3571400"/>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1143124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91686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062901043"/>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3420342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5230623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740400867"/>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989306842"/>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05639941"/>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333160437"/>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6037164"/>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3653120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84861980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4278300970"/>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085659"/>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0038371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359140116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390026"/>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1426380"/>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5"/>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5"/>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5"/>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5"/>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731394919"/>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967262280"/>
      </p:ext>
    </p:extLst>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1418600"/>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0026695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90728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77661232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185997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68673636"/>
      </p:ext>
    </p:extLst>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8481800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6382549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958413"/>
      </p:ext>
    </p:extLst>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597936895"/>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70469323"/>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547801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1771525414"/>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dirty="0"/>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2787632827"/>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dirty="0"/>
              <a:t>Click icon to add picture</a:t>
            </a:r>
          </a:p>
        </p:txBody>
      </p:sp>
      <p:sp>
        <p:nvSpPr>
          <p:cNvPr id="2" name="Footer Placeholder 1"/>
          <p:cNvSpPr>
            <a:spLocks noGrp="1"/>
          </p:cNvSpPr>
          <p:nvPr>
            <p:ph type="ftr" sz="quarter" idx="13"/>
          </p:nvPr>
        </p:nvSpPr>
        <p:spPr>
          <a:xfrm>
            <a:off x="274638" y="6689365"/>
            <a:ext cx="3937000" cy="137160"/>
          </a:xfrm>
          <a:prstGeom prst="rect">
            <a:avLst/>
          </a:prstGeom>
        </p:spPr>
        <p:txBody>
          <a:bodyPr/>
          <a:lstStyle/>
          <a:p>
            <a:r>
              <a:rPr lang="en-US" dirty="0">
                <a:solidFill>
                  <a:srgbClr val="505050"/>
                </a:soli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dirty="0">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122030306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dirty="0"/>
              <a:t>Click icon to add picture</a:t>
            </a:r>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05944124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dirty="0"/>
              <a:t>Click icon to add picture</a:t>
            </a:r>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a:t>Pull quote</a:t>
            </a:r>
          </a:p>
        </p:txBody>
      </p:sp>
    </p:spTree>
    <p:extLst>
      <p:ext uri="{BB962C8B-B14F-4D97-AF65-F5344CB8AC3E}">
        <p14:creationId xmlns:p14="http://schemas.microsoft.com/office/powerpoint/2010/main" val="185408927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dirty="0"/>
              <a:t>Click icon to add picture</a:t>
            </a:r>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2042431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1817858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a:t>Click to edit Master text styles</a:t>
            </a:r>
          </a:p>
        </p:txBody>
      </p:sp>
    </p:spTree>
    <p:extLst>
      <p:ext uri="{BB962C8B-B14F-4D97-AF65-F5344CB8AC3E}">
        <p14:creationId xmlns:p14="http://schemas.microsoft.com/office/powerpoint/2010/main" val="1458471249"/>
      </p:ext>
    </p:extLst>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3618812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5507717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74638" y="1493710"/>
            <a:ext cx="11889246" cy="5203954"/>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dirty="0"/>
              <a:t>Click to edit Master text styles</a:t>
            </a:r>
          </a:p>
        </p:txBody>
      </p:sp>
      <p:sp>
        <p:nvSpPr>
          <p:cNvPr id="5" name="Title 1"/>
          <p:cNvSpPr>
            <a:spLocks noGrp="1"/>
          </p:cNvSpPr>
          <p:nvPr>
            <p:ph type="title"/>
          </p:nvPr>
        </p:nvSpPr>
        <p:spPr>
          <a:xfrm>
            <a:off x="274320" y="296897"/>
            <a:ext cx="11889564" cy="917575"/>
          </a:xfrm>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814299192"/>
      </p:ext>
    </p:extLst>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253461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7123271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139597"/>
      </p:ext>
    </p:extLst>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dirty="0"/>
              <a:t>Click icon to add picture</a:t>
            </a:r>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3479969468"/>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690592042"/>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Only_subtitle">
    <p:bg bwMode="gray">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320" y="1044506"/>
            <a:ext cx="11888787" cy="517065"/>
          </a:xfrm>
        </p:spPr>
        <p:txBody>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2400" kern="1200" spc="0" baseline="0" dirty="0" smtClean="0">
                <a:gradFill>
                  <a:gsLst>
                    <a:gs pos="1250">
                      <a:schemeClr val="tx1"/>
                    </a:gs>
                    <a:gs pos="100000">
                      <a:schemeClr val="tx1"/>
                    </a:gs>
                  </a:gsLst>
                  <a:lin ang="5400000" scaled="0"/>
                </a:gradFill>
                <a:latin typeface="+mj-lt"/>
                <a:ea typeface="+mn-ea"/>
                <a:cs typeface="+mn-cs"/>
              </a:defRPr>
            </a:lvl1pPr>
            <a:lvl4pPr>
              <a:defRPr lang="en-US" sz="2400" kern="1200" spc="0" baseline="0" dirty="0" smtClean="0">
                <a:gradFill>
                  <a:gsLst>
                    <a:gs pos="1250">
                      <a:schemeClr val="tx1"/>
                    </a:gs>
                    <a:gs pos="100000">
                      <a:schemeClr val="tx1"/>
                    </a:gs>
                  </a:gsLst>
                  <a:lin ang="5400000" scaled="0"/>
                </a:gradFill>
                <a:latin typeface="+mj-lt"/>
                <a:ea typeface="+mn-ea"/>
                <a:cs typeface="+mn-cs"/>
              </a:defRPr>
            </a:lvl4pPr>
          </a:lstStyle>
          <a:p>
            <a:pPr lvl="0"/>
            <a:r>
              <a:rPr lang="en-US" dirty="0"/>
              <a:t>Click to edit Master text styles</a:t>
            </a:r>
          </a:p>
        </p:txBody>
      </p:sp>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3761639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502927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a:t>Click to edit Master text styles</a:t>
            </a:r>
          </a:p>
        </p:txBody>
      </p:sp>
    </p:spTree>
    <p:extLst>
      <p:ext uri="{BB962C8B-B14F-4D97-AF65-F5344CB8AC3E}">
        <p14:creationId xmlns:p14="http://schemas.microsoft.com/office/powerpoint/2010/main" val="4018786867"/>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708964054"/>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dirty="0"/>
              <a:t>Click icon to add picture</a:t>
            </a:r>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332788606"/>
      </p:ext>
    </p:extLst>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648624585"/>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256827080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1639102488"/>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904097"/>
      </p:ext>
    </p:extLst>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9438645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397296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1037844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a:t>Thank you</a:t>
            </a:r>
          </a:p>
        </p:txBody>
      </p:sp>
    </p:spTree>
    <p:extLst>
      <p:ext uri="{BB962C8B-B14F-4D97-AF65-F5344CB8AC3E}">
        <p14:creationId xmlns:p14="http://schemas.microsoft.com/office/powerpoint/2010/main" val="3896713940"/>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a:t>Thank you</a:t>
            </a:r>
          </a:p>
        </p:txBody>
      </p:sp>
    </p:spTree>
    <p:extLst>
      <p:ext uri="{BB962C8B-B14F-4D97-AF65-F5344CB8AC3E}">
        <p14:creationId xmlns:p14="http://schemas.microsoft.com/office/powerpoint/2010/main" val="132842020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919487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877414223"/>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9794357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332336848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1419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5952505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3303427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2256235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76263614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3065842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649829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9704596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232646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51893472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2886053532"/>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1799884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1626066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1829765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52236230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8290567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443067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347459937"/>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92004690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10908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161939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a:t>Pull quote</a:t>
            </a:r>
          </a:p>
        </p:txBody>
      </p:sp>
    </p:spTree>
    <p:extLst>
      <p:ext uri="{BB962C8B-B14F-4D97-AF65-F5344CB8AC3E}">
        <p14:creationId xmlns:p14="http://schemas.microsoft.com/office/powerpoint/2010/main" val="164418381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267005615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1755601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21987147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46181293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371342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617684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69028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68483968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33621399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51248851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5866395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15140080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94131073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085446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185668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Orange">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9" name="Title 1"/>
          <p:cNvSpPr>
            <a:spLocks noGrp="1"/>
          </p:cNvSpPr>
          <p:nvPr>
            <p:ph type="title" hasCustomPrompt="1"/>
          </p:nvPr>
        </p:nvSpPr>
        <p:spPr>
          <a:xfrm>
            <a:off x="274703" y="296863"/>
            <a:ext cx="5486335" cy="1828800"/>
          </a:xfrm>
          <a:noFill/>
        </p:spPr>
        <p:txBody>
          <a:bodyPr lIns="182880" tIns="146304" rIns="182880" bIns="146304" anchor="t" anchorCtr="0"/>
          <a:lstStyle>
            <a:lvl1pPr>
              <a:defRPr sz="60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40496492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Photo Orange">
    <p:bg bwMode="ltGray">
      <p:bgPr>
        <a:solidFill>
          <a:schemeClr val="accent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75330873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Orange">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3510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00537839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mall Title Only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95869351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7789250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a:t>Click to edit Master text styles</a:t>
            </a:r>
          </a:p>
        </p:txBody>
      </p:sp>
    </p:spTree>
    <p:extLst>
      <p:ext uri="{BB962C8B-B14F-4D97-AF65-F5344CB8AC3E}">
        <p14:creationId xmlns:p14="http://schemas.microsoft.com/office/powerpoint/2010/main" val="114999108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8 Categories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C00000"/>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C00000"/>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C00000"/>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C00000"/>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67872694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98085411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1244706"/>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67355705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20024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Content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75881012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amp; Content Orange">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5071892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8103669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0477074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34480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902953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5772654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0758735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9" name="Title 1"/>
          <p:cNvSpPr>
            <a:spLocks noGrp="1"/>
          </p:cNvSpPr>
          <p:nvPr>
            <p:ph type="title" hasCustomPrompt="1"/>
          </p:nvPr>
        </p:nvSpPr>
        <p:spPr>
          <a:xfrm>
            <a:off x="274703" y="296863"/>
            <a:ext cx="5486335" cy="1828800"/>
          </a:xfrm>
          <a:noFill/>
        </p:spPr>
        <p:txBody>
          <a:bodyPr lIns="182880" tIns="146304" rIns="182880" bIns="146304" anchor="t" anchorCtr="0"/>
          <a:lstStyle>
            <a:lvl1pPr>
              <a:defRPr sz="48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30676847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26711470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92795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5001843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910371450"/>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164591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3">
              <a:lumMod val="50000"/>
            </a:schemeClr>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3">
              <a:lumMod val="50000"/>
            </a:schemeClr>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3">
              <a:lumMod val="50000"/>
            </a:schemeClr>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826638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7188038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0600541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8357523"/>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511838085"/>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015685"/>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62168948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33731495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020337918"/>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008387939"/>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69966505"/>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5210942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8826501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slideLayout" Target="../slideLayouts/slideLayout189.xml"/><Relationship Id="rId18" Type="http://schemas.openxmlformats.org/officeDocument/2006/relationships/slideLayout" Target="../slideLayouts/slideLayout19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slideLayout" Target="../slideLayouts/slideLayout188.xml"/><Relationship Id="rId17" Type="http://schemas.openxmlformats.org/officeDocument/2006/relationships/slideLayout" Target="../slideLayouts/slideLayout193.xml"/><Relationship Id="rId2" Type="http://schemas.openxmlformats.org/officeDocument/2006/relationships/slideLayout" Target="../slideLayouts/slideLayout178.xml"/><Relationship Id="rId16" Type="http://schemas.openxmlformats.org/officeDocument/2006/relationships/slideLayout" Target="../slideLayouts/slideLayout192.xml"/><Relationship Id="rId20" Type="http://schemas.openxmlformats.org/officeDocument/2006/relationships/theme" Target="../theme/theme10.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slideLayout" Target="../slideLayouts/slideLayout191.xml"/><Relationship Id="rId10" Type="http://schemas.openxmlformats.org/officeDocument/2006/relationships/slideLayout" Target="../slideLayouts/slideLayout186.xml"/><Relationship Id="rId19" Type="http://schemas.openxmlformats.org/officeDocument/2006/relationships/slideLayout" Target="../slideLayouts/slideLayout195.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slideLayout" Target="../slideLayouts/slideLayout19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theme" Target="../theme/theme11.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5" Type="http://schemas.openxmlformats.org/officeDocument/2006/relationships/slideLayout" Target="../slideLayouts/slideLayout210.xml"/><Relationship Id="rId10" Type="http://schemas.openxmlformats.org/officeDocument/2006/relationships/slideLayout" Target="../slideLayouts/slideLayout205.xml"/><Relationship Id="rId19" Type="http://schemas.openxmlformats.org/officeDocument/2006/relationships/slideLayout" Target="../slideLayouts/slideLayout214.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22.xml"/><Relationship Id="rId13" Type="http://schemas.openxmlformats.org/officeDocument/2006/relationships/slideLayout" Target="../slideLayouts/slideLayout227.xml"/><Relationship Id="rId18" Type="http://schemas.openxmlformats.org/officeDocument/2006/relationships/slideLayout" Target="../slideLayouts/slideLayout232.xml"/><Relationship Id="rId3" Type="http://schemas.openxmlformats.org/officeDocument/2006/relationships/slideLayout" Target="../slideLayouts/slideLayout217.xml"/><Relationship Id="rId7" Type="http://schemas.openxmlformats.org/officeDocument/2006/relationships/slideLayout" Target="../slideLayouts/slideLayout221.xml"/><Relationship Id="rId12" Type="http://schemas.openxmlformats.org/officeDocument/2006/relationships/slideLayout" Target="../slideLayouts/slideLayout226.xml"/><Relationship Id="rId17" Type="http://schemas.openxmlformats.org/officeDocument/2006/relationships/slideLayout" Target="../slideLayouts/slideLayout231.xml"/><Relationship Id="rId2" Type="http://schemas.openxmlformats.org/officeDocument/2006/relationships/slideLayout" Target="../slideLayouts/slideLayout216.xml"/><Relationship Id="rId16" Type="http://schemas.openxmlformats.org/officeDocument/2006/relationships/slideLayout" Target="../slideLayouts/slideLayout230.xml"/><Relationship Id="rId20" Type="http://schemas.openxmlformats.org/officeDocument/2006/relationships/theme" Target="../theme/theme12.xml"/><Relationship Id="rId1" Type="http://schemas.openxmlformats.org/officeDocument/2006/relationships/slideLayout" Target="../slideLayouts/slideLayout215.xml"/><Relationship Id="rId6" Type="http://schemas.openxmlformats.org/officeDocument/2006/relationships/slideLayout" Target="../slideLayouts/slideLayout220.xml"/><Relationship Id="rId11" Type="http://schemas.openxmlformats.org/officeDocument/2006/relationships/slideLayout" Target="../slideLayouts/slideLayout225.xml"/><Relationship Id="rId5" Type="http://schemas.openxmlformats.org/officeDocument/2006/relationships/slideLayout" Target="../slideLayouts/slideLayout219.xml"/><Relationship Id="rId15" Type="http://schemas.openxmlformats.org/officeDocument/2006/relationships/slideLayout" Target="../slideLayouts/slideLayout229.xml"/><Relationship Id="rId10" Type="http://schemas.openxmlformats.org/officeDocument/2006/relationships/slideLayout" Target="../slideLayouts/slideLayout224.xml"/><Relationship Id="rId19" Type="http://schemas.openxmlformats.org/officeDocument/2006/relationships/slideLayout" Target="../slideLayouts/slideLayout233.xml"/><Relationship Id="rId4" Type="http://schemas.openxmlformats.org/officeDocument/2006/relationships/slideLayout" Target="../slideLayouts/slideLayout218.xml"/><Relationship Id="rId9" Type="http://schemas.openxmlformats.org/officeDocument/2006/relationships/slideLayout" Target="../slideLayouts/slideLayout223.xml"/><Relationship Id="rId14" Type="http://schemas.openxmlformats.org/officeDocument/2006/relationships/slideLayout" Target="../slideLayouts/slideLayout22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41.xml"/><Relationship Id="rId13" Type="http://schemas.openxmlformats.org/officeDocument/2006/relationships/slideLayout" Target="../slideLayouts/slideLayout246.xml"/><Relationship Id="rId18" Type="http://schemas.openxmlformats.org/officeDocument/2006/relationships/slideLayout" Target="../slideLayouts/slideLayout251.xml"/><Relationship Id="rId26" Type="http://schemas.openxmlformats.org/officeDocument/2006/relationships/slideLayout" Target="../slideLayouts/slideLayout259.xml"/><Relationship Id="rId3" Type="http://schemas.openxmlformats.org/officeDocument/2006/relationships/slideLayout" Target="../slideLayouts/slideLayout236.xml"/><Relationship Id="rId21" Type="http://schemas.openxmlformats.org/officeDocument/2006/relationships/slideLayout" Target="../slideLayouts/slideLayout254.xml"/><Relationship Id="rId7" Type="http://schemas.openxmlformats.org/officeDocument/2006/relationships/slideLayout" Target="../slideLayouts/slideLayout240.xml"/><Relationship Id="rId12" Type="http://schemas.openxmlformats.org/officeDocument/2006/relationships/slideLayout" Target="../slideLayouts/slideLayout245.xml"/><Relationship Id="rId17" Type="http://schemas.openxmlformats.org/officeDocument/2006/relationships/slideLayout" Target="../slideLayouts/slideLayout250.xml"/><Relationship Id="rId25" Type="http://schemas.openxmlformats.org/officeDocument/2006/relationships/slideLayout" Target="../slideLayouts/slideLayout258.xml"/><Relationship Id="rId2" Type="http://schemas.openxmlformats.org/officeDocument/2006/relationships/slideLayout" Target="../slideLayouts/slideLayout235.xml"/><Relationship Id="rId16" Type="http://schemas.openxmlformats.org/officeDocument/2006/relationships/slideLayout" Target="../slideLayouts/slideLayout249.xml"/><Relationship Id="rId20" Type="http://schemas.openxmlformats.org/officeDocument/2006/relationships/slideLayout" Target="../slideLayouts/slideLayout253.xml"/><Relationship Id="rId1" Type="http://schemas.openxmlformats.org/officeDocument/2006/relationships/slideLayout" Target="../slideLayouts/slideLayout234.xml"/><Relationship Id="rId6" Type="http://schemas.openxmlformats.org/officeDocument/2006/relationships/slideLayout" Target="../slideLayouts/slideLayout239.xml"/><Relationship Id="rId11" Type="http://schemas.openxmlformats.org/officeDocument/2006/relationships/slideLayout" Target="../slideLayouts/slideLayout244.xml"/><Relationship Id="rId24" Type="http://schemas.openxmlformats.org/officeDocument/2006/relationships/slideLayout" Target="../slideLayouts/slideLayout257.xml"/><Relationship Id="rId5" Type="http://schemas.openxmlformats.org/officeDocument/2006/relationships/slideLayout" Target="../slideLayouts/slideLayout238.xml"/><Relationship Id="rId15" Type="http://schemas.openxmlformats.org/officeDocument/2006/relationships/slideLayout" Target="../slideLayouts/slideLayout248.xml"/><Relationship Id="rId23" Type="http://schemas.openxmlformats.org/officeDocument/2006/relationships/slideLayout" Target="../slideLayouts/slideLayout256.xml"/><Relationship Id="rId28" Type="http://schemas.openxmlformats.org/officeDocument/2006/relationships/theme" Target="../theme/theme13.xml"/><Relationship Id="rId10" Type="http://schemas.openxmlformats.org/officeDocument/2006/relationships/slideLayout" Target="../slideLayouts/slideLayout243.xml"/><Relationship Id="rId19" Type="http://schemas.openxmlformats.org/officeDocument/2006/relationships/slideLayout" Target="../slideLayouts/slideLayout252.xml"/><Relationship Id="rId4" Type="http://schemas.openxmlformats.org/officeDocument/2006/relationships/slideLayout" Target="../slideLayouts/slideLayout237.xml"/><Relationship Id="rId9" Type="http://schemas.openxmlformats.org/officeDocument/2006/relationships/slideLayout" Target="../slideLayouts/slideLayout242.xml"/><Relationship Id="rId14" Type="http://schemas.openxmlformats.org/officeDocument/2006/relationships/slideLayout" Target="../slideLayouts/slideLayout247.xml"/><Relationship Id="rId22" Type="http://schemas.openxmlformats.org/officeDocument/2006/relationships/slideLayout" Target="../slideLayouts/slideLayout255.xml"/><Relationship Id="rId27" Type="http://schemas.openxmlformats.org/officeDocument/2006/relationships/slideLayout" Target="../slideLayouts/slideLayout26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theme" Target="../theme/theme2.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theme" Target="../theme/theme3.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theme" Target="../theme/theme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10" Type="http://schemas.openxmlformats.org/officeDocument/2006/relationships/slideLayout" Target="../slideLayouts/slideLayout91.xml"/><Relationship Id="rId19" Type="http://schemas.openxmlformats.org/officeDocument/2006/relationships/theme" Target="../theme/theme5.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theme" Target="../theme/theme6.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3" Type="http://schemas.openxmlformats.org/officeDocument/2006/relationships/slideLayout" Target="../slideLayouts/slideLayout121.xml"/><Relationship Id="rId21" Type="http://schemas.openxmlformats.org/officeDocument/2006/relationships/theme" Target="../theme/theme7.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slideLayout" Target="../slideLayouts/slideLayout138.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slideLayout" Target="../slideLayouts/slideLayout151.xml"/><Relationship Id="rId18" Type="http://schemas.openxmlformats.org/officeDocument/2006/relationships/slideLayout" Target="../slideLayouts/slideLayout156.xml"/><Relationship Id="rId3" Type="http://schemas.openxmlformats.org/officeDocument/2006/relationships/slideLayout" Target="../slideLayouts/slideLayout141.xml"/><Relationship Id="rId7" Type="http://schemas.openxmlformats.org/officeDocument/2006/relationships/slideLayout" Target="../slideLayouts/slideLayout145.xml"/><Relationship Id="rId12" Type="http://schemas.openxmlformats.org/officeDocument/2006/relationships/slideLayout" Target="../slideLayouts/slideLayout150.xml"/><Relationship Id="rId17" Type="http://schemas.openxmlformats.org/officeDocument/2006/relationships/slideLayout" Target="../slideLayouts/slideLayout155.xml"/><Relationship Id="rId2" Type="http://schemas.openxmlformats.org/officeDocument/2006/relationships/slideLayout" Target="../slideLayouts/slideLayout140.xml"/><Relationship Id="rId16" Type="http://schemas.openxmlformats.org/officeDocument/2006/relationships/slideLayout" Target="../slideLayouts/slideLayout154.xml"/><Relationship Id="rId20" Type="http://schemas.openxmlformats.org/officeDocument/2006/relationships/theme" Target="../theme/theme8.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5" Type="http://schemas.openxmlformats.org/officeDocument/2006/relationships/slideLayout" Target="../slideLayouts/slideLayout143.xml"/><Relationship Id="rId15" Type="http://schemas.openxmlformats.org/officeDocument/2006/relationships/slideLayout" Target="../slideLayouts/slideLayout153.xml"/><Relationship Id="rId10" Type="http://schemas.openxmlformats.org/officeDocument/2006/relationships/slideLayout" Target="../slideLayouts/slideLayout148.xml"/><Relationship Id="rId19" Type="http://schemas.openxmlformats.org/officeDocument/2006/relationships/slideLayout" Target="../slideLayouts/slideLayout157.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slideLayout" Target="../slideLayouts/slideLayout15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slideLayout" Target="../slideLayouts/slideLayout170.xml"/><Relationship Id="rId18" Type="http://schemas.openxmlformats.org/officeDocument/2006/relationships/slideLayout" Target="../slideLayouts/slideLayout175.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17" Type="http://schemas.openxmlformats.org/officeDocument/2006/relationships/slideLayout" Target="../slideLayouts/slideLayout174.xml"/><Relationship Id="rId2" Type="http://schemas.openxmlformats.org/officeDocument/2006/relationships/slideLayout" Target="../slideLayouts/slideLayout159.xml"/><Relationship Id="rId16" Type="http://schemas.openxmlformats.org/officeDocument/2006/relationships/slideLayout" Target="../slideLayouts/slideLayout173.xml"/><Relationship Id="rId20" Type="http://schemas.openxmlformats.org/officeDocument/2006/relationships/theme" Target="../theme/theme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5" Type="http://schemas.openxmlformats.org/officeDocument/2006/relationships/slideLayout" Target="../slideLayouts/slideLayout172.xml"/><Relationship Id="rId10" Type="http://schemas.openxmlformats.org/officeDocument/2006/relationships/slideLayout" Target="../slideLayouts/slideLayout167.xml"/><Relationship Id="rId19" Type="http://schemas.openxmlformats.org/officeDocument/2006/relationships/slideLayout" Target="../slideLayouts/slideLayout176.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slideLayout" Target="../slideLayouts/slideLayout1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6" r:id="rId1"/>
    <p:sldLayoutId id="2147484271" r:id="rId2"/>
    <p:sldLayoutId id="2147484184" r:id="rId3"/>
    <p:sldLayoutId id="2147484167"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 id="2147484291" r:id="rId24"/>
    <p:sldLayoutId id="2147484292" r:id="rId25"/>
    <p:sldLayoutId id="2147484293" r:id="rId26"/>
    <p:sldLayoutId id="2147484578" r:id="rId27"/>
  </p:sldLayoutIdLst>
  <p:transition>
    <p:fade/>
  </p:transition>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5605757"/>
      </p:ext>
    </p:extLst>
  </p:cSld>
  <p:clrMap bg1="dk1" tx1="lt1" bg2="dk2" tx2="lt2" accent1="accent1" accent2="accent2" accent3="accent3" accent4="accent4" accent5="accent5" accent6="accent6" hlink="hlink" folHlink="folHlink"/>
  <p:sldLayoutIdLst>
    <p:sldLayoutId id="2147484463" r:id="rId1"/>
    <p:sldLayoutId id="2147484464" r:id="rId2"/>
    <p:sldLayoutId id="2147484465" r:id="rId3"/>
    <p:sldLayoutId id="2147484527"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5" r:id="rId14"/>
    <p:sldLayoutId id="2147484476" r:id="rId15"/>
    <p:sldLayoutId id="2147484477" r:id="rId16"/>
    <p:sldLayoutId id="2147484478" r:id="rId17"/>
    <p:sldLayoutId id="2147484479" r:id="rId18"/>
    <p:sldLayoutId id="2147484480"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3474299"/>
      </p:ext>
    </p:extLst>
  </p:cSld>
  <p:clrMap bg1="dk1" tx1="lt1" bg2="dk2" tx2="lt2" accent1="accent1" accent2="accent2" accent3="accent3" accent4="accent4" accent5="accent5" accent6="accent6" hlink="hlink" folHlink="folHlink"/>
  <p:sldLayoutIdLst>
    <p:sldLayoutId id="2147484482" r:id="rId1"/>
    <p:sldLayoutId id="2147484483" r:id="rId2"/>
    <p:sldLayoutId id="2147484484" r:id="rId3"/>
    <p:sldLayoutId id="2147484528" r:id="rId4"/>
    <p:sldLayoutId id="2147484485" r:id="rId5"/>
    <p:sldLayoutId id="2147484486" r:id="rId6"/>
    <p:sldLayoutId id="2147484487" r:id="rId7"/>
    <p:sldLayoutId id="2147484488" r:id="rId8"/>
    <p:sldLayoutId id="2147484489" r:id="rId9"/>
    <p:sldLayoutId id="2147484490" r:id="rId10"/>
    <p:sldLayoutId id="2147484491" r:id="rId11"/>
    <p:sldLayoutId id="2147484492" r:id="rId12"/>
    <p:sldLayoutId id="2147484493" r:id="rId13"/>
    <p:sldLayoutId id="2147484494" r:id="rId14"/>
    <p:sldLayoutId id="2147484495" r:id="rId15"/>
    <p:sldLayoutId id="2147484496" r:id="rId16"/>
    <p:sldLayoutId id="2147484497" r:id="rId17"/>
    <p:sldLayoutId id="2147484498" r:id="rId18"/>
    <p:sldLayoutId id="2147484499"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8277598"/>
      </p:ext>
    </p:extLst>
  </p:cSld>
  <p:clrMap bg1="dk1" tx1="lt1" bg2="dk2" tx2="lt2" accent1="accent1" accent2="accent2" accent3="accent3" accent4="accent4" accent5="accent5" accent6="accent6" hlink="hlink" folHlink="folHlink"/>
  <p:sldLayoutIdLst>
    <p:sldLayoutId id="2147484501" r:id="rId1"/>
    <p:sldLayoutId id="2147484502" r:id="rId2"/>
    <p:sldLayoutId id="2147484503" r:id="rId3"/>
    <p:sldLayoutId id="2147484529" r:id="rId4"/>
    <p:sldLayoutId id="2147484504" r:id="rId5"/>
    <p:sldLayoutId id="2147484505" r:id="rId6"/>
    <p:sldLayoutId id="2147484506" r:id="rId7"/>
    <p:sldLayoutId id="2147484507" r:id="rId8"/>
    <p:sldLayoutId id="2147484508" r:id="rId9"/>
    <p:sldLayoutId id="2147484509" r:id="rId10"/>
    <p:sldLayoutId id="2147484510" r:id="rId11"/>
    <p:sldLayoutId id="2147484511" r:id="rId12"/>
    <p:sldLayoutId id="2147484512" r:id="rId13"/>
    <p:sldLayoutId id="2147484513" r:id="rId14"/>
    <p:sldLayoutId id="2147484514" r:id="rId15"/>
    <p:sldLayoutId id="2147484515" r:id="rId16"/>
    <p:sldLayoutId id="2147484516" r:id="rId17"/>
    <p:sldLayoutId id="2147484517" r:id="rId18"/>
    <p:sldLayoutId id="2147484518"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920583407"/>
      </p:ext>
    </p:extLst>
  </p:cSld>
  <p:clrMap bg1="lt1" tx1="dk1" bg2="lt2" tx2="dk2" accent1="accent1" accent2="accent2" accent3="accent3" accent4="accent4" accent5="accent5" accent6="accent6" hlink="hlink" folHlink="folHlink"/>
  <p:sldLayoutIdLst>
    <p:sldLayoutId id="2147484551" r:id="rId1"/>
    <p:sldLayoutId id="2147484552" r:id="rId2"/>
    <p:sldLayoutId id="2147484553" r:id="rId3"/>
    <p:sldLayoutId id="2147484554" r:id="rId4"/>
    <p:sldLayoutId id="2147484555" r:id="rId5"/>
    <p:sldLayoutId id="2147484556" r:id="rId6"/>
    <p:sldLayoutId id="2147484557" r:id="rId7"/>
    <p:sldLayoutId id="2147484558" r:id="rId8"/>
    <p:sldLayoutId id="2147484559" r:id="rId9"/>
    <p:sldLayoutId id="2147484560" r:id="rId10"/>
    <p:sldLayoutId id="2147484561" r:id="rId11"/>
    <p:sldLayoutId id="2147484562" r:id="rId12"/>
    <p:sldLayoutId id="2147484563" r:id="rId13"/>
    <p:sldLayoutId id="2147484564" r:id="rId14"/>
    <p:sldLayoutId id="2147484565" r:id="rId15"/>
    <p:sldLayoutId id="2147484566" r:id="rId16"/>
    <p:sldLayoutId id="2147484567" r:id="rId17"/>
    <p:sldLayoutId id="2147484568" r:id="rId18"/>
    <p:sldLayoutId id="2147484569" r:id="rId19"/>
    <p:sldLayoutId id="2147484570" r:id="rId20"/>
    <p:sldLayoutId id="2147484571" r:id="rId21"/>
    <p:sldLayoutId id="2147484572" r:id="rId22"/>
    <p:sldLayoutId id="2147484573" r:id="rId23"/>
    <p:sldLayoutId id="2147484574" r:id="rId24"/>
    <p:sldLayoutId id="2147484575" r:id="rId25"/>
    <p:sldLayoutId id="2147484576" r:id="rId26"/>
    <p:sldLayoutId id="2147484577" r:id="rId27"/>
  </p:sldLayoutIdLst>
  <p:transition>
    <p:fade/>
  </p:transition>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1518908"/>
      </p:ext>
    </p:extLst>
  </p:cSld>
  <p:clrMap bg1="dk1" tx1="lt1" bg2="dk2" tx2="lt2" accent1="accent1" accent2="accent2" accent3="accent3" accent4="accent4" accent5="accent5" accent6="accent6" hlink="hlink" folHlink="folHlink"/>
  <p:sldLayoutIdLst>
    <p:sldLayoutId id="2147484188" r:id="rId1"/>
    <p:sldLayoutId id="2147484295" r:id="rId2"/>
    <p:sldLayoutId id="2147484296" r:id="rId3"/>
    <p:sldLayoutId id="2147484520" r:id="rId4"/>
    <p:sldLayoutId id="2147484298" r:id="rId5"/>
    <p:sldLayoutId id="2147484299" r:id="rId6"/>
    <p:sldLayoutId id="2147484300" r:id="rId7"/>
    <p:sldLayoutId id="2147484362" r:id="rId8"/>
    <p:sldLayoutId id="2147484363" r:id="rId9"/>
    <p:sldLayoutId id="2147484364" r:id="rId10"/>
    <p:sldLayoutId id="2147484365" r:id="rId11"/>
    <p:sldLayoutId id="2147484301" r:id="rId12"/>
    <p:sldLayoutId id="2147484384" r:id="rId13"/>
    <p:sldLayoutId id="2147484302" r:id="rId14"/>
    <p:sldLayoutId id="2147484388" r:id="rId15"/>
    <p:sldLayoutId id="2147484389" r:id="rId16"/>
    <p:sldLayoutId id="2147484390" r:id="rId17"/>
    <p:sldLayoutId id="2147484391" r:id="rId1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207264"/>
      </p:ext>
    </p:extLst>
  </p:cSld>
  <p:clrMap bg1="dk1" tx1="lt1" bg2="dk2" tx2="lt2" accent1="accent1" accent2="accent2" accent3="accent3" accent4="accent4" accent5="accent5" accent6="accent6" hlink="hlink" folHlink="folHlink"/>
  <p:sldLayoutIdLst>
    <p:sldLayoutId id="2147484531" r:id="rId1"/>
    <p:sldLayoutId id="2147484532" r:id="rId2"/>
    <p:sldLayoutId id="2147484533" r:id="rId3"/>
    <p:sldLayoutId id="2147484534" r:id="rId4"/>
    <p:sldLayoutId id="2147484535" r:id="rId5"/>
    <p:sldLayoutId id="2147484536" r:id="rId6"/>
    <p:sldLayoutId id="2147484537" r:id="rId7"/>
    <p:sldLayoutId id="2147484538" r:id="rId8"/>
    <p:sldLayoutId id="2147484539" r:id="rId9"/>
    <p:sldLayoutId id="2147484540" r:id="rId10"/>
    <p:sldLayoutId id="2147484541" r:id="rId11"/>
    <p:sldLayoutId id="2147484542" r:id="rId12"/>
    <p:sldLayoutId id="2147484543" r:id="rId13"/>
    <p:sldLayoutId id="2147484544" r:id="rId14"/>
    <p:sldLayoutId id="2147484545" r:id="rId15"/>
    <p:sldLayoutId id="2147484546" r:id="rId16"/>
    <p:sldLayoutId id="2147484547" r:id="rId17"/>
    <p:sldLayoutId id="2147484548" r:id="rId1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5795268"/>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521" r:id="rId4"/>
    <p:sldLayoutId id="2147484306" r:id="rId5"/>
    <p:sldLayoutId id="2147484307" r:id="rId6"/>
    <p:sldLayoutId id="2147484308" r:id="rId7"/>
    <p:sldLayoutId id="2147484366" r:id="rId8"/>
    <p:sldLayoutId id="2147484367" r:id="rId9"/>
    <p:sldLayoutId id="2147484368" r:id="rId10"/>
    <p:sldLayoutId id="2147484369" r:id="rId11"/>
    <p:sldLayoutId id="2147484309" r:id="rId12"/>
    <p:sldLayoutId id="2147484385" r:id="rId13"/>
    <p:sldLayoutId id="2147484310" r:id="rId14"/>
    <p:sldLayoutId id="2147484392" r:id="rId15"/>
    <p:sldLayoutId id="2147484393" r:id="rId16"/>
    <p:sldLayoutId id="2147484394" r:id="rId17"/>
    <p:sldLayoutId id="2147484395" r:id="rId1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311" r:id="rId1"/>
    <p:sldLayoutId id="2147484312" r:id="rId2"/>
    <p:sldLayoutId id="2147484313" r:id="rId3"/>
    <p:sldLayoutId id="2147484522" r:id="rId4"/>
    <p:sldLayoutId id="2147484314" r:id="rId5"/>
    <p:sldLayoutId id="2147484315" r:id="rId6"/>
    <p:sldLayoutId id="2147484316" r:id="rId7"/>
    <p:sldLayoutId id="2147484370" r:id="rId8"/>
    <p:sldLayoutId id="2147484371" r:id="rId9"/>
    <p:sldLayoutId id="2147484372" r:id="rId10"/>
    <p:sldLayoutId id="2147484373" r:id="rId11"/>
    <p:sldLayoutId id="2147484317" r:id="rId12"/>
    <p:sldLayoutId id="2147484386" r:id="rId13"/>
    <p:sldLayoutId id="2147484318" r:id="rId14"/>
    <p:sldLayoutId id="2147484396" r:id="rId15"/>
    <p:sldLayoutId id="2147484397" r:id="rId16"/>
    <p:sldLayoutId id="2147484398" r:id="rId17"/>
    <p:sldLayoutId id="2147484399" r:id="rId1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9590797"/>
      </p:ext>
    </p:extLst>
  </p:cSld>
  <p:clrMap bg1="dk1" tx1="lt1" bg2="dk2" tx2="lt2" accent1="accent1" accent2="accent2" accent3="accent3" accent4="accent4" accent5="accent5" accent6="accent6" hlink="hlink" folHlink="folHlink"/>
  <p:sldLayoutIdLst>
    <p:sldLayoutId id="2147484350" r:id="rId1"/>
    <p:sldLayoutId id="2147484351" r:id="rId2"/>
    <p:sldLayoutId id="2147484352" r:id="rId3"/>
    <p:sldLayoutId id="2147484523" r:id="rId4"/>
    <p:sldLayoutId id="2147484353" r:id="rId5"/>
    <p:sldLayoutId id="2147484354" r:id="rId6"/>
    <p:sldLayoutId id="2147484355" r:id="rId7"/>
    <p:sldLayoutId id="2147484374" r:id="rId8"/>
    <p:sldLayoutId id="2147484375" r:id="rId9"/>
    <p:sldLayoutId id="2147484376" r:id="rId10"/>
    <p:sldLayoutId id="2147484377" r:id="rId11"/>
    <p:sldLayoutId id="2147484356" r:id="rId12"/>
    <p:sldLayoutId id="2147484387" r:id="rId13"/>
    <p:sldLayoutId id="2147484357" r:id="rId14"/>
    <p:sldLayoutId id="2147484400" r:id="rId15"/>
    <p:sldLayoutId id="2147484401" r:id="rId16"/>
    <p:sldLayoutId id="2147484402" r:id="rId17"/>
    <p:sldLayoutId id="2147484403" r:id="rId18"/>
    <p:sldLayoutId id="2147484423"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4459786"/>
      </p:ext>
    </p:extLst>
  </p:cSld>
  <p:clrMap bg1="dk1" tx1="lt1" bg2="dk2" tx2="lt2" accent1="accent1" accent2="accent2" accent3="accent3" accent4="accent4" accent5="accent5" accent6="accent6" hlink="hlink" folHlink="folHlink"/>
  <p:sldLayoutIdLst>
    <p:sldLayoutId id="2147484405" r:id="rId1"/>
    <p:sldLayoutId id="2147484406" r:id="rId2"/>
    <p:sldLayoutId id="2147484407" r:id="rId3"/>
    <p:sldLayoutId id="2147484524" r:id="rId4"/>
    <p:sldLayoutId id="2147484408" r:id="rId5"/>
    <p:sldLayoutId id="2147484409" r:id="rId6"/>
    <p:sldLayoutId id="2147484410" r:id="rId7"/>
    <p:sldLayoutId id="2147484411" r:id="rId8"/>
    <p:sldLayoutId id="2147484412" r:id="rId9"/>
    <p:sldLayoutId id="2147484413" r:id="rId10"/>
    <p:sldLayoutId id="2147484414" r:id="rId11"/>
    <p:sldLayoutId id="2147484415" r:id="rId12"/>
    <p:sldLayoutId id="2147484416" r:id="rId13"/>
    <p:sldLayoutId id="2147484417" r:id="rId14"/>
    <p:sldLayoutId id="2147484418" r:id="rId15"/>
    <p:sldLayoutId id="2147484419" r:id="rId16"/>
    <p:sldLayoutId id="2147484420" r:id="rId17"/>
    <p:sldLayoutId id="2147484421" r:id="rId18"/>
    <p:sldLayoutId id="2147484422" r:id="rId19"/>
    <p:sldLayoutId id="2147484519" r:id="rId20"/>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0921324"/>
      </p:ext>
    </p:extLst>
  </p:cSld>
  <p:clrMap bg1="dk1" tx1="lt1" bg2="dk2" tx2="lt2" accent1="accent1" accent2="accent2" accent3="accent3" accent4="accent4" accent5="accent5" accent6="accent6" hlink="hlink" folHlink="folHlink"/>
  <p:sldLayoutIdLst>
    <p:sldLayoutId id="2147484425" r:id="rId1"/>
    <p:sldLayoutId id="2147484426" r:id="rId2"/>
    <p:sldLayoutId id="2147484427" r:id="rId3"/>
    <p:sldLayoutId id="2147484525" r:id="rId4"/>
    <p:sldLayoutId id="2147484428" r:id="rId5"/>
    <p:sldLayoutId id="2147484429" r:id="rId6"/>
    <p:sldLayoutId id="2147484430" r:id="rId7"/>
    <p:sldLayoutId id="2147484431" r:id="rId8"/>
    <p:sldLayoutId id="2147484432" r:id="rId9"/>
    <p:sldLayoutId id="2147484433" r:id="rId10"/>
    <p:sldLayoutId id="2147484434" r:id="rId11"/>
    <p:sldLayoutId id="2147484435" r:id="rId12"/>
    <p:sldLayoutId id="2147484436" r:id="rId13"/>
    <p:sldLayoutId id="2147484437" r:id="rId14"/>
    <p:sldLayoutId id="2147484438" r:id="rId15"/>
    <p:sldLayoutId id="2147484439" r:id="rId16"/>
    <p:sldLayoutId id="2147484440" r:id="rId17"/>
    <p:sldLayoutId id="2147484441" r:id="rId18"/>
    <p:sldLayoutId id="2147484442"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415785"/>
      </p:ext>
    </p:extLst>
  </p:cSld>
  <p:clrMap bg1="dk1" tx1="lt1" bg2="dk2" tx2="lt2" accent1="accent1" accent2="accent2" accent3="accent3" accent4="accent4" accent5="accent5" accent6="accent6" hlink="hlink" folHlink="folHlink"/>
  <p:sldLayoutIdLst>
    <p:sldLayoutId id="2147484444" r:id="rId1"/>
    <p:sldLayoutId id="2147484445" r:id="rId2"/>
    <p:sldLayoutId id="2147484446" r:id="rId3"/>
    <p:sldLayoutId id="2147484526" r:id="rId4"/>
    <p:sldLayoutId id="2147484447" r:id="rId5"/>
    <p:sldLayoutId id="2147484448" r:id="rId6"/>
    <p:sldLayoutId id="2147484449" r:id="rId7"/>
    <p:sldLayoutId id="2147484450" r:id="rId8"/>
    <p:sldLayoutId id="2147484451" r:id="rId9"/>
    <p:sldLayoutId id="2147484452" r:id="rId10"/>
    <p:sldLayoutId id="2147484453" r:id="rId11"/>
    <p:sldLayoutId id="2147484454" r:id="rId12"/>
    <p:sldLayoutId id="2147484455" r:id="rId13"/>
    <p:sldLayoutId id="2147484456" r:id="rId14"/>
    <p:sldLayoutId id="2147484457" r:id="rId15"/>
    <p:sldLayoutId id="2147484458" r:id="rId16"/>
    <p:sldLayoutId id="2147484459" r:id="rId17"/>
    <p:sldLayoutId id="2147484460" r:id="rId18"/>
    <p:sldLayoutId id="2147484461"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48.sv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50.sv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5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5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service-fabric/service-fabric-quickstart-dotnet"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hyperlink" Target="https://docs.microsoft.com/en-us/azure/service-fabric/service-fabric-quickstart-containers-linux" TargetMode="External"/><Relationship Id="rId4" Type="http://schemas.openxmlformats.org/officeDocument/2006/relationships/hyperlink" Target="https://docs.microsoft.com/en-us/azure/service-fabric/service-fabric-quickstart-contain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hyperlink" Target="https://stackoverflow.com/questions/tagged/azure-service-fabric" TargetMode="External"/><Relationship Id="rId13" Type="http://schemas.openxmlformats.org/officeDocument/2006/relationships/hyperlink" Target="https://blogs.msdn.microsoft.com/azureservicefabric/" TargetMode="External"/><Relationship Id="rId3" Type="http://schemas.openxmlformats.org/officeDocument/2006/relationships/hyperlink" Target="http://aka.ms/ServiceFabricSDK" TargetMode="External"/><Relationship Id="rId7" Type="http://schemas.openxmlformats.org/officeDocument/2006/relationships/hyperlink" Target="https://blogs.msdn.microsoft.com/azureservicefabric/2016/07/06/introduction-to-service-fabric-lab-part-1/" TargetMode="External"/><Relationship Id="rId12" Type="http://schemas.openxmlformats.org/officeDocument/2006/relationships/hyperlink" Target="https://tattoocoder.com/aspnet-slack-sign-up/" TargetMode="External"/><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hyperlink" Target="http://aka.ms/tryservicefabric" TargetMode="External"/><Relationship Id="rId11" Type="http://schemas.openxmlformats.org/officeDocument/2006/relationships/hyperlink" Target="http://aka.ms/ServiceFabricSlack" TargetMode="External"/><Relationship Id="rId5" Type="http://schemas.openxmlformats.org/officeDocument/2006/relationships/hyperlink" Target="http://aka.ms/ServiceFabricSamples" TargetMode="External"/><Relationship Id="rId10" Type="http://schemas.openxmlformats.org/officeDocument/2006/relationships/hyperlink" Target="https://github.com/azure/service-fabric-issues" TargetMode="External"/><Relationship Id="rId4" Type="http://schemas.openxmlformats.org/officeDocument/2006/relationships/hyperlink" Target="https://mva.microsoft.com/en-US/training-courses/building-microservices-applications-on-azure-service-fabric-16747" TargetMode="External"/><Relationship Id="rId9" Type="http://schemas.openxmlformats.org/officeDocument/2006/relationships/hyperlink" Target="http://aka.ms/ServiceFabricForu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hannel9.msdn.com/Blogs/Azure/Azure-Service-Fabric" TargetMode="External"/><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5.jp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1.png"/><Relationship Id="rId3" Type="http://schemas.openxmlformats.org/officeDocument/2006/relationships/notesSlide" Target="../notesSlides/notesSlide4.xml"/><Relationship Id="rId21" Type="http://schemas.openxmlformats.org/officeDocument/2006/relationships/image" Target="../media/image26.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0.png"/><Relationship Id="rId2" Type="http://schemas.openxmlformats.org/officeDocument/2006/relationships/slideLayout" Target="../slideLayouts/slideLayout15.xml"/><Relationship Id="rId16" Type="http://schemas.openxmlformats.org/officeDocument/2006/relationships/image" Target="../media/image23.jpeg"/><Relationship Id="rId20" Type="http://schemas.openxmlformats.org/officeDocument/2006/relationships/image" Target="../media/image10.wmf"/><Relationship Id="rId29" Type="http://schemas.openxmlformats.org/officeDocument/2006/relationships/image" Target="../media/image34.jpg"/><Relationship Id="rId1" Type="http://schemas.openxmlformats.org/officeDocument/2006/relationships/vmlDrawing" Target="../drawings/vmlDrawing1.vml"/><Relationship Id="rId6" Type="http://schemas.openxmlformats.org/officeDocument/2006/relationships/image" Target="../media/image13.png"/><Relationship Id="rId11" Type="http://schemas.openxmlformats.org/officeDocument/2006/relationships/image" Target="../media/image18.jpeg"/><Relationship Id="rId24" Type="http://schemas.openxmlformats.org/officeDocument/2006/relationships/image" Target="../media/image29.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28.png"/><Relationship Id="rId28" Type="http://schemas.openxmlformats.org/officeDocument/2006/relationships/image" Target="../media/image33.jpg"/><Relationship Id="rId10" Type="http://schemas.openxmlformats.org/officeDocument/2006/relationships/image" Target="../media/image17.png"/><Relationship Id="rId19" Type="http://schemas.openxmlformats.org/officeDocument/2006/relationships/oleObject" Target="../embeddings/oleObject1.bin"/><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7.png"/><Relationship Id="rId27" Type="http://schemas.openxmlformats.org/officeDocument/2006/relationships/image" Target="../media/image32.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44.sv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FD741C-8AAB-4E39-93A4-7B743C79A0C5}"/>
              </a:ext>
            </a:extLst>
          </p:cNvPr>
          <p:cNvGrpSpPr/>
          <p:nvPr/>
        </p:nvGrpSpPr>
        <p:grpSpPr>
          <a:xfrm>
            <a:off x="-226230" y="4584522"/>
            <a:ext cx="13154807" cy="2748832"/>
            <a:chOff x="-359166" y="3595461"/>
            <a:chExt cx="13154807" cy="2748832"/>
          </a:xfrm>
        </p:grpSpPr>
        <p:grpSp>
          <p:nvGrpSpPr>
            <p:cNvPr id="6" name="Group 5">
              <a:extLst>
                <a:ext uri="{FF2B5EF4-FFF2-40B4-BE49-F238E27FC236}">
                  <a16:creationId xmlns:a16="http://schemas.microsoft.com/office/drawing/2014/main" id="{1161A16A-06AD-41C4-8B03-93064B361704}"/>
                </a:ext>
              </a:extLst>
            </p:cNvPr>
            <p:cNvGrpSpPr/>
            <p:nvPr/>
          </p:nvGrpSpPr>
          <p:grpSpPr>
            <a:xfrm>
              <a:off x="-359166" y="4877425"/>
              <a:ext cx="13154807" cy="1466868"/>
              <a:chOff x="-359166" y="1894404"/>
              <a:chExt cx="13154807" cy="1466868"/>
            </a:xfrm>
          </p:grpSpPr>
          <p:grpSp>
            <p:nvGrpSpPr>
              <p:cNvPr id="49" name="Group 48">
                <a:extLst>
                  <a:ext uri="{FF2B5EF4-FFF2-40B4-BE49-F238E27FC236}">
                    <a16:creationId xmlns:a16="http://schemas.microsoft.com/office/drawing/2014/main" id="{F98CF8BA-7F1C-4C4A-8528-47139D7A7F96}"/>
                  </a:ext>
                </a:extLst>
              </p:cNvPr>
              <p:cNvGrpSpPr/>
              <p:nvPr/>
            </p:nvGrpSpPr>
            <p:grpSpPr>
              <a:xfrm>
                <a:off x="166743" y="2868963"/>
                <a:ext cx="12106163" cy="492309"/>
                <a:chOff x="166743" y="3220231"/>
                <a:chExt cx="12106163" cy="492309"/>
              </a:xfrm>
              <a:noFill/>
            </p:grpSpPr>
            <p:sp>
              <p:nvSpPr>
                <p:cNvPr id="91" name="Hexagon 90">
                  <a:extLst>
                    <a:ext uri="{FF2B5EF4-FFF2-40B4-BE49-F238E27FC236}">
                      <a16:creationId xmlns:a16="http://schemas.microsoft.com/office/drawing/2014/main" id="{F413C2D7-2D65-47CC-820E-3E31953E7E35}"/>
                    </a:ext>
                  </a:extLst>
                </p:cNvPr>
                <p:cNvSpPr/>
                <p:nvPr/>
              </p:nvSpPr>
              <p:spPr bwMode="auto">
                <a:xfrm>
                  <a:off x="166743"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2" name="Hexagon 91">
                  <a:extLst>
                    <a:ext uri="{FF2B5EF4-FFF2-40B4-BE49-F238E27FC236}">
                      <a16:creationId xmlns:a16="http://schemas.microsoft.com/office/drawing/2014/main" id="{DDF77C6D-9F1A-4A88-AF7F-9D9C27E4FEFF}"/>
                    </a:ext>
                  </a:extLst>
                </p:cNvPr>
                <p:cNvSpPr/>
                <p:nvPr/>
              </p:nvSpPr>
              <p:spPr bwMode="auto">
                <a:xfrm>
                  <a:off x="1215387"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3" name="Hexagon 92">
                  <a:extLst>
                    <a:ext uri="{FF2B5EF4-FFF2-40B4-BE49-F238E27FC236}">
                      <a16:creationId xmlns:a16="http://schemas.microsoft.com/office/drawing/2014/main" id="{84197395-58E0-4EE4-91E0-E687F02B28E2}"/>
                    </a:ext>
                  </a:extLst>
                </p:cNvPr>
                <p:cNvSpPr/>
                <p:nvPr/>
              </p:nvSpPr>
              <p:spPr bwMode="auto">
                <a:xfrm>
                  <a:off x="2264031"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4" name="Hexagon 93">
                  <a:extLst>
                    <a:ext uri="{FF2B5EF4-FFF2-40B4-BE49-F238E27FC236}">
                      <a16:creationId xmlns:a16="http://schemas.microsoft.com/office/drawing/2014/main" id="{1682D237-C2D1-4998-A49B-4924CE2B8288}"/>
                    </a:ext>
                  </a:extLst>
                </p:cNvPr>
                <p:cNvSpPr/>
                <p:nvPr/>
              </p:nvSpPr>
              <p:spPr bwMode="auto">
                <a:xfrm>
                  <a:off x="3312675"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5" name="Hexagon 94">
                  <a:extLst>
                    <a:ext uri="{FF2B5EF4-FFF2-40B4-BE49-F238E27FC236}">
                      <a16:creationId xmlns:a16="http://schemas.microsoft.com/office/drawing/2014/main" id="{FEBC14D2-87C0-4D8D-8A75-2E28B7C1BF9C}"/>
                    </a:ext>
                  </a:extLst>
                </p:cNvPr>
                <p:cNvSpPr/>
                <p:nvPr/>
              </p:nvSpPr>
              <p:spPr bwMode="auto">
                <a:xfrm>
                  <a:off x="4361319"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6" name="Hexagon 95">
                  <a:extLst>
                    <a:ext uri="{FF2B5EF4-FFF2-40B4-BE49-F238E27FC236}">
                      <a16:creationId xmlns:a16="http://schemas.microsoft.com/office/drawing/2014/main" id="{6D373192-482F-470F-B399-D67AEAB362ED}"/>
                    </a:ext>
                  </a:extLst>
                </p:cNvPr>
                <p:cNvSpPr/>
                <p:nvPr/>
              </p:nvSpPr>
              <p:spPr bwMode="auto">
                <a:xfrm>
                  <a:off x="5409963"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7" name="Hexagon 96">
                  <a:extLst>
                    <a:ext uri="{FF2B5EF4-FFF2-40B4-BE49-F238E27FC236}">
                      <a16:creationId xmlns:a16="http://schemas.microsoft.com/office/drawing/2014/main" id="{6F5E24F6-FAB4-4A0F-A7C0-A4666810BE37}"/>
                    </a:ext>
                  </a:extLst>
                </p:cNvPr>
                <p:cNvSpPr/>
                <p:nvPr/>
              </p:nvSpPr>
              <p:spPr bwMode="auto">
                <a:xfrm>
                  <a:off x="6458607"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8" name="Hexagon 97">
                  <a:extLst>
                    <a:ext uri="{FF2B5EF4-FFF2-40B4-BE49-F238E27FC236}">
                      <a16:creationId xmlns:a16="http://schemas.microsoft.com/office/drawing/2014/main" id="{E5B930DA-9B07-4ABC-8335-F22ACDE7727F}"/>
                    </a:ext>
                  </a:extLst>
                </p:cNvPr>
                <p:cNvSpPr/>
                <p:nvPr/>
              </p:nvSpPr>
              <p:spPr bwMode="auto">
                <a:xfrm>
                  <a:off x="7507251"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9" name="Hexagon 98">
                  <a:extLst>
                    <a:ext uri="{FF2B5EF4-FFF2-40B4-BE49-F238E27FC236}">
                      <a16:creationId xmlns:a16="http://schemas.microsoft.com/office/drawing/2014/main" id="{5598F83A-9992-4D40-88D6-429843195534}"/>
                    </a:ext>
                  </a:extLst>
                </p:cNvPr>
                <p:cNvSpPr/>
                <p:nvPr/>
              </p:nvSpPr>
              <p:spPr bwMode="auto">
                <a:xfrm>
                  <a:off x="8555895"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0" name="Hexagon 99">
                  <a:extLst>
                    <a:ext uri="{FF2B5EF4-FFF2-40B4-BE49-F238E27FC236}">
                      <a16:creationId xmlns:a16="http://schemas.microsoft.com/office/drawing/2014/main" id="{E5800068-B84C-45C4-A9C4-6726E64E00C7}"/>
                    </a:ext>
                  </a:extLst>
                </p:cNvPr>
                <p:cNvSpPr/>
                <p:nvPr/>
              </p:nvSpPr>
              <p:spPr bwMode="auto">
                <a:xfrm>
                  <a:off x="9604539"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1" name="Hexagon 100">
                  <a:extLst>
                    <a:ext uri="{FF2B5EF4-FFF2-40B4-BE49-F238E27FC236}">
                      <a16:creationId xmlns:a16="http://schemas.microsoft.com/office/drawing/2014/main" id="{EC1CD54F-E583-4826-B5DE-C89FA70D8280}"/>
                    </a:ext>
                  </a:extLst>
                </p:cNvPr>
                <p:cNvSpPr/>
                <p:nvPr/>
              </p:nvSpPr>
              <p:spPr bwMode="auto">
                <a:xfrm>
                  <a:off x="10653183"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2" name="Hexagon 101">
                  <a:extLst>
                    <a:ext uri="{FF2B5EF4-FFF2-40B4-BE49-F238E27FC236}">
                      <a16:creationId xmlns:a16="http://schemas.microsoft.com/office/drawing/2014/main" id="{171C8E92-7746-4A41-9023-1E40CA69D8DB}"/>
                    </a:ext>
                  </a:extLst>
                </p:cNvPr>
                <p:cNvSpPr/>
                <p:nvPr/>
              </p:nvSpPr>
              <p:spPr bwMode="auto">
                <a:xfrm>
                  <a:off x="11701827"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50" name="Group 49">
                <a:extLst>
                  <a:ext uri="{FF2B5EF4-FFF2-40B4-BE49-F238E27FC236}">
                    <a16:creationId xmlns:a16="http://schemas.microsoft.com/office/drawing/2014/main" id="{76BB0715-E151-45C3-AAC9-4986EFC6D468}"/>
                  </a:ext>
                </a:extLst>
              </p:cNvPr>
              <p:cNvGrpSpPr/>
              <p:nvPr/>
            </p:nvGrpSpPr>
            <p:grpSpPr>
              <a:xfrm>
                <a:off x="-359166" y="1894404"/>
                <a:ext cx="12106163" cy="492309"/>
                <a:chOff x="-359166" y="1894404"/>
                <a:chExt cx="12106163" cy="492309"/>
              </a:xfrm>
            </p:grpSpPr>
            <p:sp>
              <p:nvSpPr>
                <p:cNvPr id="79" name="Hexagon 78">
                  <a:extLst>
                    <a:ext uri="{FF2B5EF4-FFF2-40B4-BE49-F238E27FC236}">
                      <a16:creationId xmlns:a16="http://schemas.microsoft.com/office/drawing/2014/main" id="{831DB030-A264-4525-8A31-56485A0EB31E}"/>
                    </a:ext>
                  </a:extLst>
                </p:cNvPr>
                <p:cNvSpPr/>
                <p:nvPr/>
              </p:nvSpPr>
              <p:spPr bwMode="auto">
                <a:xfrm>
                  <a:off x="-359166"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0" name="Hexagon 79">
                  <a:extLst>
                    <a:ext uri="{FF2B5EF4-FFF2-40B4-BE49-F238E27FC236}">
                      <a16:creationId xmlns:a16="http://schemas.microsoft.com/office/drawing/2014/main" id="{66B320B8-681A-4FEA-90B4-1DE0BDED9E00}"/>
                    </a:ext>
                  </a:extLst>
                </p:cNvPr>
                <p:cNvSpPr/>
                <p:nvPr/>
              </p:nvSpPr>
              <p:spPr bwMode="auto">
                <a:xfrm>
                  <a:off x="689478"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1" name="Hexagon 80">
                  <a:extLst>
                    <a:ext uri="{FF2B5EF4-FFF2-40B4-BE49-F238E27FC236}">
                      <a16:creationId xmlns:a16="http://schemas.microsoft.com/office/drawing/2014/main" id="{0D8F9B81-4D01-40C6-B070-9CEA5ED4E940}"/>
                    </a:ext>
                  </a:extLst>
                </p:cNvPr>
                <p:cNvSpPr/>
                <p:nvPr/>
              </p:nvSpPr>
              <p:spPr bwMode="auto">
                <a:xfrm>
                  <a:off x="1738122"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2" name="Hexagon 81">
                  <a:extLst>
                    <a:ext uri="{FF2B5EF4-FFF2-40B4-BE49-F238E27FC236}">
                      <a16:creationId xmlns:a16="http://schemas.microsoft.com/office/drawing/2014/main" id="{5EBDC6AA-8241-4FD7-BB3C-1814A61CD1C4}"/>
                    </a:ext>
                  </a:extLst>
                </p:cNvPr>
                <p:cNvSpPr/>
                <p:nvPr/>
              </p:nvSpPr>
              <p:spPr bwMode="auto">
                <a:xfrm>
                  <a:off x="2786766"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3" name="Hexagon 82">
                  <a:extLst>
                    <a:ext uri="{FF2B5EF4-FFF2-40B4-BE49-F238E27FC236}">
                      <a16:creationId xmlns:a16="http://schemas.microsoft.com/office/drawing/2014/main" id="{6D0C5FA1-F8FC-4BEE-9A3E-5419782B6FB4}"/>
                    </a:ext>
                  </a:extLst>
                </p:cNvPr>
                <p:cNvSpPr/>
                <p:nvPr/>
              </p:nvSpPr>
              <p:spPr bwMode="auto">
                <a:xfrm>
                  <a:off x="3835410"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4" name="Hexagon 83">
                  <a:extLst>
                    <a:ext uri="{FF2B5EF4-FFF2-40B4-BE49-F238E27FC236}">
                      <a16:creationId xmlns:a16="http://schemas.microsoft.com/office/drawing/2014/main" id="{6B346517-D452-44D2-AF01-C790F6DE35FE}"/>
                    </a:ext>
                  </a:extLst>
                </p:cNvPr>
                <p:cNvSpPr/>
                <p:nvPr/>
              </p:nvSpPr>
              <p:spPr bwMode="auto">
                <a:xfrm>
                  <a:off x="4884054"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5" name="Hexagon 84">
                  <a:extLst>
                    <a:ext uri="{FF2B5EF4-FFF2-40B4-BE49-F238E27FC236}">
                      <a16:creationId xmlns:a16="http://schemas.microsoft.com/office/drawing/2014/main" id="{5C5CD01B-D3CD-44C0-990A-0B223AF2249D}"/>
                    </a:ext>
                  </a:extLst>
                </p:cNvPr>
                <p:cNvSpPr/>
                <p:nvPr/>
              </p:nvSpPr>
              <p:spPr bwMode="auto">
                <a:xfrm>
                  <a:off x="5932698"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6" name="Hexagon 85">
                  <a:extLst>
                    <a:ext uri="{FF2B5EF4-FFF2-40B4-BE49-F238E27FC236}">
                      <a16:creationId xmlns:a16="http://schemas.microsoft.com/office/drawing/2014/main" id="{02854687-F544-4766-8D20-678AF03FBCEE}"/>
                    </a:ext>
                  </a:extLst>
                </p:cNvPr>
                <p:cNvSpPr/>
                <p:nvPr/>
              </p:nvSpPr>
              <p:spPr bwMode="auto">
                <a:xfrm>
                  <a:off x="6981342"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7" name="Hexagon 86">
                  <a:extLst>
                    <a:ext uri="{FF2B5EF4-FFF2-40B4-BE49-F238E27FC236}">
                      <a16:creationId xmlns:a16="http://schemas.microsoft.com/office/drawing/2014/main" id="{ACD6D82D-BFBA-4709-BCCC-237B1682B1FC}"/>
                    </a:ext>
                  </a:extLst>
                </p:cNvPr>
                <p:cNvSpPr/>
                <p:nvPr/>
              </p:nvSpPr>
              <p:spPr bwMode="auto">
                <a:xfrm>
                  <a:off x="8029986"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8" name="Hexagon 87">
                  <a:extLst>
                    <a:ext uri="{FF2B5EF4-FFF2-40B4-BE49-F238E27FC236}">
                      <a16:creationId xmlns:a16="http://schemas.microsoft.com/office/drawing/2014/main" id="{1B1DE4C3-0BDE-4ABE-A8AF-C7AF0951321B}"/>
                    </a:ext>
                  </a:extLst>
                </p:cNvPr>
                <p:cNvSpPr/>
                <p:nvPr/>
              </p:nvSpPr>
              <p:spPr bwMode="auto">
                <a:xfrm>
                  <a:off x="9078630"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9" name="Hexagon 88">
                  <a:extLst>
                    <a:ext uri="{FF2B5EF4-FFF2-40B4-BE49-F238E27FC236}">
                      <a16:creationId xmlns:a16="http://schemas.microsoft.com/office/drawing/2014/main" id="{5AB91534-97D3-43CA-9556-BA70B1CF1BB3}"/>
                    </a:ext>
                  </a:extLst>
                </p:cNvPr>
                <p:cNvSpPr/>
                <p:nvPr/>
              </p:nvSpPr>
              <p:spPr bwMode="auto">
                <a:xfrm>
                  <a:off x="10127274"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0" name="Hexagon 89">
                  <a:extLst>
                    <a:ext uri="{FF2B5EF4-FFF2-40B4-BE49-F238E27FC236}">
                      <a16:creationId xmlns:a16="http://schemas.microsoft.com/office/drawing/2014/main" id="{02AB9347-9C41-44E6-BD1C-DE1FB1E4C1BC}"/>
                    </a:ext>
                  </a:extLst>
                </p:cNvPr>
                <p:cNvSpPr/>
                <p:nvPr/>
              </p:nvSpPr>
              <p:spPr bwMode="auto">
                <a:xfrm>
                  <a:off x="11175918"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51" name="Group 50">
                <a:extLst>
                  <a:ext uri="{FF2B5EF4-FFF2-40B4-BE49-F238E27FC236}">
                    <a16:creationId xmlns:a16="http://schemas.microsoft.com/office/drawing/2014/main" id="{CB915C25-2C11-4FD7-8A56-57B4D68CB3F4}"/>
                  </a:ext>
                </a:extLst>
              </p:cNvPr>
              <p:cNvGrpSpPr/>
              <p:nvPr/>
            </p:nvGrpSpPr>
            <p:grpSpPr>
              <a:xfrm>
                <a:off x="166743" y="2231934"/>
                <a:ext cx="12106163" cy="492309"/>
                <a:chOff x="166743" y="2231934"/>
                <a:chExt cx="12106163" cy="492309"/>
              </a:xfrm>
            </p:grpSpPr>
            <p:sp>
              <p:nvSpPr>
                <p:cNvPr id="67" name="Hexagon 66">
                  <a:extLst>
                    <a:ext uri="{FF2B5EF4-FFF2-40B4-BE49-F238E27FC236}">
                      <a16:creationId xmlns:a16="http://schemas.microsoft.com/office/drawing/2014/main" id="{552A37F9-395A-44D9-A1AD-167DFCC26EBD}"/>
                    </a:ext>
                  </a:extLst>
                </p:cNvPr>
                <p:cNvSpPr/>
                <p:nvPr/>
              </p:nvSpPr>
              <p:spPr bwMode="auto">
                <a:xfrm>
                  <a:off x="166743"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8" name="Hexagon 67">
                  <a:extLst>
                    <a:ext uri="{FF2B5EF4-FFF2-40B4-BE49-F238E27FC236}">
                      <a16:creationId xmlns:a16="http://schemas.microsoft.com/office/drawing/2014/main" id="{B9DF76FE-175E-44EF-9E35-34955BE3E4EE}"/>
                    </a:ext>
                  </a:extLst>
                </p:cNvPr>
                <p:cNvSpPr/>
                <p:nvPr/>
              </p:nvSpPr>
              <p:spPr bwMode="auto">
                <a:xfrm>
                  <a:off x="1215387"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9" name="Hexagon 68">
                  <a:extLst>
                    <a:ext uri="{FF2B5EF4-FFF2-40B4-BE49-F238E27FC236}">
                      <a16:creationId xmlns:a16="http://schemas.microsoft.com/office/drawing/2014/main" id="{7355AF32-DD8B-4348-B441-C0F952AD50DB}"/>
                    </a:ext>
                  </a:extLst>
                </p:cNvPr>
                <p:cNvSpPr/>
                <p:nvPr/>
              </p:nvSpPr>
              <p:spPr bwMode="auto">
                <a:xfrm>
                  <a:off x="2264031"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0" name="Hexagon 69">
                  <a:extLst>
                    <a:ext uri="{FF2B5EF4-FFF2-40B4-BE49-F238E27FC236}">
                      <a16:creationId xmlns:a16="http://schemas.microsoft.com/office/drawing/2014/main" id="{593C1CA5-0E0F-433D-B32D-FFF72E255575}"/>
                    </a:ext>
                  </a:extLst>
                </p:cNvPr>
                <p:cNvSpPr/>
                <p:nvPr/>
              </p:nvSpPr>
              <p:spPr bwMode="auto">
                <a:xfrm>
                  <a:off x="3312675"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1" name="Hexagon 70">
                  <a:extLst>
                    <a:ext uri="{FF2B5EF4-FFF2-40B4-BE49-F238E27FC236}">
                      <a16:creationId xmlns:a16="http://schemas.microsoft.com/office/drawing/2014/main" id="{D9379BC3-2F50-4342-A7A6-27E41DB20CD3}"/>
                    </a:ext>
                  </a:extLst>
                </p:cNvPr>
                <p:cNvSpPr/>
                <p:nvPr/>
              </p:nvSpPr>
              <p:spPr bwMode="auto">
                <a:xfrm>
                  <a:off x="4361319"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2" name="Hexagon 71">
                  <a:extLst>
                    <a:ext uri="{FF2B5EF4-FFF2-40B4-BE49-F238E27FC236}">
                      <a16:creationId xmlns:a16="http://schemas.microsoft.com/office/drawing/2014/main" id="{B5821272-A478-45B8-8EE2-EBF11F4F2CED}"/>
                    </a:ext>
                  </a:extLst>
                </p:cNvPr>
                <p:cNvSpPr/>
                <p:nvPr/>
              </p:nvSpPr>
              <p:spPr bwMode="auto">
                <a:xfrm>
                  <a:off x="5409963"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3" name="Hexagon 72">
                  <a:extLst>
                    <a:ext uri="{FF2B5EF4-FFF2-40B4-BE49-F238E27FC236}">
                      <a16:creationId xmlns:a16="http://schemas.microsoft.com/office/drawing/2014/main" id="{20A1E663-61E2-4058-83AF-3A95D215195D}"/>
                    </a:ext>
                  </a:extLst>
                </p:cNvPr>
                <p:cNvSpPr/>
                <p:nvPr/>
              </p:nvSpPr>
              <p:spPr bwMode="auto">
                <a:xfrm>
                  <a:off x="6458607"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Hexagon 73">
                  <a:extLst>
                    <a:ext uri="{FF2B5EF4-FFF2-40B4-BE49-F238E27FC236}">
                      <a16:creationId xmlns:a16="http://schemas.microsoft.com/office/drawing/2014/main" id="{EAD745D4-F7CC-4404-A393-AE003FDA80A5}"/>
                    </a:ext>
                  </a:extLst>
                </p:cNvPr>
                <p:cNvSpPr/>
                <p:nvPr/>
              </p:nvSpPr>
              <p:spPr bwMode="auto">
                <a:xfrm>
                  <a:off x="7507251"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5" name="Hexagon 74">
                  <a:extLst>
                    <a:ext uri="{FF2B5EF4-FFF2-40B4-BE49-F238E27FC236}">
                      <a16:creationId xmlns:a16="http://schemas.microsoft.com/office/drawing/2014/main" id="{D79F5A8C-C96E-47BF-8E14-4C73F2258FC6}"/>
                    </a:ext>
                  </a:extLst>
                </p:cNvPr>
                <p:cNvSpPr/>
                <p:nvPr/>
              </p:nvSpPr>
              <p:spPr bwMode="auto">
                <a:xfrm>
                  <a:off x="8555895"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6" name="Hexagon 75">
                  <a:extLst>
                    <a:ext uri="{FF2B5EF4-FFF2-40B4-BE49-F238E27FC236}">
                      <a16:creationId xmlns:a16="http://schemas.microsoft.com/office/drawing/2014/main" id="{3EEA8BF2-199E-44B8-917B-064ADFD17497}"/>
                    </a:ext>
                  </a:extLst>
                </p:cNvPr>
                <p:cNvSpPr/>
                <p:nvPr/>
              </p:nvSpPr>
              <p:spPr bwMode="auto">
                <a:xfrm>
                  <a:off x="9604539"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7" name="Hexagon 76">
                  <a:extLst>
                    <a:ext uri="{FF2B5EF4-FFF2-40B4-BE49-F238E27FC236}">
                      <a16:creationId xmlns:a16="http://schemas.microsoft.com/office/drawing/2014/main" id="{CA3C71A9-8C8B-49C9-95B1-1D22E28B4286}"/>
                    </a:ext>
                  </a:extLst>
                </p:cNvPr>
                <p:cNvSpPr/>
                <p:nvPr/>
              </p:nvSpPr>
              <p:spPr bwMode="auto">
                <a:xfrm>
                  <a:off x="10653183"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8" name="Hexagon 77">
                  <a:extLst>
                    <a:ext uri="{FF2B5EF4-FFF2-40B4-BE49-F238E27FC236}">
                      <a16:creationId xmlns:a16="http://schemas.microsoft.com/office/drawing/2014/main" id="{5E7CF5F3-590D-41C8-9622-CBF2857383A7}"/>
                    </a:ext>
                  </a:extLst>
                </p:cNvPr>
                <p:cNvSpPr/>
                <p:nvPr/>
              </p:nvSpPr>
              <p:spPr bwMode="auto">
                <a:xfrm>
                  <a:off x="11701827"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52" name="Hexagon 51">
                <a:extLst>
                  <a:ext uri="{FF2B5EF4-FFF2-40B4-BE49-F238E27FC236}">
                    <a16:creationId xmlns:a16="http://schemas.microsoft.com/office/drawing/2014/main" id="{FA450521-228F-4D62-BC4C-5B461ACD5C6F}"/>
                  </a:ext>
                </a:extLst>
              </p:cNvPr>
              <p:cNvSpPr/>
              <p:nvPr/>
            </p:nvSpPr>
            <p:spPr bwMode="auto">
              <a:xfrm>
                <a:off x="12224562"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53" name="Group 52">
                <a:extLst>
                  <a:ext uri="{FF2B5EF4-FFF2-40B4-BE49-F238E27FC236}">
                    <a16:creationId xmlns:a16="http://schemas.microsoft.com/office/drawing/2014/main" id="{E68E2D51-BFEC-4197-BB8E-EFC36E0E8478}"/>
                  </a:ext>
                </a:extLst>
              </p:cNvPr>
              <p:cNvGrpSpPr/>
              <p:nvPr/>
            </p:nvGrpSpPr>
            <p:grpSpPr>
              <a:xfrm>
                <a:off x="-359166" y="2546046"/>
                <a:ext cx="12106163" cy="492309"/>
                <a:chOff x="-359166" y="2546046"/>
                <a:chExt cx="12106163" cy="492309"/>
              </a:xfrm>
            </p:grpSpPr>
            <p:sp>
              <p:nvSpPr>
                <p:cNvPr id="55" name="Hexagon 54">
                  <a:extLst>
                    <a:ext uri="{FF2B5EF4-FFF2-40B4-BE49-F238E27FC236}">
                      <a16:creationId xmlns:a16="http://schemas.microsoft.com/office/drawing/2014/main" id="{6AF6B555-42BA-4A52-A3FB-E6F1EF7C5B18}"/>
                    </a:ext>
                  </a:extLst>
                </p:cNvPr>
                <p:cNvSpPr/>
                <p:nvPr/>
              </p:nvSpPr>
              <p:spPr bwMode="auto">
                <a:xfrm>
                  <a:off x="-359166"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6" name="Hexagon 55">
                  <a:extLst>
                    <a:ext uri="{FF2B5EF4-FFF2-40B4-BE49-F238E27FC236}">
                      <a16:creationId xmlns:a16="http://schemas.microsoft.com/office/drawing/2014/main" id="{4D46997A-1043-4191-8CAD-CF5CFEDEDC00}"/>
                    </a:ext>
                  </a:extLst>
                </p:cNvPr>
                <p:cNvSpPr/>
                <p:nvPr/>
              </p:nvSpPr>
              <p:spPr bwMode="auto">
                <a:xfrm>
                  <a:off x="689478"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7" name="Hexagon 56">
                  <a:extLst>
                    <a:ext uri="{FF2B5EF4-FFF2-40B4-BE49-F238E27FC236}">
                      <a16:creationId xmlns:a16="http://schemas.microsoft.com/office/drawing/2014/main" id="{AFD3B991-A6C4-4976-9128-7CD96C70EDF4}"/>
                    </a:ext>
                  </a:extLst>
                </p:cNvPr>
                <p:cNvSpPr/>
                <p:nvPr/>
              </p:nvSpPr>
              <p:spPr bwMode="auto">
                <a:xfrm>
                  <a:off x="1738122"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8" name="Hexagon 57">
                  <a:extLst>
                    <a:ext uri="{FF2B5EF4-FFF2-40B4-BE49-F238E27FC236}">
                      <a16:creationId xmlns:a16="http://schemas.microsoft.com/office/drawing/2014/main" id="{421FBE14-93EC-4B3D-A9FD-6EE34CBFC8E1}"/>
                    </a:ext>
                  </a:extLst>
                </p:cNvPr>
                <p:cNvSpPr/>
                <p:nvPr/>
              </p:nvSpPr>
              <p:spPr bwMode="auto">
                <a:xfrm>
                  <a:off x="2786766"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9" name="Hexagon 58">
                  <a:extLst>
                    <a:ext uri="{FF2B5EF4-FFF2-40B4-BE49-F238E27FC236}">
                      <a16:creationId xmlns:a16="http://schemas.microsoft.com/office/drawing/2014/main" id="{2CB2D943-DC4B-49FE-82C9-CF9363303C6F}"/>
                    </a:ext>
                  </a:extLst>
                </p:cNvPr>
                <p:cNvSpPr/>
                <p:nvPr/>
              </p:nvSpPr>
              <p:spPr bwMode="auto">
                <a:xfrm>
                  <a:off x="3835410"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0" name="Hexagon 59">
                  <a:extLst>
                    <a:ext uri="{FF2B5EF4-FFF2-40B4-BE49-F238E27FC236}">
                      <a16:creationId xmlns:a16="http://schemas.microsoft.com/office/drawing/2014/main" id="{720D651A-718B-40D2-8510-166F358AB5A5}"/>
                    </a:ext>
                  </a:extLst>
                </p:cNvPr>
                <p:cNvSpPr/>
                <p:nvPr/>
              </p:nvSpPr>
              <p:spPr bwMode="auto">
                <a:xfrm>
                  <a:off x="4884054"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1" name="Hexagon 60">
                  <a:extLst>
                    <a:ext uri="{FF2B5EF4-FFF2-40B4-BE49-F238E27FC236}">
                      <a16:creationId xmlns:a16="http://schemas.microsoft.com/office/drawing/2014/main" id="{136193E7-18B0-4243-B37B-60409CF543DE}"/>
                    </a:ext>
                  </a:extLst>
                </p:cNvPr>
                <p:cNvSpPr/>
                <p:nvPr/>
              </p:nvSpPr>
              <p:spPr bwMode="auto">
                <a:xfrm>
                  <a:off x="5932698"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2" name="Hexagon 61">
                  <a:extLst>
                    <a:ext uri="{FF2B5EF4-FFF2-40B4-BE49-F238E27FC236}">
                      <a16:creationId xmlns:a16="http://schemas.microsoft.com/office/drawing/2014/main" id="{303D048D-FD5A-42DF-89F5-B0BFC138B6D7}"/>
                    </a:ext>
                  </a:extLst>
                </p:cNvPr>
                <p:cNvSpPr/>
                <p:nvPr/>
              </p:nvSpPr>
              <p:spPr bwMode="auto">
                <a:xfrm>
                  <a:off x="6981342"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3" name="Hexagon 62">
                  <a:extLst>
                    <a:ext uri="{FF2B5EF4-FFF2-40B4-BE49-F238E27FC236}">
                      <a16:creationId xmlns:a16="http://schemas.microsoft.com/office/drawing/2014/main" id="{C5BBF0E8-98F0-43F2-825B-48E2E05EEA7B}"/>
                    </a:ext>
                  </a:extLst>
                </p:cNvPr>
                <p:cNvSpPr/>
                <p:nvPr/>
              </p:nvSpPr>
              <p:spPr bwMode="auto">
                <a:xfrm>
                  <a:off x="8029986"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4" name="Hexagon 63">
                  <a:extLst>
                    <a:ext uri="{FF2B5EF4-FFF2-40B4-BE49-F238E27FC236}">
                      <a16:creationId xmlns:a16="http://schemas.microsoft.com/office/drawing/2014/main" id="{99EFA804-B320-406E-8879-6973327E0459}"/>
                    </a:ext>
                  </a:extLst>
                </p:cNvPr>
                <p:cNvSpPr/>
                <p:nvPr/>
              </p:nvSpPr>
              <p:spPr bwMode="auto">
                <a:xfrm>
                  <a:off x="9078630"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5" name="Hexagon 64">
                  <a:extLst>
                    <a:ext uri="{FF2B5EF4-FFF2-40B4-BE49-F238E27FC236}">
                      <a16:creationId xmlns:a16="http://schemas.microsoft.com/office/drawing/2014/main" id="{3F78D95C-BE4F-45EC-82AB-F316E58B366D}"/>
                    </a:ext>
                  </a:extLst>
                </p:cNvPr>
                <p:cNvSpPr/>
                <p:nvPr/>
              </p:nvSpPr>
              <p:spPr bwMode="auto">
                <a:xfrm>
                  <a:off x="10127274"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Hexagon 65">
                  <a:extLst>
                    <a:ext uri="{FF2B5EF4-FFF2-40B4-BE49-F238E27FC236}">
                      <a16:creationId xmlns:a16="http://schemas.microsoft.com/office/drawing/2014/main" id="{B2A76451-70FC-475E-842F-E9B3066183F7}"/>
                    </a:ext>
                  </a:extLst>
                </p:cNvPr>
                <p:cNvSpPr/>
                <p:nvPr/>
              </p:nvSpPr>
              <p:spPr bwMode="auto">
                <a:xfrm>
                  <a:off x="11175918"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54" name="Hexagon 53">
                <a:extLst>
                  <a:ext uri="{FF2B5EF4-FFF2-40B4-BE49-F238E27FC236}">
                    <a16:creationId xmlns:a16="http://schemas.microsoft.com/office/drawing/2014/main" id="{3A92E1FE-056E-4220-B85B-EDD06CE71F5D}"/>
                  </a:ext>
                </a:extLst>
              </p:cNvPr>
              <p:cNvSpPr/>
              <p:nvPr/>
            </p:nvSpPr>
            <p:spPr bwMode="auto">
              <a:xfrm>
                <a:off x="12224562"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39CC82D5-9F59-4E9C-A3BD-788B17E68A08}"/>
                </a:ext>
              </a:extLst>
            </p:cNvPr>
            <p:cNvGrpSpPr/>
            <p:nvPr/>
          </p:nvGrpSpPr>
          <p:grpSpPr>
            <a:xfrm>
              <a:off x="-359166" y="3595461"/>
              <a:ext cx="13154807" cy="1466868"/>
              <a:chOff x="-359166" y="1894404"/>
              <a:chExt cx="13154807" cy="1466868"/>
            </a:xfrm>
          </p:grpSpPr>
          <p:grpSp>
            <p:nvGrpSpPr>
              <p:cNvPr id="8" name="Group 7">
                <a:extLst>
                  <a:ext uri="{FF2B5EF4-FFF2-40B4-BE49-F238E27FC236}">
                    <a16:creationId xmlns:a16="http://schemas.microsoft.com/office/drawing/2014/main" id="{2544432D-498B-4190-8163-42A3F2EF1048}"/>
                  </a:ext>
                </a:extLst>
              </p:cNvPr>
              <p:cNvGrpSpPr/>
              <p:nvPr/>
            </p:nvGrpSpPr>
            <p:grpSpPr>
              <a:xfrm>
                <a:off x="166743" y="2868963"/>
                <a:ext cx="12106163" cy="492309"/>
                <a:chOff x="166743" y="3220231"/>
                <a:chExt cx="12106163" cy="492309"/>
              </a:xfrm>
              <a:noFill/>
            </p:grpSpPr>
            <p:sp>
              <p:nvSpPr>
                <p:cNvPr id="37" name="Hexagon 36">
                  <a:extLst>
                    <a:ext uri="{FF2B5EF4-FFF2-40B4-BE49-F238E27FC236}">
                      <a16:creationId xmlns:a16="http://schemas.microsoft.com/office/drawing/2014/main" id="{44A2BAE7-09AD-4962-9A6C-4CF52E2523A9}"/>
                    </a:ext>
                  </a:extLst>
                </p:cNvPr>
                <p:cNvSpPr/>
                <p:nvPr/>
              </p:nvSpPr>
              <p:spPr bwMode="auto">
                <a:xfrm>
                  <a:off x="166743"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 name="Hexagon 37">
                  <a:extLst>
                    <a:ext uri="{FF2B5EF4-FFF2-40B4-BE49-F238E27FC236}">
                      <a16:creationId xmlns:a16="http://schemas.microsoft.com/office/drawing/2014/main" id="{6F6CD455-FF54-4F39-9597-A08E4E77FFF6}"/>
                    </a:ext>
                  </a:extLst>
                </p:cNvPr>
                <p:cNvSpPr/>
                <p:nvPr/>
              </p:nvSpPr>
              <p:spPr bwMode="auto">
                <a:xfrm>
                  <a:off x="1215387"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9" name="Hexagon 38">
                  <a:extLst>
                    <a:ext uri="{FF2B5EF4-FFF2-40B4-BE49-F238E27FC236}">
                      <a16:creationId xmlns:a16="http://schemas.microsoft.com/office/drawing/2014/main" id="{2F553AC7-800B-4DFD-A274-77653E87B9EF}"/>
                    </a:ext>
                  </a:extLst>
                </p:cNvPr>
                <p:cNvSpPr/>
                <p:nvPr/>
              </p:nvSpPr>
              <p:spPr bwMode="auto">
                <a:xfrm>
                  <a:off x="2264031"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0" name="Hexagon 39">
                  <a:extLst>
                    <a:ext uri="{FF2B5EF4-FFF2-40B4-BE49-F238E27FC236}">
                      <a16:creationId xmlns:a16="http://schemas.microsoft.com/office/drawing/2014/main" id="{7C82D6AB-E026-42F2-92F7-58307C5EB043}"/>
                    </a:ext>
                  </a:extLst>
                </p:cNvPr>
                <p:cNvSpPr/>
                <p:nvPr/>
              </p:nvSpPr>
              <p:spPr bwMode="auto">
                <a:xfrm>
                  <a:off x="3312675"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Hexagon 40">
                  <a:extLst>
                    <a:ext uri="{FF2B5EF4-FFF2-40B4-BE49-F238E27FC236}">
                      <a16:creationId xmlns:a16="http://schemas.microsoft.com/office/drawing/2014/main" id="{A520F912-B280-4EF9-BFB1-F5D43E276F87}"/>
                    </a:ext>
                  </a:extLst>
                </p:cNvPr>
                <p:cNvSpPr/>
                <p:nvPr/>
              </p:nvSpPr>
              <p:spPr bwMode="auto">
                <a:xfrm>
                  <a:off x="4361319"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2" name="Hexagon 41">
                  <a:extLst>
                    <a:ext uri="{FF2B5EF4-FFF2-40B4-BE49-F238E27FC236}">
                      <a16:creationId xmlns:a16="http://schemas.microsoft.com/office/drawing/2014/main" id="{D2DFCEC8-420A-4ED5-A402-308DB39673BA}"/>
                    </a:ext>
                  </a:extLst>
                </p:cNvPr>
                <p:cNvSpPr/>
                <p:nvPr/>
              </p:nvSpPr>
              <p:spPr bwMode="auto">
                <a:xfrm>
                  <a:off x="5409963"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 name="Hexagon 42">
                  <a:extLst>
                    <a:ext uri="{FF2B5EF4-FFF2-40B4-BE49-F238E27FC236}">
                      <a16:creationId xmlns:a16="http://schemas.microsoft.com/office/drawing/2014/main" id="{EE896ACE-535C-4C9F-9F7C-17DFA5595CDC}"/>
                    </a:ext>
                  </a:extLst>
                </p:cNvPr>
                <p:cNvSpPr/>
                <p:nvPr/>
              </p:nvSpPr>
              <p:spPr bwMode="auto">
                <a:xfrm>
                  <a:off x="6458607"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 name="Hexagon 43">
                  <a:extLst>
                    <a:ext uri="{FF2B5EF4-FFF2-40B4-BE49-F238E27FC236}">
                      <a16:creationId xmlns:a16="http://schemas.microsoft.com/office/drawing/2014/main" id="{704079BE-6792-4225-9153-B13D85C561A0}"/>
                    </a:ext>
                  </a:extLst>
                </p:cNvPr>
                <p:cNvSpPr/>
                <p:nvPr/>
              </p:nvSpPr>
              <p:spPr bwMode="auto">
                <a:xfrm>
                  <a:off x="7507251"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 name="Hexagon 44">
                  <a:extLst>
                    <a:ext uri="{FF2B5EF4-FFF2-40B4-BE49-F238E27FC236}">
                      <a16:creationId xmlns:a16="http://schemas.microsoft.com/office/drawing/2014/main" id="{2E64CD62-EAD5-4CDB-BC64-609888694D77}"/>
                    </a:ext>
                  </a:extLst>
                </p:cNvPr>
                <p:cNvSpPr/>
                <p:nvPr/>
              </p:nvSpPr>
              <p:spPr bwMode="auto">
                <a:xfrm>
                  <a:off x="8555895"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 name="Hexagon 45">
                  <a:extLst>
                    <a:ext uri="{FF2B5EF4-FFF2-40B4-BE49-F238E27FC236}">
                      <a16:creationId xmlns:a16="http://schemas.microsoft.com/office/drawing/2014/main" id="{E77D3647-CAAC-4E5F-98E8-949CC25151AE}"/>
                    </a:ext>
                  </a:extLst>
                </p:cNvPr>
                <p:cNvSpPr/>
                <p:nvPr/>
              </p:nvSpPr>
              <p:spPr bwMode="auto">
                <a:xfrm>
                  <a:off x="9604539"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 name="Hexagon 46">
                  <a:extLst>
                    <a:ext uri="{FF2B5EF4-FFF2-40B4-BE49-F238E27FC236}">
                      <a16:creationId xmlns:a16="http://schemas.microsoft.com/office/drawing/2014/main" id="{8D165941-5BA2-4B15-9E12-EAE2F798FA9A}"/>
                    </a:ext>
                  </a:extLst>
                </p:cNvPr>
                <p:cNvSpPr/>
                <p:nvPr/>
              </p:nvSpPr>
              <p:spPr bwMode="auto">
                <a:xfrm>
                  <a:off x="10653183"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 name="Hexagon 47">
                  <a:extLst>
                    <a:ext uri="{FF2B5EF4-FFF2-40B4-BE49-F238E27FC236}">
                      <a16:creationId xmlns:a16="http://schemas.microsoft.com/office/drawing/2014/main" id="{80D106F5-7F7A-419E-A275-2EB545FEB9C0}"/>
                    </a:ext>
                  </a:extLst>
                </p:cNvPr>
                <p:cNvSpPr/>
                <p:nvPr/>
              </p:nvSpPr>
              <p:spPr bwMode="auto">
                <a:xfrm>
                  <a:off x="11701827" y="3220231"/>
                  <a:ext cx="571079" cy="492309"/>
                </a:xfrm>
                <a:prstGeom prst="hexagon">
                  <a:avLst/>
                </a:prstGeom>
                <a:grp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9" name="Group 8">
                <a:extLst>
                  <a:ext uri="{FF2B5EF4-FFF2-40B4-BE49-F238E27FC236}">
                    <a16:creationId xmlns:a16="http://schemas.microsoft.com/office/drawing/2014/main" id="{DDABF5F2-7031-4DFB-8050-B7A14E264DDD}"/>
                  </a:ext>
                </a:extLst>
              </p:cNvPr>
              <p:cNvGrpSpPr/>
              <p:nvPr/>
            </p:nvGrpSpPr>
            <p:grpSpPr>
              <a:xfrm>
                <a:off x="689478" y="1894404"/>
                <a:ext cx="11057519" cy="492309"/>
                <a:chOff x="689478" y="1894404"/>
                <a:chExt cx="11057519" cy="492309"/>
              </a:xfrm>
            </p:grpSpPr>
            <p:sp>
              <p:nvSpPr>
                <p:cNvPr id="33" name="Hexagon 32">
                  <a:extLst>
                    <a:ext uri="{FF2B5EF4-FFF2-40B4-BE49-F238E27FC236}">
                      <a16:creationId xmlns:a16="http://schemas.microsoft.com/office/drawing/2014/main" id="{99AF21CF-DC0F-4115-921D-26563CCD6584}"/>
                    </a:ext>
                  </a:extLst>
                </p:cNvPr>
                <p:cNvSpPr/>
                <p:nvPr/>
              </p:nvSpPr>
              <p:spPr bwMode="auto">
                <a:xfrm>
                  <a:off x="689478"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4" name="Hexagon 33">
                  <a:extLst>
                    <a:ext uri="{FF2B5EF4-FFF2-40B4-BE49-F238E27FC236}">
                      <a16:creationId xmlns:a16="http://schemas.microsoft.com/office/drawing/2014/main" id="{D0BDECE9-72E1-4BE4-AEE6-F9F4710E1345}"/>
                    </a:ext>
                  </a:extLst>
                </p:cNvPr>
                <p:cNvSpPr/>
                <p:nvPr/>
              </p:nvSpPr>
              <p:spPr bwMode="auto">
                <a:xfrm>
                  <a:off x="4884054"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 name="Hexagon 34">
                  <a:extLst>
                    <a:ext uri="{FF2B5EF4-FFF2-40B4-BE49-F238E27FC236}">
                      <a16:creationId xmlns:a16="http://schemas.microsoft.com/office/drawing/2014/main" id="{F8ED4128-75F5-418F-AF22-B1A1E6D6AD54}"/>
                    </a:ext>
                  </a:extLst>
                </p:cNvPr>
                <p:cNvSpPr/>
                <p:nvPr/>
              </p:nvSpPr>
              <p:spPr bwMode="auto">
                <a:xfrm>
                  <a:off x="9078630"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6" name="Hexagon 35">
                  <a:extLst>
                    <a:ext uri="{FF2B5EF4-FFF2-40B4-BE49-F238E27FC236}">
                      <a16:creationId xmlns:a16="http://schemas.microsoft.com/office/drawing/2014/main" id="{320F5F5D-3896-4182-9383-64F60E240115}"/>
                    </a:ext>
                  </a:extLst>
                </p:cNvPr>
                <p:cNvSpPr/>
                <p:nvPr/>
              </p:nvSpPr>
              <p:spPr bwMode="auto">
                <a:xfrm>
                  <a:off x="11175918" y="189440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B3B18569-C752-4C9B-A909-FA6F45CEAD0E}"/>
                  </a:ext>
                </a:extLst>
              </p:cNvPr>
              <p:cNvGrpSpPr/>
              <p:nvPr/>
            </p:nvGrpSpPr>
            <p:grpSpPr>
              <a:xfrm>
                <a:off x="166743" y="2231934"/>
                <a:ext cx="12106163" cy="492309"/>
                <a:chOff x="166743" y="2231934"/>
                <a:chExt cx="12106163" cy="492309"/>
              </a:xfrm>
            </p:grpSpPr>
            <p:sp>
              <p:nvSpPr>
                <p:cNvPr id="24" name="Hexagon 23">
                  <a:extLst>
                    <a:ext uri="{FF2B5EF4-FFF2-40B4-BE49-F238E27FC236}">
                      <a16:creationId xmlns:a16="http://schemas.microsoft.com/office/drawing/2014/main" id="{C0D52172-68B9-4D5C-83E3-E6B24076379D}"/>
                    </a:ext>
                  </a:extLst>
                </p:cNvPr>
                <p:cNvSpPr/>
                <p:nvPr/>
              </p:nvSpPr>
              <p:spPr bwMode="auto">
                <a:xfrm>
                  <a:off x="166743"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 name="Hexagon 24">
                  <a:extLst>
                    <a:ext uri="{FF2B5EF4-FFF2-40B4-BE49-F238E27FC236}">
                      <a16:creationId xmlns:a16="http://schemas.microsoft.com/office/drawing/2014/main" id="{5042F840-6767-4EF8-BCDD-B58766A202C5}"/>
                    </a:ext>
                  </a:extLst>
                </p:cNvPr>
                <p:cNvSpPr/>
                <p:nvPr/>
              </p:nvSpPr>
              <p:spPr bwMode="auto">
                <a:xfrm>
                  <a:off x="1215387"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 name="Hexagon 25">
                  <a:extLst>
                    <a:ext uri="{FF2B5EF4-FFF2-40B4-BE49-F238E27FC236}">
                      <a16:creationId xmlns:a16="http://schemas.microsoft.com/office/drawing/2014/main" id="{D8C6B93C-1742-4928-AFA2-E479D363BC3D}"/>
                    </a:ext>
                  </a:extLst>
                </p:cNvPr>
                <p:cNvSpPr/>
                <p:nvPr/>
              </p:nvSpPr>
              <p:spPr bwMode="auto">
                <a:xfrm>
                  <a:off x="3312675"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 name="Hexagon 26">
                  <a:extLst>
                    <a:ext uri="{FF2B5EF4-FFF2-40B4-BE49-F238E27FC236}">
                      <a16:creationId xmlns:a16="http://schemas.microsoft.com/office/drawing/2014/main" id="{959A7A12-9F18-4E48-AAAA-9482C6C96987}"/>
                    </a:ext>
                  </a:extLst>
                </p:cNvPr>
                <p:cNvSpPr/>
                <p:nvPr/>
              </p:nvSpPr>
              <p:spPr bwMode="auto">
                <a:xfrm>
                  <a:off x="4361319"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 name="Hexagon 27">
                  <a:extLst>
                    <a:ext uri="{FF2B5EF4-FFF2-40B4-BE49-F238E27FC236}">
                      <a16:creationId xmlns:a16="http://schemas.microsoft.com/office/drawing/2014/main" id="{6ED3CDD9-1FCC-4ED8-8308-EE9AEC219B5D}"/>
                    </a:ext>
                  </a:extLst>
                </p:cNvPr>
                <p:cNvSpPr/>
                <p:nvPr/>
              </p:nvSpPr>
              <p:spPr bwMode="auto">
                <a:xfrm>
                  <a:off x="5409963"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9" name="Hexagon 28">
                  <a:extLst>
                    <a:ext uri="{FF2B5EF4-FFF2-40B4-BE49-F238E27FC236}">
                      <a16:creationId xmlns:a16="http://schemas.microsoft.com/office/drawing/2014/main" id="{17C54F19-0156-459C-B62A-492092E5BCA3}"/>
                    </a:ext>
                  </a:extLst>
                </p:cNvPr>
                <p:cNvSpPr/>
                <p:nvPr/>
              </p:nvSpPr>
              <p:spPr bwMode="auto">
                <a:xfrm>
                  <a:off x="8555895"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 name="Hexagon 29">
                  <a:extLst>
                    <a:ext uri="{FF2B5EF4-FFF2-40B4-BE49-F238E27FC236}">
                      <a16:creationId xmlns:a16="http://schemas.microsoft.com/office/drawing/2014/main" id="{999BD2C4-0501-48F5-9DCA-1ADBFCCF6094}"/>
                    </a:ext>
                  </a:extLst>
                </p:cNvPr>
                <p:cNvSpPr/>
                <p:nvPr/>
              </p:nvSpPr>
              <p:spPr bwMode="auto">
                <a:xfrm>
                  <a:off x="9604539"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 name="Hexagon 30">
                  <a:extLst>
                    <a:ext uri="{FF2B5EF4-FFF2-40B4-BE49-F238E27FC236}">
                      <a16:creationId xmlns:a16="http://schemas.microsoft.com/office/drawing/2014/main" id="{AE6756A5-BF7C-4512-8065-1B322708EBC7}"/>
                    </a:ext>
                  </a:extLst>
                </p:cNvPr>
                <p:cNvSpPr/>
                <p:nvPr/>
              </p:nvSpPr>
              <p:spPr bwMode="auto">
                <a:xfrm>
                  <a:off x="10653183"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 name="Hexagon 31">
                  <a:extLst>
                    <a:ext uri="{FF2B5EF4-FFF2-40B4-BE49-F238E27FC236}">
                      <a16:creationId xmlns:a16="http://schemas.microsoft.com/office/drawing/2014/main" id="{3689AA18-35FE-4242-AF36-04B1475D5BDB}"/>
                    </a:ext>
                  </a:extLst>
                </p:cNvPr>
                <p:cNvSpPr/>
                <p:nvPr/>
              </p:nvSpPr>
              <p:spPr bwMode="auto">
                <a:xfrm>
                  <a:off x="11701827" y="2231934"/>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1" name="Group 10">
                <a:extLst>
                  <a:ext uri="{FF2B5EF4-FFF2-40B4-BE49-F238E27FC236}">
                    <a16:creationId xmlns:a16="http://schemas.microsoft.com/office/drawing/2014/main" id="{A8390ED4-F6FB-4C18-BB0E-6ED30E688023}"/>
                  </a:ext>
                </a:extLst>
              </p:cNvPr>
              <p:cNvGrpSpPr/>
              <p:nvPr/>
            </p:nvGrpSpPr>
            <p:grpSpPr>
              <a:xfrm>
                <a:off x="-359166" y="2546046"/>
                <a:ext cx="12106163" cy="492309"/>
                <a:chOff x="-359166" y="2546046"/>
                <a:chExt cx="12106163" cy="492309"/>
              </a:xfrm>
            </p:grpSpPr>
            <p:sp>
              <p:nvSpPr>
                <p:cNvPr id="13" name="Hexagon 12">
                  <a:extLst>
                    <a:ext uri="{FF2B5EF4-FFF2-40B4-BE49-F238E27FC236}">
                      <a16:creationId xmlns:a16="http://schemas.microsoft.com/office/drawing/2014/main" id="{FF3C30C1-43C3-4173-99FE-59FFAE91F9B2}"/>
                    </a:ext>
                  </a:extLst>
                </p:cNvPr>
                <p:cNvSpPr/>
                <p:nvPr/>
              </p:nvSpPr>
              <p:spPr bwMode="auto">
                <a:xfrm>
                  <a:off x="-359166"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Hexagon 13">
                  <a:extLst>
                    <a:ext uri="{FF2B5EF4-FFF2-40B4-BE49-F238E27FC236}">
                      <a16:creationId xmlns:a16="http://schemas.microsoft.com/office/drawing/2014/main" id="{6C83B943-86EA-4CD9-86C8-A89F24DBB854}"/>
                    </a:ext>
                  </a:extLst>
                </p:cNvPr>
                <p:cNvSpPr/>
                <p:nvPr/>
              </p:nvSpPr>
              <p:spPr bwMode="auto">
                <a:xfrm>
                  <a:off x="689478"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 name="Hexagon 14">
                  <a:extLst>
                    <a:ext uri="{FF2B5EF4-FFF2-40B4-BE49-F238E27FC236}">
                      <a16:creationId xmlns:a16="http://schemas.microsoft.com/office/drawing/2014/main" id="{50E38E5A-04D3-4B01-A7AC-15F05B14EA24}"/>
                    </a:ext>
                  </a:extLst>
                </p:cNvPr>
                <p:cNvSpPr/>
                <p:nvPr/>
              </p:nvSpPr>
              <p:spPr bwMode="auto">
                <a:xfrm>
                  <a:off x="1738122"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Hexagon 15">
                  <a:extLst>
                    <a:ext uri="{FF2B5EF4-FFF2-40B4-BE49-F238E27FC236}">
                      <a16:creationId xmlns:a16="http://schemas.microsoft.com/office/drawing/2014/main" id="{1A5FCB07-80C7-4143-AD61-081DC9A06DB0}"/>
                    </a:ext>
                  </a:extLst>
                </p:cNvPr>
                <p:cNvSpPr/>
                <p:nvPr/>
              </p:nvSpPr>
              <p:spPr bwMode="auto">
                <a:xfrm>
                  <a:off x="2786766"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 name="Hexagon 16">
                  <a:extLst>
                    <a:ext uri="{FF2B5EF4-FFF2-40B4-BE49-F238E27FC236}">
                      <a16:creationId xmlns:a16="http://schemas.microsoft.com/office/drawing/2014/main" id="{73852472-961E-4D01-BAE7-E81B68651EC5}"/>
                    </a:ext>
                  </a:extLst>
                </p:cNvPr>
                <p:cNvSpPr/>
                <p:nvPr/>
              </p:nvSpPr>
              <p:spPr bwMode="auto">
                <a:xfrm>
                  <a:off x="3835410"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Hexagon 17">
                  <a:extLst>
                    <a:ext uri="{FF2B5EF4-FFF2-40B4-BE49-F238E27FC236}">
                      <a16:creationId xmlns:a16="http://schemas.microsoft.com/office/drawing/2014/main" id="{3DEACC7F-DE9F-4278-AFF0-9A6158D68BDB}"/>
                    </a:ext>
                  </a:extLst>
                </p:cNvPr>
                <p:cNvSpPr/>
                <p:nvPr/>
              </p:nvSpPr>
              <p:spPr bwMode="auto">
                <a:xfrm>
                  <a:off x="4884054"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 name="Hexagon 18">
                  <a:extLst>
                    <a:ext uri="{FF2B5EF4-FFF2-40B4-BE49-F238E27FC236}">
                      <a16:creationId xmlns:a16="http://schemas.microsoft.com/office/drawing/2014/main" id="{D77687EF-3DE6-44A7-A994-973A34CB1D42}"/>
                    </a:ext>
                  </a:extLst>
                </p:cNvPr>
                <p:cNvSpPr/>
                <p:nvPr/>
              </p:nvSpPr>
              <p:spPr bwMode="auto">
                <a:xfrm>
                  <a:off x="5932698"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0" name="Hexagon 19">
                  <a:extLst>
                    <a:ext uri="{FF2B5EF4-FFF2-40B4-BE49-F238E27FC236}">
                      <a16:creationId xmlns:a16="http://schemas.microsoft.com/office/drawing/2014/main" id="{17C24D86-77CC-4B8A-845B-67BA32F631CE}"/>
                    </a:ext>
                  </a:extLst>
                </p:cNvPr>
                <p:cNvSpPr/>
                <p:nvPr/>
              </p:nvSpPr>
              <p:spPr bwMode="auto">
                <a:xfrm>
                  <a:off x="8029986"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Hexagon 20">
                  <a:extLst>
                    <a:ext uri="{FF2B5EF4-FFF2-40B4-BE49-F238E27FC236}">
                      <a16:creationId xmlns:a16="http://schemas.microsoft.com/office/drawing/2014/main" id="{18EFE6EB-8E5E-441F-8B9F-E527C5F4E82D}"/>
                    </a:ext>
                  </a:extLst>
                </p:cNvPr>
                <p:cNvSpPr/>
                <p:nvPr/>
              </p:nvSpPr>
              <p:spPr bwMode="auto">
                <a:xfrm>
                  <a:off x="9078630"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Hexagon 21">
                  <a:extLst>
                    <a:ext uri="{FF2B5EF4-FFF2-40B4-BE49-F238E27FC236}">
                      <a16:creationId xmlns:a16="http://schemas.microsoft.com/office/drawing/2014/main" id="{4EF91446-88D1-4665-A78F-DA94EB5F0A73}"/>
                    </a:ext>
                  </a:extLst>
                </p:cNvPr>
                <p:cNvSpPr/>
                <p:nvPr/>
              </p:nvSpPr>
              <p:spPr bwMode="auto">
                <a:xfrm>
                  <a:off x="10127274"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3" name="Hexagon 22">
                  <a:extLst>
                    <a:ext uri="{FF2B5EF4-FFF2-40B4-BE49-F238E27FC236}">
                      <a16:creationId xmlns:a16="http://schemas.microsoft.com/office/drawing/2014/main" id="{32EC0977-67C7-427B-96B5-39E3865D3856}"/>
                    </a:ext>
                  </a:extLst>
                </p:cNvPr>
                <p:cNvSpPr/>
                <p:nvPr/>
              </p:nvSpPr>
              <p:spPr bwMode="auto">
                <a:xfrm>
                  <a:off x="11175918"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12" name="Hexagon 11">
                <a:extLst>
                  <a:ext uri="{FF2B5EF4-FFF2-40B4-BE49-F238E27FC236}">
                    <a16:creationId xmlns:a16="http://schemas.microsoft.com/office/drawing/2014/main" id="{4AD8021B-5558-4C7E-8281-04CED534B494}"/>
                  </a:ext>
                </a:extLst>
              </p:cNvPr>
              <p:cNvSpPr/>
              <p:nvPr/>
            </p:nvSpPr>
            <p:spPr bwMode="auto">
              <a:xfrm>
                <a:off x="12224562" y="2546046"/>
                <a:ext cx="571079" cy="492309"/>
              </a:xfrm>
              <a:prstGeom prst="hexagon">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sp>
        <p:nvSpPr>
          <p:cNvPr id="2" name="Title 1"/>
          <p:cNvSpPr>
            <a:spLocks noGrp="1"/>
          </p:cNvSpPr>
          <p:nvPr>
            <p:ph type="title"/>
          </p:nvPr>
        </p:nvSpPr>
        <p:spPr>
          <a:xfrm>
            <a:off x="274702" y="2125678"/>
            <a:ext cx="10406550" cy="1828786"/>
          </a:xfrm>
        </p:spPr>
        <p:txBody>
          <a:bodyPr anchor="b"/>
          <a:lstStyle/>
          <a:p>
            <a:pPr>
              <a:lnSpc>
                <a:spcPct val="110000"/>
              </a:lnSpc>
            </a:pPr>
            <a:r>
              <a:rPr lang="en-US" dirty="0"/>
              <a:t>Microsoft Azure Service Fabric</a:t>
            </a:r>
          </a:p>
        </p:txBody>
      </p:sp>
      <p:sp>
        <p:nvSpPr>
          <p:cNvPr id="103" name="Rectangle 102">
            <a:extLst>
              <a:ext uri="{FF2B5EF4-FFF2-40B4-BE49-F238E27FC236}">
                <a16:creationId xmlns:a16="http://schemas.microsoft.com/office/drawing/2014/main" id="{57E7B7B2-C7D8-407C-8251-ED2D553BAE9A}"/>
              </a:ext>
            </a:extLst>
          </p:cNvPr>
          <p:cNvSpPr/>
          <p:nvPr/>
        </p:nvSpPr>
        <p:spPr bwMode="auto">
          <a:xfrm>
            <a:off x="0" y="6410325"/>
            <a:ext cx="12436475" cy="584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20553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4" name="Group 283">
            <a:extLst>
              <a:ext uri="{FF2B5EF4-FFF2-40B4-BE49-F238E27FC236}">
                <a16:creationId xmlns:a16="http://schemas.microsoft.com/office/drawing/2014/main" id="{3EC75FA6-B476-4364-B038-BACF033015C2}"/>
              </a:ext>
            </a:extLst>
          </p:cNvPr>
          <p:cNvGrpSpPr/>
          <p:nvPr/>
        </p:nvGrpSpPr>
        <p:grpSpPr>
          <a:xfrm>
            <a:off x="-226230" y="4584522"/>
            <a:ext cx="13154807" cy="2748832"/>
            <a:chOff x="-359166" y="3595461"/>
            <a:chExt cx="13154807" cy="2748832"/>
          </a:xfrm>
        </p:grpSpPr>
        <p:grpSp>
          <p:nvGrpSpPr>
            <p:cNvPr id="285" name="Group 284">
              <a:extLst>
                <a:ext uri="{FF2B5EF4-FFF2-40B4-BE49-F238E27FC236}">
                  <a16:creationId xmlns:a16="http://schemas.microsoft.com/office/drawing/2014/main" id="{AF40E183-2915-48E9-9209-C5A717B74CBB}"/>
                </a:ext>
              </a:extLst>
            </p:cNvPr>
            <p:cNvGrpSpPr/>
            <p:nvPr/>
          </p:nvGrpSpPr>
          <p:grpSpPr>
            <a:xfrm>
              <a:off x="-359166" y="4877425"/>
              <a:ext cx="13154807" cy="1466868"/>
              <a:chOff x="-359166" y="1894404"/>
              <a:chExt cx="13154807" cy="1466868"/>
            </a:xfrm>
          </p:grpSpPr>
          <p:grpSp>
            <p:nvGrpSpPr>
              <p:cNvPr id="444" name="Group 443">
                <a:extLst>
                  <a:ext uri="{FF2B5EF4-FFF2-40B4-BE49-F238E27FC236}">
                    <a16:creationId xmlns:a16="http://schemas.microsoft.com/office/drawing/2014/main" id="{5A6BEE8C-E6B5-41AC-910A-759F94EC2278}"/>
                  </a:ext>
                </a:extLst>
              </p:cNvPr>
              <p:cNvGrpSpPr/>
              <p:nvPr/>
            </p:nvGrpSpPr>
            <p:grpSpPr>
              <a:xfrm>
                <a:off x="166743" y="2868963"/>
                <a:ext cx="12106163" cy="492309"/>
                <a:chOff x="166743" y="3220231"/>
                <a:chExt cx="12106163" cy="492309"/>
              </a:xfrm>
              <a:noFill/>
            </p:grpSpPr>
            <p:sp>
              <p:nvSpPr>
                <p:cNvPr id="486" name="Hexagon 485">
                  <a:extLst>
                    <a:ext uri="{FF2B5EF4-FFF2-40B4-BE49-F238E27FC236}">
                      <a16:creationId xmlns:a16="http://schemas.microsoft.com/office/drawing/2014/main" id="{190DE43B-A32F-46E3-997B-C76CFFF1A45D}"/>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7" name="Hexagon 486">
                  <a:extLst>
                    <a:ext uri="{FF2B5EF4-FFF2-40B4-BE49-F238E27FC236}">
                      <a16:creationId xmlns:a16="http://schemas.microsoft.com/office/drawing/2014/main" id="{E724C6AB-5B18-43B4-8248-9F50D4B2203A}"/>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8" name="Hexagon 487">
                  <a:extLst>
                    <a:ext uri="{FF2B5EF4-FFF2-40B4-BE49-F238E27FC236}">
                      <a16:creationId xmlns:a16="http://schemas.microsoft.com/office/drawing/2014/main" id="{86C1A9B1-689F-404E-945A-95A72CEF1C70}"/>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9" name="Hexagon 488">
                  <a:extLst>
                    <a:ext uri="{FF2B5EF4-FFF2-40B4-BE49-F238E27FC236}">
                      <a16:creationId xmlns:a16="http://schemas.microsoft.com/office/drawing/2014/main" id="{A37375BA-B1B1-4F10-B065-4213A5A2775E}"/>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0" name="Hexagon 489">
                  <a:extLst>
                    <a:ext uri="{FF2B5EF4-FFF2-40B4-BE49-F238E27FC236}">
                      <a16:creationId xmlns:a16="http://schemas.microsoft.com/office/drawing/2014/main" id="{B5A73FFE-F8F7-40AB-91E5-D8624387BD61}"/>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1" name="Hexagon 490">
                  <a:extLst>
                    <a:ext uri="{FF2B5EF4-FFF2-40B4-BE49-F238E27FC236}">
                      <a16:creationId xmlns:a16="http://schemas.microsoft.com/office/drawing/2014/main" id="{8481CDB0-1F26-4B81-BF41-A4EFA9CE0D9C}"/>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2" name="Hexagon 491">
                  <a:extLst>
                    <a:ext uri="{FF2B5EF4-FFF2-40B4-BE49-F238E27FC236}">
                      <a16:creationId xmlns:a16="http://schemas.microsoft.com/office/drawing/2014/main" id="{4108BAFA-A272-47C9-A872-0BC262EA19C8}"/>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3" name="Hexagon 492">
                  <a:extLst>
                    <a:ext uri="{FF2B5EF4-FFF2-40B4-BE49-F238E27FC236}">
                      <a16:creationId xmlns:a16="http://schemas.microsoft.com/office/drawing/2014/main" id="{23C20ED0-73D0-451D-B2E1-81F7884D837C}"/>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4" name="Hexagon 493">
                  <a:extLst>
                    <a:ext uri="{FF2B5EF4-FFF2-40B4-BE49-F238E27FC236}">
                      <a16:creationId xmlns:a16="http://schemas.microsoft.com/office/drawing/2014/main" id="{E6128A83-C55A-4993-9E03-727669B11986}"/>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5" name="Hexagon 494">
                  <a:extLst>
                    <a:ext uri="{FF2B5EF4-FFF2-40B4-BE49-F238E27FC236}">
                      <a16:creationId xmlns:a16="http://schemas.microsoft.com/office/drawing/2014/main" id="{89A62AC4-3C84-4BAC-A595-3563D103366B}"/>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6" name="Hexagon 495">
                  <a:extLst>
                    <a:ext uri="{FF2B5EF4-FFF2-40B4-BE49-F238E27FC236}">
                      <a16:creationId xmlns:a16="http://schemas.microsoft.com/office/drawing/2014/main" id="{A2E98174-EC68-4A3F-AE33-A6A969FF5411}"/>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7" name="Hexagon 496">
                  <a:extLst>
                    <a:ext uri="{FF2B5EF4-FFF2-40B4-BE49-F238E27FC236}">
                      <a16:creationId xmlns:a16="http://schemas.microsoft.com/office/drawing/2014/main" id="{6E34C947-E1BC-4B66-9157-68AF588AECA6}"/>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445" name="Group 444">
                <a:extLst>
                  <a:ext uri="{FF2B5EF4-FFF2-40B4-BE49-F238E27FC236}">
                    <a16:creationId xmlns:a16="http://schemas.microsoft.com/office/drawing/2014/main" id="{D8744720-FCC7-4EAC-B5CA-3FE6A49F41EF}"/>
                  </a:ext>
                </a:extLst>
              </p:cNvPr>
              <p:cNvGrpSpPr/>
              <p:nvPr/>
            </p:nvGrpSpPr>
            <p:grpSpPr>
              <a:xfrm>
                <a:off x="-359166" y="1894404"/>
                <a:ext cx="12106163" cy="492309"/>
                <a:chOff x="-359166" y="1894404"/>
                <a:chExt cx="12106163" cy="492309"/>
              </a:xfrm>
            </p:grpSpPr>
            <p:sp>
              <p:nvSpPr>
                <p:cNvPr id="474" name="Hexagon 473">
                  <a:extLst>
                    <a:ext uri="{FF2B5EF4-FFF2-40B4-BE49-F238E27FC236}">
                      <a16:creationId xmlns:a16="http://schemas.microsoft.com/office/drawing/2014/main" id="{BDC5E273-85DA-42BC-86FD-B88CF1CFEC53}"/>
                    </a:ext>
                  </a:extLst>
                </p:cNvPr>
                <p:cNvSpPr/>
                <p:nvPr/>
              </p:nvSpPr>
              <p:spPr bwMode="auto">
                <a:xfrm>
                  <a:off x="-3591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5" name="Hexagon 474">
                  <a:extLst>
                    <a:ext uri="{FF2B5EF4-FFF2-40B4-BE49-F238E27FC236}">
                      <a16:creationId xmlns:a16="http://schemas.microsoft.com/office/drawing/2014/main" id="{953680D2-5BA9-4C3C-952B-0AA43BCC9003}"/>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6" name="Hexagon 475">
                  <a:extLst>
                    <a:ext uri="{FF2B5EF4-FFF2-40B4-BE49-F238E27FC236}">
                      <a16:creationId xmlns:a16="http://schemas.microsoft.com/office/drawing/2014/main" id="{44698DB8-E13F-4573-B80F-6E6807CFDFBD}"/>
                    </a:ext>
                  </a:extLst>
                </p:cNvPr>
                <p:cNvSpPr/>
                <p:nvPr/>
              </p:nvSpPr>
              <p:spPr bwMode="auto">
                <a:xfrm>
                  <a:off x="173812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7" name="Hexagon 476">
                  <a:extLst>
                    <a:ext uri="{FF2B5EF4-FFF2-40B4-BE49-F238E27FC236}">
                      <a16:creationId xmlns:a16="http://schemas.microsoft.com/office/drawing/2014/main" id="{39876E6B-C75E-4708-AE59-A7F5B15504E2}"/>
                    </a:ext>
                  </a:extLst>
                </p:cNvPr>
                <p:cNvSpPr/>
                <p:nvPr/>
              </p:nvSpPr>
              <p:spPr bwMode="auto">
                <a:xfrm>
                  <a:off x="27867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8" name="Hexagon 477">
                  <a:extLst>
                    <a:ext uri="{FF2B5EF4-FFF2-40B4-BE49-F238E27FC236}">
                      <a16:creationId xmlns:a16="http://schemas.microsoft.com/office/drawing/2014/main" id="{2B02293C-6CBA-47F6-8277-30E8ADFA3B66}"/>
                    </a:ext>
                  </a:extLst>
                </p:cNvPr>
                <p:cNvSpPr/>
                <p:nvPr/>
              </p:nvSpPr>
              <p:spPr bwMode="auto">
                <a:xfrm>
                  <a:off x="383541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9" name="Hexagon 478">
                  <a:extLst>
                    <a:ext uri="{FF2B5EF4-FFF2-40B4-BE49-F238E27FC236}">
                      <a16:creationId xmlns:a16="http://schemas.microsoft.com/office/drawing/2014/main" id="{DD2E3520-D635-4BC6-B6DD-32072B0BB5CA}"/>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0" name="Hexagon 479">
                  <a:extLst>
                    <a:ext uri="{FF2B5EF4-FFF2-40B4-BE49-F238E27FC236}">
                      <a16:creationId xmlns:a16="http://schemas.microsoft.com/office/drawing/2014/main" id="{F1EB39C5-42AA-405F-A717-F0DF0D09975A}"/>
                    </a:ext>
                  </a:extLst>
                </p:cNvPr>
                <p:cNvSpPr/>
                <p:nvPr/>
              </p:nvSpPr>
              <p:spPr bwMode="auto">
                <a:xfrm>
                  <a:off x="593269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1" name="Hexagon 480">
                  <a:extLst>
                    <a:ext uri="{FF2B5EF4-FFF2-40B4-BE49-F238E27FC236}">
                      <a16:creationId xmlns:a16="http://schemas.microsoft.com/office/drawing/2014/main" id="{F973154C-9C9A-4715-BAB3-428C29D9607D}"/>
                    </a:ext>
                  </a:extLst>
                </p:cNvPr>
                <p:cNvSpPr/>
                <p:nvPr/>
              </p:nvSpPr>
              <p:spPr bwMode="auto">
                <a:xfrm>
                  <a:off x="698134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2" name="Hexagon 481">
                  <a:extLst>
                    <a:ext uri="{FF2B5EF4-FFF2-40B4-BE49-F238E27FC236}">
                      <a16:creationId xmlns:a16="http://schemas.microsoft.com/office/drawing/2014/main" id="{6F01297C-3341-44F9-8FA5-8E33972A7B14}"/>
                    </a:ext>
                  </a:extLst>
                </p:cNvPr>
                <p:cNvSpPr/>
                <p:nvPr/>
              </p:nvSpPr>
              <p:spPr bwMode="auto">
                <a:xfrm>
                  <a:off x="802998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3" name="Hexagon 482">
                  <a:extLst>
                    <a:ext uri="{FF2B5EF4-FFF2-40B4-BE49-F238E27FC236}">
                      <a16:creationId xmlns:a16="http://schemas.microsoft.com/office/drawing/2014/main" id="{F101E352-E45C-4E72-9CDC-F53E7D9241E3}"/>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4" name="Hexagon 483">
                  <a:extLst>
                    <a:ext uri="{FF2B5EF4-FFF2-40B4-BE49-F238E27FC236}">
                      <a16:creationId xmlns:a16="http://schemas.microsoft.com/office/drawing/2014/main" id="{0EF511F1-01E0-4E44-917E-838859E528B3}"/>
                    </a:ext>
                  </a:extLst>
                </p:cNvPr>
                <p:cNvSpPr/>
                <p:nvPr/>
              </p:nvSpPr>
              <p:spPr bwMode="auto">
                <a:xfrm>
                  <a:off x="1012727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5" name="Hexagon 484">
                  <a:extLst>
                    <a:ext uri="{FF2B5EF4-FFF2-40B4-BE49-F238E27FC236}">
                      <a16:creationId xmlns:a16="http://schemas.microsoft.com/office/drawing/2014/main" id="{18A8CD9B-2936-460A-83D5-30E7837EB925}"/>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446" name="Group 445">
                <a:extLst>
                  <a:ext uri="{FF2B5EF4-FFF2-40B4-BE49-F238E27FC236}">
                    <a16:creationId xmlns:a16="http://schemas.microsoft.com/office/drawing/2014/main" id="{C65B955F-C33F-41FA-A787-9E9875BD6FED}"/>
                  </a:ext>
                </a:extLst>
              </p:cNvPr>
              <p:cNvGrpSpPr/>
              <p:nvPr/>
            </p:nvGrpSpPr>
            <p:grpSpPr>
              <a:xfrm>
                <a:off x="166743" y="2231934"/>
                <a:ext cx="12106163" cy="492309"/>
                <a:chOff x="166743" y="2231934"/>
                <a:chExt cx="12106163" cy="492309"/>
              </a:xfrm>
            </p:grpSpPr>
            <p:sp>
              <p:nvSpPr>
                <p:cNvPr id="462" name="Hexagon 461">
                  <a:extLst>
                    <a:ext uri="{FF2B5EF4-FFF2-40B4-BE49-F238E27FC236}">
                      <a16:creationId xmlns:a16="http://schemas.microsoft.com/office/drawing/2014/main" id="{0B53F0ED-3B5C-48D3-8A6F-8294FF6E2598}"/>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3" name="Hexagon 462">
                  <a:extLst>
                    <a:ext uri="{FF2B5EF4-FFF2-40B4-BE49-F238E27FC236}">
                      <a16:creationId xmlns:a16="http://schemas.microsoft.com/office/drawing/2014/main" id="{D95EFF1A-5803-47BD-BDE0-3FE85061839F}"/>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4" name="Hexagon 463">
                  <a:extLst>
                    <a:ext uri="{FF2B5EF4-FFF2-40B4-BE49-F238E27FC236}">
                      <a16:creationId xmlns:a16="http://schemas.microsoft.com/office/drawing/2014/main" id="{B0D5E0AA-7DED-42A1-826C-6146A4D07606}"/>
                    </a:ext>
                  </a:extLst>
                </p:cNvPr>
                <p:cNvSpPr/>
                <p:nvPr/>
              </p:nvSpPr>
              <p:spPr bwMode="auto">
                <a:xfrm>
                  <a:off x="226403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5" name="Hexagon 464">
                  <a:extLst>
                    <a:ext uri="{FF2B5EF4-FFF2-40B4-BE49-F238E27FC236}">
                      <a16:creationId xmlns:a16="http://schemas.microsoft.com/office/drawing/2014/main" id="{0A0CBD90-CA49-4FBF-8791-0A93527346D0}"/>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6" name="Hexagon 465">
                  <a:extLst>
                    <a:ext uri="{FF2B5EF4-FFF2-40B4-BE49-F238E27FC236}">
                      <a16:creationId xmlns:a16="http://schemas.microsoft.com/office/drawing/2014/main" id="{9E039F88-33A4-4F68-AE75-F59B23233C39}"/>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7" name="Hexagon 466">
                  <a:extLst>
                    <a:ext uri="{FF2B5EF4-FFF2-40B4-BE49-F238E27FC236}">
                      <a16:creationId xmlns:a16="http://schemas.microsoft.com/office/drawing/2014/main" id="{15FB1CC8-592D-4176-9EEE-938DC8436B49}"/>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8" name="Hexagon 467">
                  <a:extLst>
                    <a:ext uri="{FF2B5EF4-FFF2-40B4-BE49-F238E27FC236}">
                      <a16:creationId xmlns:a16="http://schemas.microsoft.com/office/drawing/2014/main" id="{FBFA6746-0D36-4D6B-B0BB-B709E6CC4AD1}"/>
                    </a:ext>
                  </a:extLst>
                </p:cNvPr>
                <p:cNvSpPr/>
                <p:nvPr/>
              </p:nvSpPr>
              <p:spPr bwMode="auto">
                <a:xfrm>
                  <a:off x="645860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9" name="Hexagon 468">
                  <a:extLst>
                    <a:ext uri="{FF2B5EF4-FFF2-40B4-BE49-F238E27FC236}">
                      <a16:creationId xmlns:a16="http://schemas.microsoft.com/office/drawing/2014/main" id="{CDDB234F-6416-4316-84B4-A0C093062A3C}"/>
                    </a:ext>
                  </a:extLst>
                </p:cNvPr>
                <p:cNvSpPr/>
                <p:nvPr/>
              </p:nvSpPr>
              <p:spPr bwMode="auto">
                <a:xfrm>
                  <a:off x="750725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0" name="Hexagon 469">
                  <a:extLst>
                    <a:ext uri="{FF2B5EF4-FFF2-40B4-BE49-F238E27FC236}">
                      <a16:creationId xmlns:a16="http://schemas.microsoft.com/office/drawing/2014/main" id="{2EE543FF-56B3-4EE8-A99B-93F5D04D8E17}"/>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1" name="Hexagon 470">
                  <a:extLst>
                    <a:ext uri="{FF2B5EF4-FFF2-40B4-BE49-F238E27FC236}">
                      <a16:creationId xmlns:a16="http://schemas.microsoft.com/office/drawing/2014/main" id="{117DAC7B-CB43-427A-AE3D-65034056148E}"/>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2" name="Hexagon 471">
                  <a:extLst>
                    <a:ext uri="{FF2B5EF4-FFF2-40B4-BE49-F238E27FC236}">
                      <a16:creationId xmlns:a16="http://schemas.microsoft.com/office/drawing/2014/main" id="{CFEC4EA1-C082-45B0-8BDB-213FC9A85353}"/>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3" name="Hexagon 472">
                  <a:extLst>
                    <a:ext uri="{FF2B5EF4-FFF2-40B4-BE49-F238E27FC236}">
                      <a16:creationId xmlns:a16="http://schemas.microsoft.com/office/drawing/2014/main" id="{C12316F4-91E5-4EA3-83DC-8D1BB5382EDC}"/>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47" name="Hexagon 446">
                <a:extLst>
                  <a:ext uri="{FF2B5EF4-FFF2-40B4-BE49-F238E27FC236}">
                    <a16:creationId xmlns:a16="http://schemas.microsoft.com/office/drawing/2014/main" id="{BD5836B9-FDB3-4FA8-9465-CB6871C87F0D}"/>
                  </a:ext>
                </a:extLst>
              </p:cNvPr>
              <p:cNvSpPr/>
              <p:nvPr/>
            </p:nvSpPr>
            <p:spPr bwMode="auto">
              <a:xfrm>
                <a:off x="1222456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448" name="Group 447">
                <a:extLst>
                  <a:ext uri="{FF2B5EF4-FFF2-40B4-BE49-F238E27FC236}">
                    <a16:creationId xmlns:a16="http://schemas.microsoft.com/office/drawing/2014/main" id="{8A68EC9C-0CCA-4F16-9A9C-38F13444993D}"/>
                  </a:ext>
                </a:extLst>
              </p:cNvPr>
              <p:cNvGrpSpPr/>
              <p:nvPr/>
            </p:nvGrpSpPr>
            <p:grpSpPr>
              <a:xfrm>
                <a:off x="-359166" y="2546046"/>
                <a:ext cx="12106163" cy="492309"/>
                <a:chOff x="-359166" y="2546046"/>
                <a:chExt cx="12106163" cy="492309"/>
              </a:xfrm>
            </p:grpSpPr>
            <p:sp>
              <p:nvSpPr>
                <p:cNvPr id="450" name="Hexagon 449">
                  <a:extLst>
                    <a:ext uri="{FF2B5EF4-FFF2-40B4-BE49-F238E27FC236}">
                      <a16:creationId xmlns:a16="http://schemas.microsoft.com/office/drawing/2014/main" id="{300CE270-0552-4335-B6DA-D7A5E5E5048B}"/>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1" name="Hexagon 450">
                  <a:extLst>
                    <a:ext uri="{FF2B5EF4-FFF2-40B4-BE49-F238E27FC236}">
                      <a16:creationId xmlns:a16="http://schemas.microsoft.com/office/drawing/2014/main" id="{946A60AE-09F7-4589-9E9A-9E2B3A9A73C9}"/>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2" name="Hexagon 451">
                  <a:extLst>
                    <a:ext uri="{FF2B5EF4-FFF2-40B4-BE49-F238E27FC236}">
                      <a16:creationId xmlns:a16="http://schemas.microsoft.com/office/drawing/2014/main" id="{1C0AAE96-E2E4-4DEF-AC2C-C0974AE25D7E}"/>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3" name="Hexagon 452">
                  <a:extLst>
                    <a:ext uri="{FF2B5EF4-FFF2-40B4-BE49-F238E27FC236}">
                      <a16:creationId xmlns:a16="http://schemas.microsoft.com/office/drawing/2014/main" id="{19A00999-AA59-40C9-8BCC-23430C4816BE}"/>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4" name="Hexagon 453">
                  <a:extLst>
                    <a:ext uri="{FF2B5EF4-FFF2-40B4-BE49-F238E27FC236}">
                      <a16:creationId xmlns:a16="http://schemas.microsoft.com/office/drawing/2014/main" id="{1EB2118A-137E-4615-90B7-95AFA0900AB1}"/>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5" name="Hexagon 454">
                  <a:extLst>
                    <a:ext uri="{FF2B5EF4-FFF2-40B4-BE49-F238E27FC236}">
                      <a16:creationId xmlns:a16="http://schemas.microsoft.com/office/drawing/2014/main" id="{7B41C2D1-0D09-4162-A0B1-5227CDAAD669}"/>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6" name="Hexagon 455">
                  <a:extLst>
                    <a:ext uri="{FF2B5EF4-FFF2-40B4-BE49-F238E27FC236}">
                      <a16:creationId xmlns:a16="http://schemas.microsoft.com/office/drawing/2014/main" id="{273A8A05-98FF-4016-980C-19A8BDB4FF7B}"/>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7" name="Hexagon 456">
                  <a:extLst>
                    <a:ext uri="{FF2B5EF4-FFF2-40B4-BE49-F238E27FC236}">
                      <a16:creationId xmlns:a16="http://schemas.microsoft.com/office/drawing/2014/main" id="{03BB1EE9-207E-49A7-A5B4-B2C9343CC0EE}"/>
                    </a:ext>
                  </a:extLst>
                </p:cNvPr>
                <p:cNvSpPr/>
                <p:nvPr/>
              </p:nvSpPr>
              <p:spPr bwMode="auto">
                <a:xfrm>
                  <a:off x="698134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8" name="Hexagon 457">
                  <a:extLst>
                    <a:ext uri="{FF2B5EF4-FFF2-40B4-BE49-F238E27FC236}">
                      <a16:creationId xmlns:a16="http://schemas.microsoft.com/office/drawing/2014/main" id="{DB0B5F6E-7A37-4D38-BAA5-CD5458D859DD}"/>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9" name="Hexagon 458">
                  <a:extLst>
                    <a:ext uri="{FF2B5EF4-FFF2-40B4-BE49-F238E27FC236}">
                      <a16:creationId xmlns:a16="http://schemas.microsoft.com/office/drawing/2014/main" id="{0D9E55DB-0A0B-4BE7-97A8-7791388824F5}"/>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0" name="Hexagon 459">
                  <a:extLst>
                    <a:ext uri="{FF2B5EF4-FFF2-40B4-BE49-F238E27FC236}">
                      <a16:creationId xmlns:a16="http://schemas.microsoft.com/office/drawing/2014/main" id="{AE756C3D-A387-480A-979C-0DBAD4452271}"/>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1" name="Hexagon 460">
                  <a:extLst>
                    <a:ext uri="{FF2B5EF4-FFF2-40B4-BE49-F238E27FC236}">
                      <a16:creationId xmlns:a16="http://schemas.microsoft.com/office/drawing/2014/main" id="{75EFF275-006E-48EA-B119-B9ED0F6971A7}"/>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49" name="Hexagon 448">
                <a:extLst>
                  <a:ext uri="{FF2B5EF4-FFF2-40B4-BE49-F238E27FC236}">
                    <a16:creationId xmlns:a16="http://schemas.microsoft.com/office/drawing/2014/main" id="{63BFD11A-B897-4CE1-9492-2CE2BA97FD80}"/>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86" name="Group 285">
              <a:extLst>
                <a:ext uri="{FF2B5EF4-FFF2-40B4-BE49-F238E27FC236}">
                  <a16:creationId xmlns:a16="http://schemas.microsoft.com/office/drawing/2014/main" id="{6CEC5C0B-C25C-45D3-B1B2-F68D71EBE3A5}"/>
                </a:ext>
              </a:extLst>
            </p:cNvPr>
            <p:cNvGrpSpPr/>
            <p:nvPr/>
          </p:nvGrpSpPr>
          <p:grpSpPr>
            <a:xfrm>
              <a:off x="-359166" y="3595461"/>
              <a:ext cx="13154807" cy="1466868"/>
              <a:chOff x="-359166" y="1894404"/>
              <a:chExt cx="13154807" cy="1466868"/>
            </a:xfrm>
          </p:grpSpPr>
          <p:grpSp>
            <p:nvGrpSpPr>
              <p:cNvPr id="287" name="Group 286">
                <a:extLst>
                  <a:ext uri="{FF2B5EF4-FFF2-40B4-BE49-F238E27FC236}">
                    <a16:creationId xmlns:a16="http://schemas.microsoft.com/office/drawing/2014/main" id="{3BB83318-A384-4886-BD28-18714E1B7AE0}"/>
                  </a:ext>
                </a:extLst>
              </p:cNvPr>
              <p:cNvGrpSpPr/>
              <p:nvPr/>
            </p:nvGrpSpPr>
            <p:grpSpPr>
              <a:xfrm>
                <a:off x="166743" y="2868963"/>
                <a:ext cx="12106163" cy="492309"/>
                <a:chOff x="166743" y="3220231"/>
                <a:chExt cx="12106163" cy="492309"/>
              </a:xfrm>
              <a:noFill/>
            </p:grpSpPr>
            <p:sp>
              <p:nvSpPr>
                <p:cNvPr id="432" name="Hexagon 431">
                  <a:extLst>
                    <a:ext uri="{FF2B5EF4-FFF2-40B4-BE49-F238E27FC236}">
                      <a16:creationId xmlns:a16="http://schemas.microsoft.com/office/drawing/2014/main" id="{3E3328A1-22C1-40C6-ADB3-C185A9CC389F}"/>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3" name="Hexagon 432">
                  <a:extLst>
                    <a:ext uri="{FF2B5EF4-FFF2-40B4-BE49-F238E27FC236}">
                      <a16:creationId xmlns:a16="http://schemas.microsoft.com/office/drawing/2014/main" id="{1E472E9E-5A6C-4A8F-8648-B815B0F4631B}"/>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4" name="Hexagon 433">
                  <a:extLst>
                    <a:ext uri="{FF2B5EF4-FFF2-40B4-BE49-F238E27FC236}">
                      <a16:creationId xmlns:a16="http://schemas.microsoft.com/office/drawing/2014/main" id="{3E15BCA9-AA1C-4756-9490-AB3C3C4A5AFE}"/>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5" name="Hexagon 434">
                  <a:extLst>
                    <a:ext uri="{FF2B5EF4-FFF2-40B4-BE49-F238E27FC236}">
                      <a16:creationId xmlns:a16="http://schemas.microsoft.com/office/drawing/2014/main" id="{E9A1BBAC-3B29-4D8D-8047-C46B959C5C22}"/>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6" name="Hexagon 435">
                  <a:extLst>
                    <a:ext uri="{FF2B5EF4-FFF2-40B4-BE49-F238E27FC236}">
                      <a16:creationId xmlns:a16="http://schemas.microsoft.com/office/drawing/2014/main" id="{F46C5314-84FB-4A07-A891-357AC25980F2}"/>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7" name="Hexagon 436">
                  <a:extLst>
                    <a:ext uri="{FF2B5EF4-FFF2-40B4-BE49-F238E27FC236}">
                      <a16:creationId xmlns:a16="http://schemas.microsoft.com/office/drawing/2014/main" id="{B6095386-0035-4ED4-AE98-3181ECF66936}"/>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8" name="Hexagon 437">
                  <a:extLst>
                    <a:ext uri="{FF2B5EF4-FFF2-40B4-BE49-F238E27FC236}">
                      <a16:creationId xmlns:a16="http://schemas.microsoft.com/office/drawing/2014/main" id="{75CD6946-82BA-47F2-8F09-18F119242BC9}"/>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9" name="Hexagon 438">
                  <a:extLst>
                    <a:ext uri="{FF2B5EF4-FFF2-40B4-BE49-F238E27FC236}">
                      <a16:creationId xmlns:a16="http://schemas.microsoft.com/office/drawing/2014/main" id="{AF7379E0-966D-44AA-9FFE-D200D1604CF0}"/>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0" name="Hexagon 439">
                  <a:extLst>
                    <a:ext uri="{FF2B5EF4-FFF2-40B4-BE49-F238E27FC236}">
                      <a16:creationId xmlns:a16="http://schemas.microsoft.com/office/drawing/2014/main" id="{306F708C-3878-4DEB-A819-937E0AFD35EE}"/>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1" name="Hexagon 440">
                  <a:extLst>
                    <a:ext uri="{FF2B5EF4-FFF2-40B4-BE49-F238E27FC236}">
                      <a16:creationId xmlns:a16="http://schemas.microsoft.com/office/drawing/2014/main" id="{A25FCA43-61CB-452F-A67B-C265143D8330}"/>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2" name="Hexagon 441">
                  <a:extLst>
                    <a:ext uri="{FF2B5EF4-FFF2-40B4-BE49-F238E27FC236}">
                      <a16:creationId xmlns:a16="http://schemas.microsoft.com/office/drawing/2014/main" id="{BA618EC2-6321-48E9-A120-A33D53BBAE1F}"/>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3" name="Hexagon 442">
                  <a:extLst>
                    <a:ext uri="{FF2B5EF4-FFF2-40B4-BE49-F238E27FC236}">
                      <a16:creationId xmlns:a16="http://schemas.microsoft.com/office/drawing/2014/main" id="{0880307E-D0AB-4365-95DA-91527F327783}"/>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7EEBDC12-9287-41A1-BC3F-8B7FFEF1F36A}"/>
                  </a:ext>
                </a:extLst>
              </p:cNvPr>
              <p:cNvGrpSpPr/>
              <p:nvPr/>
            </p:nvGrpSpPr>
            <p:grpSpPr>
              <a:xfrm>
                <a:off x="689478" y="1894404"/>
                <a:ext cx="11057519" cy="492309"/>
                <a:chOff x="689478" y="1894404"/>
                <a:chExt cx="11057519" cy="492309"/>
              </a:xfrm>
            </p:grpSpPr>
            <p:sp>
              <p:nvSpPr>
                <p:cNvPr id="361" name="Hexagon 360">
                  <a:extLst>
                    <a:ext uri="{FF2B5EF4-FFF2-40B4-BE49-F238E27FC236}">
                      <a16:creationId xmlns:a16="http://schemas.microsoft.com/office/drawing/2014/main" id="{27DAE883-D239-4463-8A2D-904B0E718381}"/>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29" name="Hexagon 428">
                  <a:extLst>
                    <a:ext uri="{FF2B5EF4-FFF2-40B4-BE49-F238E27FC236}">
                      <a16:creationId xmlns:a16="http://schemas.microsoft.com/office/drawing/2014/main" id="{47A7AFC2-EC5C-417B-828B-91E5F6C2813E}"/>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0" name="Hexagon 429">
                  <a:extLst>
                    <a:ext uri="{FF2B5EF4-FFF2-40B4-BE49-F238E27FC236}">
                      <a16:creationId xmlns:a16="http://schemas.microsoft.com/office/drawing/2014/main" id="{232B23B1-528A-4A94-8947-333BD4F6AD2E}"/>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1" name="Hexagon 430">
                  <a:extLst>
                    <a:ext uri="{FF2B5EF4-FFF2-40B4-BE49-F238E27FC236}">
                      <a16:creationId xmlns:a16="http://schemas.microsoft.com/office/drawing/2014/main" id="{3DEC1FB2-AE7D-419A-AADC-5B5746AF3947}"/>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89" name="Group 288">
                <a:extLst>
                  <a:ext uri="{FF2B5EF4-FFF2-40B4-BE49-F238E27FC236}">
                    <a16:creationId xmlns:a16="http://schemas.microsoft.com/office/drawing/2014/main" id="{A65BD014-62F1-46D8-AD2B-2A359D07D035}"/>
                  </a:ext>
                </a:extLst>
              </p:cNvPr>
              <p:cNvGrpSpPr/>
              <p:nvPr/>
            </p:nvGrpSpPr>
            <p:grpSpPr>
              <a:xfrm>
                <a:off x="166743" y="2231934"/>
                <a:ext cx="12106163" cy="492309"/>
                <a:chOff x="166743" y="2231934"/>
                <a:chExt cx="12106163" cy="492309"/>
              </a:xfrm>
            </p:grpSpPr>
            <p:sp>
              <p:nvSpPr>
                <p:cNvPr id="345" name="Hexagon 344">
                  <a:extLst>
                    <a:ext uri="{FF2B5EF4-FFF2-40B4-BE49-F238E27FC236}">
                      <a16:creationId xmlns:a16="http://schemas.microsoft.com/office/drawing/2014/main" id="{5987AD2A-9A1B-4E82-B21C-80A3A2983FFD}"/>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46" name="Hexagon 345">
                  <a:extLst>
                    <a:ext uri="{FF2B5EF4-FFF2-40B4-BE49-F238E27FC236}">
                      <a16:creationId xmlns:a16="http://schemas.microsoft.com/office/drawing/2014/main" id="{2ADD8E4E-AB53-4596-9727-D39B54CF5747}"/>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1" name="Hexagon 350">
                  <a:extLst>
                    <a:ext uri="{FF2B5EF4-FFF2-40B4-BE49-F238E27FC236}">
                      <a16:creationId xmlns:a16="http://schemas.microsoft.com/office/drawing/2014/main" id="{0FC37B3B-B06E-4873-9296-1B3B58750A53}"/>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3" name="Hexagon 352">
                  <a:extLst>
                    <a:ext uri="{FF2B5EF4-FFF2-40B4-BE49-F238E27FC236}">
                      <a16:creationId xmlns:a16="http://schemas.microsoft.com/office/drawing/2014/main" id="{1E723B63-2E1A-46B3-AF01-D540569C4466}"/>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4" name="Hexagon 353">
                  <a:extLst>
                    <a:ext uri="{FF2B5EF4-FFF2-40B4-BE49-F238E27FC236}">
                      <a16:creationId xmlns:a16="http://schemas.microsoft.com/office/drawing/2014/main" id="{876F5A24-4D5E-48B4-9B3E-630EBAB5BECD}"/>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5" name="Hexagon 354">
                  <a:extLst>
                    <a:ext uri="{FF2B5EF4-FFF2-40B4-BE49-F238E27FC236}">
                      <a16:creationId xmlns:a16="http://schemas.microsoft.com/office/drawing/2014/main" id="{DD9E3E1C-3F55-4286-AE44-D6BA967B573E}"/>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7" name="Hexagon 356">
                  <a:extLst>
                    <a:ext uri="{FF2B5EF4-FFF2-40B4-BE49-F238E27FC236}">
                      <a16:creationId xmlns:a16="http://schemas.microsoft.com/office/drawing/2014/main" id="{7E9E2474-FFA1-43CE-84C3-309745D138C7}"/>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8" name="Hexagon 357">
                  <a:extLst>
                    <a:ext uri="{FF2B5EF4-FFF2-40B4-BE49-F238E27FC236}">
                      <a16:creationId xmlns:a16="http://schemas.microsoft.com/office/drawing/2014/main" id="{48D9E492-A9CB-44F3-86FE-E680CD3FD03D}"/>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9" name="Hexagon 358">
                  <a:extLst>
                    <a:ext uri="{FF2B5EF4-FFF2-40B4-BE49-F238E27FC236}">
                      <a16:creationId xmlns:a16="http://schemas.microsoft.com/office/drawing/2014/main" id="{072F858E-2D14-492C-91A7-6723B627A9C1}"/>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90" name="Group 289">
                <a:extLst>
                  <a:ext uri="{FF2B5EF4-FFF2-40B4-BE49-F238E27FC236}">
                    <a16:creationId xmlns:a16="http://schemas.microsoft.com/office/drawing/2014/main" id="{D35B0C1B-7EEA-4C26-89E4-E840F514A046}"/>
                  </a:ext>
                </a:extLst>
              </p:cNvPr>
              <p:cNvGrpSpPr/>
              <p:nvPr/>
            </p:nvGrpSpPr>
            <p:grpSpPr>
              <a:xfrm>
                <a:off x="-359166" y="2546046"/>
                <a:ext cx="12106163" cy="492309"/>
                <a:chOff x="-359166" y="2546046"/>
                <a:chExt cx="12106163" cy="492309"/>
              </a:xfrm>
            </p:grpSpPr>
            <p:sp>
              <p:nvSpPr>
                <p:cNvPr id="301" name="Hexagon 300">
                  <a:extLst>
                    <a:ext uri="{FF2B5EF4-FFF2-40B4-BE49-F238E27FC236}">
                      <a16:creationId xmlns:a16="http://schemas.microsoft.com/office/drawing/2014/main" id="{D31A06FA-C3F9-4E69-82D1-0EA7A2189634}"/>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2" name="Hexagon 301">
                  <a:extLst>
                    <a:ext uri="{FF2B5EF4-FFF2-40B4-BE49-F238E27FC236}">
                      <a16:creationId xmlns:a16="http://schemas.microsoft.com/office/drawing/2014/main" id="{0BA6E2A0-6364-4999-AB29-8AD6900DC201}"/>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0" name="Hexagon 309">
                  <a:extLst>
                    <a:ext uri="{FF2B5EF4-FFF2-40B4-BE49-F238E27FC236}">
                      <a16:creationId xmlns:a16="http://schemas.microsoft.com/office/drawing/2014/main" id="{F5171D4D-D0AD-4E6C-B064-C9BCE710046D}"/>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1" name="Hexagon 310">
                  <a:extLst>
                    <a:ext uri="{FF2B5EF4-FFF2-40B4-BE49-F238E27FC236}">
                      <a16:creationId xmlns:a16="http://schemas.microsoft.com/office/drawing/2014/main" id="{7D2AD820-6DD6-4ADC-B2DA-8596DD19D19B}"/>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4" name="Hexagon 313">
                  <a:extLst>
                    <a:ext uri="{FF2B5EF4-FFF2-40B4-BE49-F238E27FC236}">
                      <a16:creationId xmlns:a16="http://schemas.microsoft.com/office/drawing/2014/main" id="{F798EFE0-A628-43FD-8EB3-4CB5EA720E8F}"/>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5" name="Hexagon 314">
                  <a:extLst>
                    <a:ext uri="{FF2B5EF4-FFF2-40B4-BE49-F238E27FC236}">
                      <a16:creationId xmlns:a16="http://schemas.microsoft.com/office/drawing/2014/main" id="{B2CFD5E8-08B2-4D6B-B759-CDA0CCBDA68B}"/>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6" name="Hexagon 315">
                  <a:extLst>
                    <a:ext uri="{FF2B5EF4-FFF2-40B4-BE49-F238E27FC236}">
                      <a16:creationId xmlns:a16="http://schemas.microsoft.com/office/drawing/2014/main" id="{2B81168F-20C5-49C5-A71C-F91A31B326CB}"/>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7" name="Hexagon 316">
                  <a:extLst>
                    <a:ext uri="{FF2B5EF4-FFF2-40B4-BE49-F238E27FC236}">
                      <a16:creationId xmlns:a16="http://schemas.microsoft.com/office/drawing/2014/main" id="{9D2FA4F0-A373-4E2A-B109-47ABA6AAE3E6}"/>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4" name="Hexagon 323">
                  <a:extLst>
                    <a:ext uri="{FF2B5EF4-FFF2-40B4-BE49-F238E27FC236}">
                      <a16:creationId xmlns:a16="http://schemas.microsoft.com/office/drawing/2014/main" id="{0394D79E-09DE-4276-8029-0B0DA182F4D6}"/>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34" name="Hexagon 333">
                  <a:extLst>
                    <a:ext uri="{FF2B5EF4-FFF2-40B4-BE49-F238E27FC236}">
                      <a16:creationId xmlns:a16="http://schemas.microsoft.com/office/drawing/2014/main" id="{3C22C5EF-2E1F-4D62-82D7-CCD78193E8A3}"/>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41" name="Hexagon 340">
                  <a:extLst>
                    <a:ext uri="{FF2B5EF4-FFF2-40B4-BE49-F238E27FC236}">
                      <a16:creationId xmlns:a16="http://schemas.microsoft.com/office/drawing/2014/main" id="{7D393113-80E2-41DE-A657-D0A31D9F7B6D}"/>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300" name="Hexagon 299">
                <a:extLst>
                  <a:ext uri="{FF2B5EF4-FFF2-40B4-BE49-F238E27FC236}">
                    <a16:creationId xmlns:a16="http://schemas.microsoft.com/office/drawing/2014/main" id="{BC7EBD35-0DA3-4B5E-8515-2C25A861B34D}"/>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sp>
        <p:nvSpPr>
          <p:cNvPr id="2" name="Title 1"/>
          <p:cNvSpPr>
            <a:spLocks noGrp="1"/>
          </p:cNvSpPr>
          <p:nvPr>
            <p:ph type="title"/>
          </p:nvPr>
        </p:nvSpPr>
        <p:spPr>
          <a:xfrm>
            <a:off x="274320" y="271260"/>
            <a:ext cx="11889564" cy="917575"/>
          </a:xfrm>
        </p:spPr>
        <p:txBody>
          <a:bodyPr/>
          <a:lstStyle/>
          <a:p>
            <a:r>
              <a:rPr lang="en-US" dirty="0">
                <a:solidFill>
                  <a:schemeClr val="tx1"/>
                </a:solidFill>
                <a:cs typeface="Segoe UI Semibold" panose="020B0702040204020203" pitchFamily="34" charset="0"/>
              </a:rPr>
              <a:t>Operate: on any cloud at any scale </a:t>
            </a:r>
          </a:p>
        </p:txBody>
      </p:sp>
      <p:sp>
        <p:nvSpPr>
          <p:cNvPr id="159" name="Rectangle 158">
            <a:extLst>
              <a:ext uri="{FF2B5EF4-FFF2-40B4-BE49-F238E27FC236}">
                <a16:creationId xmlns:a16="http://schemas.microsoft.com/office/drawing/2014/main" id="{9A1DA7B3-79B1-4ADB-ACD7-60E576D851CC}"/>
              </a:ext>
            </a:extLst>
          </p:cNvPr>
          <p:cNvSpPr/>
          <p:nvPr/>
        </p:nvSpPr>
        <p:spPr bwMode="auto">
          <a:xfrm>
            <a:off x="864" y="1678180"/>
            <a:ext cx="12436475" cy="193103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41846CC4-E8E0-4192-A357-E5D89DE18A20}"/>
              </a:ext>
            </a:extLst>
          </p:cNvPr>
          <p:cNvGrpSpPr/>
          <p:nvPr/>
        </p:nvGrpSpPr>
        <p:grpSpPr>
          <a:xfrm>
            <a:off x="420365" y="2042085"/>
            <a:ext cx="11595744" cy="1349897"/>
            <a:chOff x="420365" y="3479848"/>
            <a:chExt cx="11595744" cy="1349897"/>
          </a:xfrm>
        </p:grpSpPr>
        <p:grpSp>
          <p:nvGrpSpPr>
            <p:cNvPr id="9" name="Group 8">
              <a:extLst>
                <a:ext uri="{FF2B5EF4-FFF2-40B4-BE49-F238E27FC236}">
                  <a16:creationId xmlns:a16="http://schemas.microsoft.com/office/drawing/2014/main" id="{28903D69-B512-4B37-90C7-2595C1FB6E07}"/>
                </a:ext>
              </a:extLst>
            </p:cNvPr>
            <p:cNvGrpSpPr/>
            <p:nvPr/>
          </p:nvGrpSpPr>
          <p:grpSpPr>
            <a:xfrm>
              <a:off x="420365" y="4171103"/>
              <a:ext cx="11595744" cy="658642"/>
              <a:chOff x="420365" y="4085643"/>
              <a:chExt cx="11595744" cy="658642"/>
            </a:xfrm>
          </p:grpSpPr>
          <p:sp>
            <p:nvSpPr>
              <p:cNvPr id="198" name="Text Placeholder 21">
                <a:extLst>
                  <a:ext uri="{FF2B5EF4-FFF2-40B4-BE49-F238E27FC236}">
                    <a16:creationId xmlns:a16="http://schemas.microsoft.com/office/drawing/2014/main" id="{DC95C9B3-C30D-479E-9EE0-09ACA63D3167}"/>
                  </a:ext>
                </a:extLst>
              </p:cNvPr>
              <p:cNvSpPr txBox="1">
                <a:spLocks/>
              </p:cNvSpPr>
              <p:nvPr/>
            </p:nvSpPr>
            <p:spPr>
              <a:xfrm>
                <a:off x="420365" y="4085643"/>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Lifecycle Management</a:t>
                </a:r>
              </a:p>
            </p:txBody>
          </p:sp>
          <p:sp>
            <p:nvSpPr>
              <p:cNvPr id="199" name="Text Placeholder 21">
                <a:extLst>
                  <a:ext uri="{FF2B5EF4-FFF2-40B4-BE49-F238E27FC236}">
                    <a16:creationId xmlns:a16="http://schemas.microsoft.com/office/drawing/2014/main" id="{0E1CD134-A07C-4D02-A888-03BD9F183672}"/>
                  </a:ext>
                </a:extLst>
              </p:cNvPr>
              <p:cNvSpPr txBox="1">
                <a:spLocks/>
              </p:cNvSpPr>
              <p:nvPr/>
            </p:nvSpPr>
            <p:spPr>
              <a:xfrm>
                <a:off x="2137203" y="4085643"/>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Always On Availability</a:t>
                </a:r>
              </a:p>
            </p:txBody>
          </p:sp>
          <p:sp>
            <p:nvSpPr>
              <p:cNvPr id="200" name="Text Placeholder 21">
                <a:extLst>
                  <a:ext uri="{FF2B5EF4-FFF2-40B4-BE49-F238E27FC236}">
                    <a16:creationId xmlns:a16="http://schemas.microsoft.com/office/drawing/2014/main" id="{8991C98A-8B75-445E-97AF-B2E69A071283}"/>
                  </a:ext>
                </a:extLst>
              </p:cNvPr>
              <p:cNvSpPr txBox="1">
                <a:spLocks/>
              </p:cNvSpPr>
              <p:nvPr/>
            </p:nvSpPr>
            <p:spPr>
              <a:xfrm>
                <a:off x="3669012" y="4085643"/>
                <a:ext cx="1692265" cy="400110"/>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Orchestration</a:t>
                </a:r>
              </a:p>
            </p:txBody>
          </p:sp>
          <p:sp>
            <p:nvSpPr>
              <p:cNvPr id="201" name="Text Placeholder 21">
                <a:extLst>
                  <a:ext uri="{FF2B5EF4-FFF2-40B4-BE49-F238E27FC236}">
                    <a16:creationId xmlns:a16="http://schemas.microsoft.com/office/drawing/2014/main" id="{333C519D-6B0D-4377-B6D3-C465EF8C15A7}"/>
                  </a:ext>
                </a:extLst>
              </p:cNvPr>
              <p:cNvSpPr txBox="1">
                <a:spLocks/>
              </p:cNvSpPr>
              <p:nvPr/>
            </p:nvSpPr>
            <p:spPr>
              <a:xfrm>
                <a:off x="5505042"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Programming</a:t>
                </a:r>
              </a:p>
              <a:p>
                <a:pPr lvl="0" algn="ctr">
                  <a:lnSpc>
                    <a:spcPct val="100000"/>
                  </a:lnSpc>
                  <a:defRPr/>
                </a:pPr>
                <a:r>
                  <a:rPr lang="en-US" dirty="0"/>
                  <a:t>Models</a:t>
                </a:r>
              </a:p>
            </p:txBody>
          </p:sp>
          <p:sp>
            <p:nvSpPr>
              <p:cNvPr id="204" name="Text Placeholder 21">
                <a:extLst>
                  <a:ext uri="{FF2B5EF4-FFF2-40B4-BE49-F238E27FC236}">
                    <a16:creationId xmlns:a16="http://schemas.microsoft.com/office/drawing/2014/main" id="{44B53191-EDB6-4D2F-B757-A85A7478B3F1}"/>
                  </a:ext>
                </a:extLst>
              </p:cNvPr>
              <p:cNvSpPr txBox="1">
                <a:spLocks/>
              </p:cNvSpPr>
              <p:nvPr/>
            </p:nvSpPr>
            <p:spPr>
              <a:xfrm>
                <a:off x="7120683"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Health &amp;</a:t>
                </a:r>
              </a:p>
              <a:p>
                <a:pPr lvl="0" algn="ctr">
                  <a:lnSpc>
                    <a:spcPct val="100000"/>
                  </a:lnSpc>
                  <a:defRPr/>
                </a:pPr>
                <a:r>
                  <a:rPr lang="en-US" dirty="0"/>
                  <a:t>Monitoring</a:t>
                </a:r>
              </a:p>
            </p:txBody>
          </p:sp>
          <p:sp>
            <p:nvSpPr>
              <p:cNvPr id="205" name="Text Placeholder 21">
                <a:extLst>
                  <a:ext uri="{FF2B5EF4-FFF2-40B4-BE49-F238E27FC236}">
                    <a16:creationId xmlns:a16="http://schemas.microsoft.com/office/drawing/2014/main" id="{BEBD94AF-5489-4E3A-AA81-CA44BBF46C9F}"/>
                  </a:ext>
                </a:extLst>
              </p:cNvPr>
              <p:cNvSpPr txBox="1">
                <a:spLocks/>
              </p:cNvSpPr>
              <p:nvPr/>
            </p:nvSpPr>
            <p:spPr>
              <a:xfrm>
                <a:off x="8714607"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Dev &amp; Ops</a:t>
                </a:r>
              </a:p>
              <a:p>
                <a:pPr lvl="0" algn="ctr">
                  <a:lnSpc>
                    <a:spcPct val="100000"/>
                  </a:lnSpc>
                  <a:defRPr/>
                </a:pPr>
                <a:r>
                  <a:rPr lang="en-US" dirty="0"/>
                  <a:t>Tooling</a:t>
                </a:r>
              </a:p>
            </p:txBody>
          </p:sp>
          <p:sp>
            <p:nvSpPr>
              <p:cNvPr id="206" name="Text Placeholder 21">
                <a:extLst>
                  <a:ext uri="{FF2B5EF4-FFF2-40B4-BE49-F238E27FC236}">
                    <a16:creationId xmlns:a16="http://schemas.microsoft.com/office/drawing/2014/main" id="{65BA9D7D-777F-42AB-99EA-B22549CC333D}"/>
                  </a:ext>
                </a:extLst>
              </p:cNvPr>
              <p:cNvSpPr txBox="1">
                <a:spLocks/>
              </p:cNvSpPr>
              <p:nvPr/>
            </p:nvSpPr>
            <p:spPr>
              <a:xfrm>
                <a:off x="10323844"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Auto</a:t>
                </a:r>
              </a:p>
              <a:p>
                <a:pPr lvl="0" algn="ctr">
                  <a:lnSpc>
                    <a:spcPct val="100000"/>
                  </a:lnSpc>
                  <a:defRPr/>
                </a:pPr>
                <a:r>
                  <a:rPr lang="en-US" dirty="0"/>
                  <a:t>Scaling</a:t>
                </a:r>
              </a:p>
            </p:txBody>
          </p:sp>
        </p:grpSp>
        <p:grpSp>
          <p:nvGrpSpPr>
            <p:cNvPr id="13" name="Group 12">
              <a:extLst>
                <a:ext uri="{FF2B5EF4-FFF2-40B4-BE49-F238E27FC236}">
                  <a16:creationId xmlns:a16="http://schemas.microsoft.com/office/drawing/2014/main" id="{350B066C-11B5-44BE-944F-96C5C9A8CD11}"/>
                </a:ext>
              </a:extLst>
            </p:cNvPr>
            <p:cNvGrpSpPr/>
            <p:nvPr/>
          </p:nvGrpSpPr>
          <p:grpSpPr>
            <a:xfrm>
              <a:off x="10985303" y="3514618"/>
              <a:ext cx="351932" cy="344300"/>
              <a:chOff x="2378075" y="5489575"/>
              <a:chExt cx="585787" cy="573087"/>
            </a:xfrm>
          </p:grpSpPr>
          <p:sp>
            <p:nvSpPr>
              <p:cNvPr id="10" name="Freeform 5">
                <a:extLst>
                  <a:ext uri="{FF2B5EF4-FFF2-40B4-BE49-F238E27FC236}">
                    <a16:creationId xmlns:a16="http://schemas.microsoft.com/office/drawing/2014/main" id="{4954D20D-58D3-4469-B3CC-BE4852828407}"/>
                  </a:ext>
                </a:extLst>
              </p:cNvPr>
              <p:cNvSpPr>
                <a:spLocks/>
              </p:cNvSpPr>
              <p:nvPr/>
            </p:nvSpPr>
            <p:spPr bwMode="auto">
              <a:xfrm>
                <a:off x="2524125" y="5648325"/>
                <a:ext cx="269875" cy="266700"/>
              </a:xfrm>
              <a:custGeom>
                <a:avLst/>
                <a:gdLst>
                  <a:gd name="T0" fmla="*/ 170 w 170"/>
                  <a:gd name="T1" fmla="*/ 168 h 168"/>
                  <a:gd name="T2" fmla="*/ 170 w 170"/>
                  <a:gd name="T3" fmla="*/ 0 h 168"/>
                  <a:gd name="T4" fmla="*/ 0 w 170"/>
                  <a:gd name="T5" fmla="*/ 0 h 168"/>
                </a:gdLst>
                <a:ahLst/>
                <a:cxnLst>
                  <a:cxn ang="0">
                    <a:pos x="T0" y="T1"/>
                  </a:cxn>
                  <a:cxn ang="0">
                    <a:pos x="T2" y="T3"/>
                  </a:cxn>
                  <a:cxn ang="0">
                    <a:pos x="T4" y="T5"/>
                  </a:cxn>
                </a:cxnLst>
                <a:rect l="0" t="0" r="r" b="b"/>
                <a:pathLst>
                  <a:path w="170" h="168">
                    <a:moveTo>
                      <a:pt x="170" y="168"/>
                    </a:moveTo>
                    <a:lnTo>
                      <a:pt x="170" y="0"/>
                    </a:lnTo>
                    <a:lnTo>
                      <a:pt x="0" y="0"/>
                    </a:ln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6480E805-F039-4A19-90E5-FB0C5D23E411}"/>
                  </a:ext>
                </a:extLst>
              </p:cNvPr>
              <p:cNvSpPr>
                <a:spLocks/>
              </p:cNvSpPr>
              <p:nvPr/>
            </p:nvSpPr>
            <p:spPr bwMode="auto">
              <a:xfrm>
                <a:off x="2400300" y="5489575"/>
                <a:ext cx="563562" cy="558800"/>
              </a:xfrm>
              <a:custGeom>
                <a:avLst/>
                <a:gdLst>
                  <a:gd name="T0" fmla="*/ 48 w 199"/>
                  <a:gd name="T1" fmla="*/ 197 h 197"/>
                  <a:gd name="T2" fmla="*/ 191 w 199"/>
                  <a:gd name="T3" fmla="*/ 197 h 197"/>
                  <a:gd name="T4" fmla="*/ 199 w 199"/>
                  <a:gd name="T5" fmla="*/ 190 h 197"/>
                  <a:gd name="T6" fmla="*/ 199 w 199"/>
                  <a:gd name="T7" fmla="*/ 8 h 197"/>
                  <a:gd name="T8" fmla="*/ 191 w 199"/>
                  <a:gd name="T9" fmla="*/ 0 h 197"/>
                  <a:gd name="T10" fmla="*/ 8 w 199"/>
                  <a:gd name="T11" fmla="*/ 0 h 197"/>
                  <a:gd name="T12" fmla="*/ 0 w 199"/>
                  <a:gd name="T13" fmla="*/ 8 h 197"/>
                  <a:gd name="T14" fmla="*/ 0 w 199"/>
                  <a:gd name="T15" fmla="*/ 15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48" y="197"/>
                    </a:moveTo>
                    <a:cubicBezTo>
                      <a:pt x="191" y="197"/>
                      <a:pt x="191" y="197"/>
                      <a:pt x="191" y="197"/>
                    </a:cubicBezTo>
                    <a:cubicBezTo>
                      <a:pt x="195" y="197"/>
                      <a:pt x="199" y="194"/>
                      <a:pt x="199" y="190"/>
                    </a:cubicBezTo>
                    <a:cubicBezTo>
                      <a:pt x="199" y="8"/>
                      <a:pt x="199" y="8"/>
                      <a:pt x="199" y="8"/>
                    </a:cubicBezTo>
                    <a:cubicBezTo>
                      <a:pt x="199" y="4"/>
                      <a:pt x="195" y="0"/>
                      <a:pt x="191" y="0"/>
                    </a:cubicBezTo>
                    <a:cubicBezTo>
                      <a:pt x="8" y="0"/>
                      <a:pt x="8" y="0"/>
                      <a:pt x="8" y="0"/>
                    </a:cubicBezTo>
                    <a:cubicBezTo>
                      <a:pt x="4" y="0"/>
                      <a:pt x="0" y="4"/>
                      <a:pt x="0" y="8"/>
                    </a:cubicBezTo>
                    <a:cubicBezTo>
                      <a:pt x="0" y="150"/>
                      <a:pt x="0" y="150"/>
                      <a:pt x="0" y="15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a:extLst>
                  <a:ext uri="{FF2B5EF4-FFF2-40B4-BE49-F238E27FC236}">
                    <a16:creationId xmlns:a16="http://schemas.microsoft.com/office/drawing/2014/main" id="{054632BA-D337-4E88-AB0B-4AA839B854B2}"/>
                  </a:ext>
                </a:extLst>
              </p:cNvPr>
              <p:cNvSpPr>
                <a:spLocks noChangeShapeType="1"/>
              </p:cNvSpPr>
              <p:nvPr/>
            </p:nvSpPr>
            <p:spPr bwMode="auto">
              <a:xfrm flipH="1">
                <a:off x="2378075" y="5648325"/>
                <a:ext cx="415925" cy="414337"/>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23">
              <a:extLst>
                <a:ext uri="{FF2B5EF4-FFF2-40B4-BE49-F238E27FC236}">
                  <a16:creationId xmlns:a16="http://schemas.microsoft.com/office/drawing/2014/main" id="{F1AA933E-44ED-49DD-AC72-A09E9DBFC084}"/>
                </a:ext>
              </a:extLst>
            </p:cNvPr>
            <p:cNvSpPr>
              <a:spLocks/>
            </p:cNvSpPr>
            <p:nvPr/>
          </p:nvSpPr>
          <p:spPr bwMode="auto">
            <a:xfrm>
              <a:off x="9293600" y="3479848"/>
              <a:ext cx="467764" cy="469538"/>
            </a:xfrm>
            <a:custGeom>
              <a:avLst/>
              <a:gdLst>
                <a:gd name="T0" fmla="*/ 284 w 296"/>
                <a:gd name="T1" fmla="*/ 242 h 297"/>
                <a:gd name="T2" fmla="*/ 154 w 296"/>
                <a:gd name="T3" fmla="*/ 112 h 297"/>
                <a:gd name="T4" fmla="*/ 137 w 296"/>
                <a:gd name="T5" fmla="*/ 29 h 297"/>
                <a:gd name="T6" fmla="*/ 54 w 296"/>
                <a:gd name="T7" fmla="*/ 11 h 297"/>
                <a:gd name="T8" fmla="*/ 88 w 296"/>
                <a:gd name="T9" fmla="*/ 45 h 297"/>
                <a:gd name="T10" fmla="*/ 76 w 296"/>
                <a:gd name="T11" fmla="*/ 77 h 297"/>
                <a:gd name="T12" fmla="*/ 45 w 296"/>
                <a:gd name="T13" fmla="*/ 88 h 297"/>
                <a:gd name="T14" fmla="*/ 11 w 296"/>
                <a:gd name="T15" fmla="*/ 54 h 297"/>
                <a:gd name="T16" fmla="*/ 28 w 296"/>
                <a:gd name="T17" fmla="*/ 137 h 297"/>
                <a:gd name="T18" fmla="*/ 111 w 296"/>
                <a:gd name="T19" fmla="*/ 155 h 297"/>
                <a:gd name="T20" fmla="*/ 241 w 296"/>
                <a:gd name="T21" fmla="*/ 285 h 297"/>
                <a:gd name="T22" fmla="*/ 284 w 296"/>
                <a:gd name="T23" fmla="*/ 285 h 297"/>
                <a:gd name="T24" fmla="*/ 284 w 296"/>
                <a:gd name="T25" fmla="*/ 24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297">
                  <a:moveTo>
                    <a:pt x="284" y="242"/>
                  </a:moveTo>
                  <a:cubicBezTo>
                    <a:pt x="154" y="112"/>
                    <a:pt x="154" y="112"/>
                    <a:pt x="154" y="112"/>
                  </a:cubicBezTo>
                  <a:cubicBezTo>
                    <a:pt x="165" y="84"/>
                    <a:pt x="160" y="51"/>
                    <a:pt x="137" y="29"/>
                  </a:cubicBezTo>
                  <a:cubicBezTo>
                    <a:pt x="115" y="6"/>
                    <a:pt x="82" y="0"/>
                    <a:pt x="54" y="11"/>
                  </a:cubicBezTo>
                  <a:cubicBezTo>
                    <a:pt x="88" y="45"/>
                    <a:pt x="88" y="45"/>
                    <a:pt x="88" y="45"/>
                  </a:cubicBezTo>
                  <a:cubicBezTo>
                    <a:pt x="76" y="77"/>
                    <a:pt x="76" y="77"/>
                    <a:pt x="76" y="77"/>
                  </a:cubicBezTo>
                  <a:cubicBezTo>
                    <a:pt x="45" y="88"/>
                    <a:pt x="45" y="88"/>
                    <a:pt x="45" y="88"/>
                  </a:cubicBezTo>
                  <a:cubicBezTo>
                    <a:pt x="11" y="54"/>
                    <a:pt x="11" y="54"/>
                    <a:pt x="11" y="54"/>
                  </a:cubicBezTo>
                  <a:cubicBezTo>
                    <a:pt x="0" y="82"/>
                    <a:pt x="6" y="115"/>
                    <a:pt x="28" y="137"/>
                  </a:cubicBezTo>
                  <a:cubicBezTo>
                    <a:pt x="51" y="160"/>
                    <a:pt x="84" y="166"/>
                    <a:pt x="111" y="155"/>
                  </a:cubicBezTo>
                  <a:cubicBezTo>
                    <a:pt x="241" y="285"/>
                    <a:pt x="241" y="285"/>
                    <a:pt x="241" y="285"/>
                  </a:cubicBezTo>
                  <a:cubicBezTo>
                    <a:pt x="253" y="297"/>
                    <a:pt x="272" y="297"/>
                    <a:pt x="284" y="285"/>
                  </a:cubicBezTo>
                  <a:cubicBezTo>
                    <a:pt x="296" y="273"/>
                    <a:pt x="296" y="254"/>
                    <a:pt x="284" y="242"/>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2" name="Group 231">
              <a:extLst>
                <a:ext uri="{FF2B5EF4-FFF2-40B4-BE49-F238E27FC236}">
                  <a16:creationId xmlns:a16="http://schemas.microsoft.com/office/drawing/2014/main" id="{FE0A4EFA-375E-4C61-AC1F-DAD8F6019E29}"/>
                </a:ext>
              </a:extLst>
            </p:cNvPr>
            <p:cNvGrpSpPr/>
            <p:nvPr/>
          </p:nvGrpSpPr>
          <p:grpSpPr>
            <a:xfrm>
              <a:off x="4348379" y="3527948"/>
              <a:ext cx="505553" cy="380046"/>
              <a:chOff x="10280651" y="912813"/>
              <a:chExt cx="1138238" cy="855663"/>
            </a:xfrm>
          </p:grpSpPr>
          <p:sp>
            <p:nvSpPr>
              <p:cNvPr id="223" name="Freeform 93">
                <a:extLst>
                  <a:ext uri="{FF2B5EF4-FFF2-40B4-BE49-F238E27FC236}">
                    <a16:creationId xmlns:a16="http://schemas.microsoft.com/office/drawing/2014/main" id="{3235973E-8A1E-47BE-BBF9-DC413651F231}"/>
                  </a:ext>
                </a:extLst>
              </p:cNvPr>
              <p:cNvSpPr>
                <a:spLocks/>
              </p:cNvSpPr>
              <p:nvPr/>
            </p:nvSpPr>
            <p:spPr bwMode="auto">
              <a:xfrm>
                <a:off x="11350626" y="1282700"/>
                <a:ext cx="68263" cy="115888"/>
              </a:xfrm>
              <a:custGeom>
                <a:avLst/>
                <a:gdLst>
                  <a:gd name="T0" fmla="*/ 0 w 43"/>
                  <a:gd name="T1" fmla="*/ 73 h 73"/>
                  <a:gd name="T2" fmla="*/ 43 w 43"/>
                  <a:gd name="T3" fmla="*/ 36 h 73"/>
                  <a:gd name="T4" fmla="*/ 0 w 43"/>
                  <a:gd name="T5" fmla="*/ 0 h 73"/>
                </a:gdLst>
                <a:ahLst/>
                <a:cxnLst>
                  <a:cxn ang="0">
                    <a:pos x="T0" y="T1"/>
                  </a:cxn>
                  <a:cxn ang="0">
                    <a:pos x="T2" y="T3"/>
                  </a:cxn>
                  <a:cxn ang="0">
                    <a:pos x="T4" y="T5"/>
                  </a:cxn>
                </a:cxnLst>
                <a:rect l="0" t="0" r="r" b="b"/>
                <a:pathLst>
                  <a:path w="43" h="73">
                    <a:moveTo>
                      <a:pt x="0" y="73"/>
                    </a:moveTo>
                    <a:lnTo>
                      <a:pt x="43" y="36"/>
                    </a:lnTo>
                    <a:lnTo>
                      <a:pt x="0" y="0"/>
                    </a:ln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94">
                <a:extLst>
                  <a:ext uri="{FF2B5EF4-FFF2-40B4-BE49-F238E27FC236}">
                    <a16:creationId xmlns:a16="http://schemas.microsoft.com/office/drawing/2014/main" id="{17695EB1-2035-4C8E-A6DC-CD8C3C22EAF0}"/>
                  </a:ext>
                </a:extLst>
              </p:cNvPr>
              <p:cNvSpPr>
                <a:spLocks noChangeShapeType="1"/>
              </p:cNvSpPr>
              <p:nvPr/>
            </p:nvSpPr>
            <p:spPr bwMode="auto">
              <a:xfrm flipH="1">
                <a:off x="10440988" y="1339850"/>
                <a:ext cx="942975" cy="0"/>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Oval 95">
                <a:extLst>
                  <a:ext uri="{FF2B5EF4-FFF2-40B4-BE49-F238E27FC236}">
                    <a16:creationId xmlns:a16="http://schemas.microsoft.com/office/drawing/2014/main" id="{11026647-F60F-4F2E-BDBA-844F6A520AAC}"/>
                  </a:ext>
                </a:extLst>
              </p:cNvPr>
              <p:cNvSpPr>
                <a:spLocks noChangeArrowheads="1"/>
              </p:cNvSpPr>
              <p:nvPr/>
            </p:nvSpPr>
            <p:spPr bwMode="auto">
              <a:xfrm>
                <a:off x="10280651" y="912813"/>
                <a:ext cx="160338" cy="160338"/>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Oval 96">
                <a:extLst>
                  <a:ext uri="{FF2B5EF4-FFF2-40B4-BE49-F238E27FC236}">
                    <a16:creationId xmlns:a16="http://schemas.microsoft.com/office/drawing/2014/main" id="{C6C444B5-5E85-4DA0-BB23-CA7CEC6A17B8}"/>
                  </a:ext>
                </a:extLst>
              </p:cNvPr>
              <p:cNvSpPr>
                <a:spLocks noChangeArrowheads="1"/>
              </p:cNvSpPr>
              <p:nvPr/>
            </p:nvSpPr>
            <p:spPr bwMode="auto">
              <a:xfrm>
                <a:off x="10280651" y="1262063"/>
                <a:ext cx="160338" cy="158750"/>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Oval 97">
                <a:extLst>
                  <a:ext uri="{FF2B5EF4-FFF2-40B4-BE49-F238E27FC236}">
                    <a16:creationId xmlns:a16="http://schemas.microsoft.com/office/drawing/2014/main" id="{A9911F8D-63FC-42F8-B195-FA30DA9D5A97}"/>
                  </a:ext>
                </a:extLst>
              </p:cNvPr>
              <p:cNvSpPr>
                <a:spLocks noChangeArrowheads="1"/>
              </p:cNvSpPr>
              <p:nvPr/>
            </p:nvSpPr>
            <p:spPr bwMode="auto">
              <a:xfrm>
                <a:off x="10280651" y="1611313"/>
                <a:ext cx="160338" cy="157163"/>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98">
                <a:extLst>
                  <a:ext uri="{FF2B5EF4-FFF2-40B4-BE49-F238E27FC236}">
                    <a16:creationId xmlns:a16="http://schemas.microsoft.com/office/drawing/2014/main" id="{60A34E10-618F-4675-9269-9EF9FC5E88D0}"/>
                  </a:ext>
                </a:extLst>
              </p:cNvPr>
              <p:cNvSpPr>
                <a:spLocks/>
              </p:cNvSpPr>
              <p:nvPr/>
            </p:nvSpPr>
            <p:spPr bwMode="auto">
              <a:xfrm>
                <a:off x="10440988" y="992188"/>
                <a:ext cx="515938" cy="163513"/>
              </a:xfrm>
              <a:custGeom>
                <a:avLst/>
                <a:gdLst>
                  <a:gd name="T0" fmla="*/ 0 w 183"/>
                  <a:gd name="T1" fmla="*/ 0 h 58"/>
                  <a:gd name="T2" fmla="*/ 126 w 183"/>
                  <a:gd name="T3" fmla="*/ 0 h 58"/>
                  <a:gd name="T4" fmla="*/ 183 w 183"/>
                  <a:gd name="T5" fmla="*/ 58 h 58"/>
                </a:gdLst>
                <a:ahLst/>
                <a:cxnLst>
                  <a:cxn ang="0">
                    <a:pos x="T0" y="T1"/>
                  </a:cxn>
                  <a:cxn ang="0">
                    <a:pos x="T2" y="T3"/>
                  </a:cxn>
                  <a:cxn ang="0">
                    <a:pos x="T4" y="T5"/>
                  </a:cxn>
                </a:cxnLst>
                <a:rect l="0" t="0" r="r" b="b"/>
                <a:pathLst>
                  <a:path w="183" h="58">
                    <a:moveTo>
                      <a:pt x="0" y="0"/>
                    </a:moveTo>
                    <a:cubicBezTo>
                      <a:pt x="126" y="0"/>
                      <a:pt x="126" y="0"/>
                      <a:pt x="126" y="0"/>
                    </a:cubicBezTo>
                    <a:cubicBezTo>
                      <a:pt x="158" y="0"/>
                      <a:pt x="183" y="26"/>
                      <a:pt x="183" y="58"/>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99">
                <a:extLst>
                  <a:ext uri="{FF2B5EF4-FFF2-40B4-BE49-F238E27FC236}">
                    <a16:creationId xmlns:a16="http://schemas.microsoft.com/office/drawing/2014/main" id="{0EFE035B-F33D-45C8-B970-C043DC0ADE9E}"/>
                  </a:ext>
                </a:extLst>
              </p:cNvPr>
              <p:cNvSpPr>
                <a:spLocks/>
              </p:cNvSpPr>
              <p:nvPr/>
            </p:nvSpPr>
            <p:spPr bwMode="auto">
              <a:xfrm>
                <a:off x="10956926" y="1155700"/>
                <a:ext cx="114300" cy="184150"/>
              </a:xfrm>
              <a:custGeom>
                <a:avLst/>
                <a:gdLst>
                  <a:gd name="T0" fmla="*/ 41 w 41"/>
                  <a:gd name="T1" fmla="*/ 65 h 65"/>
                  <a:gd name="T2" fmla="*/ 0 w 41"/>
                  <a:gd name="T3" fmla="*/ 25 h 65"/>
                  <a:gd name="T4" fmla="*/ 0 w 41"/>
                  <a:gd name="T5" fmla="*/ 0 h 65"/>
                </a:gdLst>
                <a:ahLst/>
                <a:cxnLst>
                  <a:cxn ang="0">
                    <a:pos x="T0" y="T1"/>
                  </a:cxn>
                  <a:cxn ang="0">
                    <a:pos x="T2" y="T3"/>
                  </a:cxn>
                  <a:cxn ang="0">
                    <a:pos x="T4" y="T5"/>
                  </a:cxn>
                </a:cxnLst>
                <a:rect l="0" t="0" r="r" b="b"/>
                <a:pathLst>
                  <a:path w="41" h="65">
                    <a:moveTo>
                      <a:pt x="41" y="65"/>
                    </a:moveTo>
                    <a:cubicBezTo>
                      <a:pt x="19" y="65"/>
                      <a:pt x="0" y="47"/>
                      <a:pt x="0" y="25"/>
                    </a:cubicBezTo>
                    <a:cubicBezTo>
                      <a:pt x="0" y="0"/>
                      <a:pt x="0" y="0"/>
                      <a:pt x="0"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100">
                <a:extLst>
                  <a:ext uri="{FF2B5EF4-FFF2-40B4-BE49-F238E27FC236}">
                    <a16:creationId xmlns:a16="http://schemas.microsoft.com/office/drawing/2014/main" id="{514DD4A6-74A3-4161-9C09-CD973F1265B9}"/>
                  </a:ext>
                </a:extLst>
              </p:cNvPr>
              <p:cNvSpPr>
                <a:spLocks/>
              </p:cNvSpPr>
              <p:nvPr/>
            </p:nvSpPr>
            <p:spPr bwMode="auto">
              <a:xfrm>
                <a:off x="10440988" y="1525588"/>
                <a:ext cx="515938" cy="163513"/>
              </a:xfrm>
              <a:custGeom>
                <a:avLst/>
                <a:gdLst>
                  <a:gd name="T0" fmla="*/ 0 w 183"/>
                  <a:gd name="T1" fmla="*/ 58 h 58"/>
                  <a:gd name="T2" fmla="*/ 126 w 183"/>
                  <a:gd name="T3" fmla="*/ 58 h 58"/>
                  <a:gd name="T4" fmla="*/ 183 w 183"/>
                  <a:gd name="T5" fmla="*/ 0 h 58"/>
                </a:gdLst>
                <a:ahLst/>
                <a:cxnLst>
                  <a:cxn ang="0">
                    <a:pos x="T0" y="T1"/>
                  </a:cxn>
                  <a:cxn ang="0">
                    <a:pos x="T2" y="T3"/>
                  </a:cxn>
                  <a:cxn ang="0">
                    <a:pos x="T4" y="T5"/>
                  </a:cxn>
                </a:cxnLst>
                <a:rect l="0" t="0" r="r" b="b"/>
                <a:pathLst>
                  <a:path w="183" h="58">
                    <a:moveTo>
                      <a:pt x="0" y="58"/>
                    </a:moveTo>
                    <a:cubicBezTo>
                      <a:pt x="126" y="58"/>
                      <a:pt x="126" y="58"/>
                      <a:pt x="126" y="58"/>
                    </a:cubicBezTo>
                    <a:cubicBezTo>
                      <a:pt x="158" y="58"/>
                      <a:pt x="183" y="32"/>
                      <a:pt x="183"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1">
                <a:extLst>
                  <a:ext uri="{FF2B5EF4-FFF2-40B4-BE49-F238E27FC236}">
                    <a16:creationId xmlns:a16="http://schemas.microsoft.com/office/drawing/2014/main" id="{9506EEA9-AC1E-4CB6-BA3D-1EE672A135CF}"/>
                  </a:ext>
                </a:extLst>
              </p:cNvPr>
              <p:cNvSpPr>
                <a:spLocks/>
              </p:cNvSpPr>
              <p:nvPr/>
            </p:nvSpPr>
            <p:spPr bwMode="auto">
              <a:xfrm>
                <a:off x="10956926" y="1339850"/>
                <a:ext cx="114300" cy="185738"/>
              </a:xfrm>
              <a:custGeom>
                <a:avLst/>
                <a:gdLst>
                  <a:gd name="T0" fmla="*/ 41 w 41"/>
                  <a:gd name="T1" fmla="*/ 0 h 66"/>
                  <a:gd name="T2" fmla="*/ 0 w 41"/>
                  <a:gd name="T3" fmla="*/ 41 h 66"/>
                  <a:gd name="T4" fmla="*/ 0 w 41"/>
                  <a:gd name="T5" fmla="*/ 66 h 66"/>
                </a:gdLst>
                <a:ahLst/>
                <a:cxnLst>
                  <a:cxn ang="0">
                    <a:pos x="T0" y="T1"/>
                  </a:cxn>
                  <a:cxn ang="0">
                    <a:pos x="T2" y="T3"/>
                  </a:cxn>
                  <a:cxn ang="0">
                    <a:pos x="T4" y="T5"/>
                  </a:cxn>
                </a:cxnLst>
                <a:rect l="0" t="0" r="r" b="b"/>
                <a:pathLst>
                  <a:path w="41" h="66">
                    <a:moveTo>
                      <a:pt x="41" y="0"/>
                    </a:moveTo>
                    <a:cubicBezTo>
                      <a:pt x="19" y="0"/>
                      <a:pt x="0" y="19"/>
                      <a:pt x="0" y="41"/>
                    </a:cubicBezTo>
                    <a:cubicBezTo>
                      <a:pt x="0" y="66"/>
                      <a:pt x="0" y="66"/>
                      <a:pt x="0" y="66"/>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8" name="Group 237">
              <a:extLst>
                <a:ext uri="{FF2B5EF4-FFF2-40B4-BE49-F238E27FC236}">
                  <a16:creationId xmlns:a16="http://schemas.microsoft.com/office/drawing/2014/main" id="{41C5A9E6-615A-41A0-8100-D0197F0F2CB8}"/>
                </a:ext>
              </a:extLst>
            </p:cNvPr>
            <p:cNvGrpSpPr/>
            <p:nvPr/>
          </p:nvGrpSpPr>
          <p:grpSpPr>
            <a:xfrm>
              <a:off x="2782576" y="3517912"/>
              <a:ext cx="430262" cy="431474"/>
              <a:chOff x="5407025" y="5675313"/>
              <a:chExt cx="563562" cy="565150"/>
            </a:xfrm>
          </p:grpSpPr>
          <p:sp>
            <p:nvSpPr>
              <p:cNvPr id="236" name="Freeform 105">
                <a:extLst>
                  <a:ext uri="{FF2B5EF4-FFF2-40B4-BE49-F238E27FC236}">
                    <a16:creationId xmlns:a16="http://schemas.microsoft.com/office/drawing/2014/main" id="{A1598ACE-2403-488C-A990-8A545BAED6A7}"/>
                  </a:ext>
                </a:extLst>
              </p:cNvPr>
              <p:cNvSpPr>
                <a:spLocks/>
              </p:cNvSpPr>
              <p:nvPr/>
            </p:nvSpPr>
            <p:spPr bwMode="auto">
              <a:xfrm>
                <a:off x="5522913" y="5821363"/>
                <a:ext cx="333375" cy="273050"/>
              </a:xfrm>
              <a:custGeom>
                <a:avLst/>
                <a:gdLst>
                  <a:gd name="T0" fmla="*/ 56 w 157"/>
                  <a:gd name="T1" fmla="*/ 129 h 129"/>
                  <a:gd name="T2" fmla="*/ 55 w 157"/>
                  <a:gd name="T3" fmla="*/ 128 h 129"/>
                  <a:gd name="T4" fmla="*/ 1 w 157"/>
                  <a:gd name="T5" fmla="*/ 73 h 129"/>
                  <a:gd name="T6" fmla="*/ 1 w 157"/>
                  <a:gd name="T7" fmla="*/ 70 h 129"/>
                  <a:gd name="T8" fmla="*/ 24 w 157"/>
                  <a:gd name="T9" fmla="*/ 44 h 129"/>
                  <a:gd name="T10" fmla="*/ 26 w 157"/>
                  <a:gd name="T11" fmla="*/ 44 h 129"/>
                  <a:gd name="T12" fmla="*/ 27 w 157"/>
                  <a:gd name="T13" fmla="*/ 44 h 129"/>
                  <a:gd name="T14" fmla="*/ 56 w 157"/>
                  <a:gd name="T15" fmla="*/ 74 h 129"/>
                  <a:gd name="T16" fmla="*/ 130 w 157"/>
                  <a:gd name="T17" fmla="*/ 1 h 129"/>
                  <a:gd name="T18" fmla="*/ 133 w 157"/>
                  <a:gd name="T19" fmla="*/ 1 h 129"/>
                  <a:gd name="T20" fmla="*/ 156 w 157"/>
                  <a:gd name="T21" fmla="*/ 25 h 129"/>
                  <a:gd name="T22" fmla="*/ 157 w 157"/>
                  <a:gd name="T23" fmla="*/ 26 h 129"/>
                  <a:gd name="T24" fmla="*/ 156 w 157"/>
                  <a:gd name="T25" fmla="*/ 28 h 129"/>
                  <a:gd name="T26" fmla="*/ 58 w 157"/>
                  <a:gd name="T27" fmla="*/ 128 h 129"/>
                  <a:gd name="T28" fmla="*/ 56 w 157"/>
                  <a:gd name="T29"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129">
                    <a:moveTo>
                      <a:pt x="56" y="129"/>
                    </a:moveTo>
                    <a:cubicBezTo>
                      <a:pt x="56" y="129"/>
                      <a:pt x="55" y="128"/>
                      <a:pt x="55" y="128"/>
                    </a:cubicBezTo>
                    <a:cubicBezTo>
                      <a:pt x="1" y="73"/>
                      <a:pt x="1" y="73"/>
                      <a:pt x="1" y="73"/>
                    </a:cubicBezTo>
                    <a:cubicBezTo>
                      <a:pt x="0" y="72"/>
                      <a:pt x="0" y="71"/>
                      <a:pt x="1" y="70"/>
                    </a:cubicBezTo>
                    <a:cubicBezTo>
                      <a:pt x="24" y="44"/>
                      <a:pt x="24" y="44"/>
                      <a:pt x="24" y="44"/>
                    </a:cubicBezTo>
                    <a:cubicBezTo>
                      <a:pt x="24" y="44"/>
                      <a:pt x="25" y="44"/>
                      <a:pt x="26" y="44"/>
                    </a:cubicBezTo>
                    <a:cubicBezTo>
                      <a:pt x="26" y="43"/>
                      <a:pt x="27" y="44"/>
                      <a:pt x="27" y="44"/>
                    </a:cubicBezTo>
                    <a:cubicBezTo>
                      <a:pt x="56" y="74"/>
                      <a:pt x="56" y="74"/>
                      <a:pt x="56" y="74"/>
                    </a:cubicBezTo>
                    <a:cubicBezTo>
                      <a:pt x="130" y="1"/>
                      <a:pt x="130" y="1"/>
                      <a:pt x="130" y="1"/>
                    </a:cubicBezTo>
                    <a:cubicBezTo>
                      <a:pt x="131" y="0"/>
                      <a:pt x="132" y="0"/>
                      <a:pt x="133" y="1"/>
                    </a:cubicBezTo>
                    <a:cubicBezTo>
                      <a:pt x="156" y="25"/>
                      <a:pt x="156" y="25"/>
                      <a:pt x="156" y="25"/>
                    </a:cubicBezTo>
                    <a:cubicBezTo>
                      <a:pt x="156" y="25"/>
                      <a:pt x="157" y="26"/>
                      <a:pt x="157" y="26"/>
                    </a:cubicBezTo>
                    <a:cubicBezTo>
                      <a:pt x="157" y="27"/>
                      <a:pt x="156" y="28"/>
                      <a:pt x="156" y="28"/>
                    </a:cubicBezTo>
                    <a:cubicBezTo>
                      <a:pt x="58" y="128"/>
                      <a:pt x="58" y="128"/>
                      <a:pt x="58" y="128"/>
                    </a:cubicBezTo>
                    <a:cubicBezTo>
                      <a:pt x="58" y="128"/>
                      <a:pt x="57" y="129"/>
                      <a:pt x="56" y="129"/>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Oval 106">
                <a:extLst>
                  <a:ext uri="{FF2B5EF4-FFF2-40B4-BE49-F238E27FC236}">
                    <a16:creationId xmlns:a16="http://schemas.microsoft.com/office/drawing/2014/main" id="{5E67E894-83C5-486D-8042-68F057B56002}"/>
                  </a:ext>
                </a:extLst>
              </p:cNvPr>
              <p:cNvSpPr>
                <a:spLocks noChangeArrowheads="1"/>
              </p:cNvSpPr>
              <p:nvPr/>
            </p:nvSpPr>
            <p:spPr bwMode="auto">
              <a:xfrm>
                <a:off x="5407025" y="5675313"/>
                <a:ext cx="563562" cy="565150"/>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0" name="Group 249">
              <a:extLst>
                <a:ext uri="{FF2B5EF4-FFF2-40B4-BE49-F238E27FC236}">
                  <a16:creationId xmlns:a16="http://schemas.microsoft.com/office/drawing/2014/main" id="{11C78813-5B1C-47C2-A8AA-09AF2777D37C}"/>
                </a:ext>
              </a:extLst>
            </p:cNvPr>
            <p:cNvGrpSpPr/>
            <p:nvPr/>
          </p:nvGrpSpPr>
          <p:grpSpPr>
            <a:xfrm>
              <a:off x="982544" y="3505144"/>
              <a:ext cx="572984" cy="463648"/>
              <a:chOff x="4370388" y="5627687"/>
              <a:chExt cx="657225" cy="531814"/>
            </a:xfrm>
          </p:grpSpPr>
          <p:sp>
            <p:nvSpPr>
              <p:cNvPr id="242" name="Line 110">
                <a:extLst>
                  <a:ext uri="{FF2B5EF4-FFF2-40B4-BE49-F238E27FC236}">
                    <a16:creationId xmlns:a16="http://schemas.microsoft.com/office/drawing/2014/main" id="{73F3B05C-0394-4C75-8C52-9FE7B894B83B}"/>
                  </a:ext>
                </a:extLst>
              </p:cNvPr>
              <p:cNvSpPr>
                <a:spLocks noChangeShapeType="1"/>
              </p:cNvSpPr>
              <p:nvPr/>
            </p:nvSpPr>
            <p:spPr bwMode="auto">
              <a:xfrm flipH="1" flipV="1">
                <a:off x="4829175" y="5843588"/>
                <a:ext cx="101600" cy="96838"/>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111">
                <a:extLst>
                  <a:ext uri="{FF2B5EF4-FFF2-40B4-BE49-F238E27FC236}">
                    <a16:creationId xmlns:a16="http://schemas.microsoft.com/office/drawing/2014/main" id="{E9275B25-EC2E-44F4-8AA6-7B7CD1D66033}"/>
                  </a:ext>
                </a:extLst>
              </p:cNvPr>
              <p:cNvSpPr>
                <a:spLocks noChangeShapeType="1"/>
              </p:cNvSpPr>
              <p:nvPr/>
            </p:nvSpPr>
            <p:spPr bwMode="auto">
              <a:xfrm flipV="1">
                <a:off x="4933950" y="5838825"/>
                <a:ext cx="93663" cy="101600"/>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Freeform 112">
                <a:extLst>
                  <a:ext uri="{FF2B5EF4-FFF2-40B4-BE49-F238E27FC236}">
                    <a16:creationId xmlns:a16="http://schemas.microsoft.com/office/drawing/2014/main" id="{F4F5FC4E-C95C-476D-9D43-98105A4B648D}"/>
                  </a:ext>
                </a:extLst>
              </p:cNvPr>
              <p:cNvSpPr>
                <a:spLocks/>
              </p:cNvSpPr>
              <p:nvPr/>
            </p:nvSpPr>
            <p:spPr bwMode="auto">
              <a:xfrm>
                <a:off x="4505325" y="5627687"/>
                <a:ext cx="441325" cy="303213"/>
              </a:xfrm>
              <a:custGeom>
                <a:avLst/>
                <a:gdLst>
                  <a:gd name="T0" fmla="*/ 0 w 211"/>
                  <a:gd name="T1" fmla="*/ 60 h 144"/>
                  <a:gd name="T2" fmla="*/ 9 w 211"/>
                  <a:gd name="T3" fmla="*/ 49 h 144"/>
                  <a:gd name="T4" fmla="*/ 170 w 211"/>
                  <a:gd name="T5" fmla="*/ 43 h 144"/>
                  <a:gd name="T6" fmla="*/ 205 w 211"/>
                  <a:gd name="T7" fmla="*/ 144 h 144"/>
                </a:gdLst>
                <a:ahLst/>
                <a:cxnLst>
                  <a:cxn ang="0">
                    <a:pos x="T0" y="T1"/>
                  </a:cxn>
                  <a:cxn ang="0">
                    <a:pos x="T2" y="T3"/>
                  </a:cxn>
                  <a:cxn ang="0">
                    <a:pos x="T4" y="T5"/>
                  </a:cxn>
                  <a:cxn ang="0">
                    <a:pos x="T6" y="T7"/>
                  </a:cxn>
                </a:cxnLst>
                <a:rect l="0" t="0" r="r" b="b"/>
                <a:pathLst>
                  <a:path w="211" h="144">
                    <a:moveTo>
                      <a:pt x="0" y="60"/>
                    </a:moveTo>
                    <a:cubicBezTo>
                      <a:pt x="3" y="56"/>
                      <a:pt x="6" y="53"/>
                      <a:pt x="9" y="49"/>
                    </a:cubicBezTo>
                    <a:cubicBezTo>
                      <a:pt x="52" y="3"/>
                      <a:pt x="124" y="0"/>
                      <a:pt x="170" y="43"/>
                    </a:cubicBezTo>
                    <a:cubicBezTo>
                      <a:pt x="199" y="70"/>
                      <a:pt x="211" y="108"/>
                      <a:pt x="205" y="144"/>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Freeform 113">
                <a:extLst>
                  <a:ext uri="{FF2B5EF4-FFF2-40B4-BE49-F238E27FC236}">
                    <a16:creationId xmlns:a16="http://schemas.microsoft.com/office/drawing/2014/main" id="{586485E6-D847-4771-85E6-BD020A8C0F30}"/>
                  </a:ext>
                </a:extLst>
              </p:cNvPr>
              <p:cNvSpPr>
                <a:spLocks/>
              </p:cNvSpPr>
              <p:nvPr/>
            </p:nvSpPr>
            <p:spPr bwMode="auto">
              <a:xfrm>
                <a:off x="4452938" y="5862638"/>
                <a:ext cx="246063" cy="271463"/>
              </a:xfrm>
              <a:custGeom>
                <a:avLst/>
                <a:gdLst>
                  <a:gd name="T0" fmla="*/ 118 w 118"/>
                  <a:gd name="T1" fmla="*/ 129 h 129"/>
                  <a:gd name="T2" fmla="*/ 40 w 118"/>
                  <a:gd name="T3" fmla="*/ 98 h 129"/>
                  <a:gd name="T4" fmla="*/ 5 w 118"/>
                  <a:gd name="T5" fmla="*/ 0 h 129"/>
                </a:gdLst>
                <a:ahLst/>
                <a:cxnLst>
                  <a:cxn ang="0">
                    <a:pos x="T0" y="T1"/>
                  </a:cxn>
                  <a:cxn ang="0">
                    <a:pos x="T2" y="T3"/>
                  </a:cxn>
                  <a:cxn ang="0">
                    <a:pos x="T4" y="T5"/>
                  </a:cxn>
                </a:cxnLst>
                <a:rect l="0" t="0" r="r" b="b"/>
                <a:pathLst>
                  <a:path w="118" h="129">
                    <a:moveTo>
                      <a:pt x="118" y="129"/>
                    </a:moveTo>
                    <a:cubicBezTo>
                      <a:pt x="90" y="129"/>
                      <a:pt x="62" y="119"/>
                      <a:pt x="40" y="98"/>
                    </a:cubicBezTo>
                    <a:cubicBezTo>
                      <a:pt x="12" y="72"/>
                      <a:pt x="0" y="35"/>
                      <a:pt x="5"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114">
                <a:extLst>
                  <a:ext uri="{FF2B5EF4-FFF2-40B4-BE49-F238E27FC236}">
                    <a16:creationId xmlns:a16="http://schemas.microsoft.com/office/drawing/2014/main" id="{C1B3F7CB-C109-461C-BA85-73547DD3B476}"/>
                  </a:ext>
                </a:extLst>
              </p:cNvPr>
              <p:cNvSpPr>
                <a:spLocks noChangeShapeType="1"/>
              </p:cNvSpPr>
              <p:nvPr/>
            </p:nvSpPr>
            <p:spPr bwMode="auto">
              <a:xfrm>
                <a:off x="4465638" y="5848350"/>
                <a:ext cx="103188" cy="96838"/>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115">
                <a:extLst>
                  <a:ext uri="{FF2B5EF4-FFF2-40B4-BE49-F238E27FC236}">
                    <a16:creationId xmlns:a16="http://schemas.microsoft.com/office/drawing/2014/main" id="{44386A67-105F-4777-8C71-7E4B40B29382}"/>
                  </a:ext>
                </a:extLst>
              </p:cNvPr>
              <p:cNvSpPr>
                <a:spLocks noChangeShapeType="1"/>
              </p:cNvSpPr>
              <p:nvPr/>
            </p:nvSpPr>
            <p:spPr bwMode="auto">
              <a:xfrm flipH="1">
                <a:off x="4370388" y="5848350"/>
                <a:ext cx="93663" cy="103188"/>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Freeform 116">
                <a:extLst>
                  <a:ext uri="{FF2B5EF4-FFF2-40B4-BE49-F238E27FC236}">
                    <a16:creationId xmlns:a16="http://schemas.microsoft.com/office/drawing/2014/main" id="{8FDF0EE7-01EC-4C67-9BEF-D1172F7539BD}"/>
                  </a:ext>
                </a:extLst>
              </p:cNvPr>
              <p:cNvSpPr>
                <a:spLocks/>
              </p:cNvSpPr>
              <p:nvPr/>
            </p:nvSpPr>
            <p:spPr bwMode="auto">
              <a:xfrm>
                <a:off x="4451350" y="5859463"/>
                <a:ext cx="433388" cy="300038"/>
              </a:xfrm>
              <a:custGeom>
                <a:avLst/>
                <a:gdLst>
                  <a:gd name="T0" fmla="*/ 208 w 208"/>
                  <a:gd name="T1" fmla="*/ 88 h 143"/>
                  <a:gd name="T2" fmla="*/ 203 w 208"/>
                  <a:gd name="T3" fmla="*/ 94 h 143"/>
                  <a:gd name="T4" fmla="*/ 42 w 208"/>
                  <a:gd name="T5" fmla="*/ 101 h 143"/>
                  <a:gd name="T6" fmla="*/ 6 w 208"/>
                  <a:gd name="T7" fmla="*/ 0 h 143"/>
                </a:gdLst>
                <a:ahLst/>
                <a:cxnLst>
                  <a:cxn ang="0">
                    <a:pos x="T0" y="T1"/>
                  </a:cxn>
                  <a:cxn ang="0">
                    <a:pos x="T2" y="T3"/>
                  </a:cxn>
                  <a:cxn ang="0">
                    <a:pos x="T4" y="T5"/>
                  </a:cxn>
                  <a:cxn ang="0">
                    <a:pos x="T6" y="T7"/>
                  </a:cxn>
                </a:cxnLst>
                <a:rect l="0" t="0" r="r" b="b"/>
                <a:pathLst>
                  <a:path w="208" h="143">
                    <a:moveTo>
                      <a:pt x="208" y="88"/>
                    </a:moveTo>
                    <a:cubicBezTo>
                      <a:pt x="206" y="90"/>
                      <a:pt x="204" y="92"/>
                      <a:pt x="203" y="94"/>
                    </a:cubicBezTo>
                    <a:cubicBezTo>
                      <a:pt x="160" y="140"/>
                      <a:pt x="88" y="143"/>
                      <a:pt x="42" y="101"/>
                    </a:cubicBezTo>
                    <a:cubicBezTo>
                      <a:pt x="13" y="74"/>
                      <a:pt x="0" y="36"/>
                      <a:pt x="6"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Freeform 117">
                <a:extLst>
                  <a:ext uri="{FF2B5EF4-FFF2-40B4-BE49-F238E27FC236}">
                    <a16:creationId xmlns:a16="http://schemas.microsoft.com/office/drawing/2014/main" id="{56A4EA1C-42BF-43F8-B831-59EB3D7A5573}"/>
                  </a:ext>
                </a:extLst>
              </p:cNvPr>
              <p:cNvSpPr>
                <a:spLocks/>
              </p:cNvSpPr>
              <p:nvPr/>
            </p:nvSpPr>
            <p:spPr bwMode="auto">
              <a:xfrm>
                <a:off x="4695825" y="5653088"/>
                <a:ext cx="247650" cy="273050"/>
              </a:xfrm>
              <a:custGeom>
                <a:avLst/>
                <a:gdLst>
                  <a:gd name="T0" fmla="*/ 0 w 119"/>
                  <a:gd name="T1" fmla="*/ 1 h 130"/>
                  <a:gd name="T2" fmla="*/ 79 w 119"/>
                  <a:gd name="T3" fmla="*/ 31 h 130"/>
                  <a:gd name="T4" fmla="*/ 115 w 119"/>
                  <a:gd name="T5" fmla="*/ 130 h 130"/>
                </a:gdLst>
                <a:ahLst/>
                <a:cxnLst>
                  <a:cxn ang="0">
                    <a:pos x="T0" y="T1"/>
                  </a:cxn>
                  <a:cxn ang="0">
                    <a:pos x="T2" y="T3"/>
                  </a:cxn>
                  <a:cxn ang="0">
                    <a:pos x="T4" y="T5"/>
                  </a:cxn>
                </a:cxnLst>
                <a:rect l="0" t="0" r="r" b="b"/>
                <a:pathLst>
                  <a:path w="119" h="130">
                    <a:moveTo>
                      <a:pt x="0" y="1"/>
                    </a:moveTo>
                    <a:cubicBezTo>
                      <a:pt x="28" y="0"/>
                      <a:pt x="56" y="10"/>
                      <a:pt x="79" y="31"/>
                    </a:cubicBezTo>
                    <a:cubicBezTo>
                      <a:pt x="107" y="57"/>
                      <a:pt x="119" y="94"/>
                      <a:pt x="115" y="13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5">
              <a:extLst>
                <a:ext uri="{FF2B5EF4-FFF2-40B4-BE49-F238E27FC236}">
                  <a16:creationId xmlns:a16="http://schemas.microsoft.com/office/drawing/2014/main" id="{6DE071DF-F005-44DA-9BE7-219369D06A2C}"/>
                </a:ext>
              </a:extLst>
            </p:cNvPr>
            <p:cNvSpPr>
              <a:spLocks/>
            </p:cNvSpPr>
            <p:nvPr/>
          </p:nvSpPr>
          <p:spPr bwMode="auto">
            <a:xfrm>
              <a:off x="7710239" y="3527373"/>
              <a:ext cx="513096" cy="413785"/>
            </a:xfrm>
            <a:custGeom>
              <a:avLst/>
              <a:gdLst>
                <a:gd name="T0" fmla="*/ 148 w 296"/>
                <a:gd name="T1" fmla="*/ 237 h 238"/>
                <a:gd name="T2" fmla="*/ 8 w 296"/>
                <a:gd name="T3" fmla="*/ 104 h 238"/>
                <a:gd name="T4" fmla="*/ 0 w 296"/>
                <a:gd name="T5" fmla="*/ 70 h 238"/>
                <a:gd name="T6" fmla="*/ 78 w 296"/>
                <a:gd name="T7" fmla="*/ 0 h 238"/>
                <a:gd name="T8" fmla="*/ 148 w 296"/>
                <a:gd name="T9" fmla="*/ 40 h 238"/>
                <a:gd name="T10" fmla="*/ 218 w 296"/>
                <a:gd name="T11" fmla="*/ 0 h 238"/>
                <a:gd name="T12" fmla="*/ 296 w 296"/>
                <a:gd name="T13" fmla="*/ 70 h 238"/>
                <a:gd name="T14" fmla="*/ 288 w 296"/>
                <a:gd name="T15" fmla="*/ 104 h 238"/>
                <a:gd name="T16" fmla="*/ 149 w 296"/>
                <a:gd name="T17" fmla="*/ 237 h 238"/>
                <a:gd name="T18" fmla="*/ 148 w 296"/>
                <a:gd name="T19" fmla="*/ 238 h 238"/>
                <a:gd name="T20" fmla="*/ 148 w 296"/>
                <a:gd name="T21" fmla="*/ 237 h 238"/>
                <a:gd name="T22" fmla="*/ 148 w 296"/>
                <a:gd name="T23"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38">
                  <a:moveTo>
                    <a:pt x="148" y="237"/>
                  </a:moveTo>
                  <a:cubicBezTo>
                    <a:pt x="137" y="230"/>
                    <a:pt x="30" y="155"/>
                    <a:pt x="8" y="104"/>
                  </a:cubicBezTo>
                  <a:cubicBezTo>
                    <a:pt x="4" y="94"/>
                    <a:pt x="0" y="81"/>
                    <a:pt x="0" y="70"/>
                  </a:cubicBezTo>
                  <a:cubicBezTo>
                    <a:pt x="0" y="31"/>
                    <a:pt x="35" y="0"/>
                    <a:pt x="78" y="0"/>
                  </a:cubicBezTo>
                  <a:cubicBezTo>
                    <a:pt x="109" y="0"/>
                    <a:pt x="136" y="17"/>
                    <a:pt x="148" y="40"/>
                  </a:cubicBezTo>
                  <a:cubicBezTo>
                    <a:pt x="161" y="17"/>
                    <a:pt x="188" y="0"/>
                    <a:pt x="218" y="0"/>
                  </a:cubicBezTo>
                  <a:cubicBezTo>
                    <a:pt x="261" y="0"/>
                    <a:pt x="296" y="31"/>
                    <a:pt x="296" y="70"/>
                  </a:cubicBezTo>
                  <a:cubicBezTo>
                    <a:pt x="296" y="81"/>
                    <a:pt x="292" y="94"/>
                    <a:pt x="288" y="104"/>
                  </a:cubicBezTo>
                  <a:cubicBezTo>
                    <a:pt x="266" y="155"/>
                    <a:pt x="159" y="230"/>
                    <a:pt x="149" y="237"/>
                  </a:cubicBezTo>
                  <a:cubicBezTo>
                    <a:pt x="148" y="238"/>
                    <a:pt x="148" y="238"/>
                    <a:pt x="148" y="238"/>
                  </a:cubicBezTo>
                  <a:cubicBezTo>
                    <a:pt x="148" y="237"/>
                    <a:pt x="148" y="237"/>
                    <a:pt x="148" y="237"/>
                  </a:cubicBezTo>
                  <a:cubicBezTo>
                    <a:pt x="148" y="237"/>
                    <a:pt x="148" y="237"/>
                    <a:pt x="148" y="237"/>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49" name="Group 148">
              <a:extLst>
                <a:ext uri="{FF2B5EF4-FFF2-40B4-BE49-F238E27FC236}">
                  <a16:creationId xmlns:a16="http://schemas.microsoft.com/office/drawing/2014/main" id="{6A5E801A-0121-49D5-AFC6-5C2F0992AC6E}"/>
                </a:ext>
              </a:extLst>
            </p:cNvPr>
            <p:cNvGrpSpPr/>
            <p:nvPr/>
          </p:nvGrpSpPr>
          <p:grpSpPr>
            <a:xfrm>
              <a:off x="6149002" y="3503828"/>
              <a:ext cx="468623" cy="464963"/>
              <a:chOff x="3400426" y="2743200"/>
              <a:chExt cx="812800" cy="806450"/>
            </a:xfrm>
          </p:grpSpPr>
          <p:sp>
            <p:nvSpPr>
              <p:cNvPr id="151" name="Freeform 37">
                <a:extLst>
                  <a:ext uri="{FF2B5EF4-FFF2-40B4-BE49-F238E27FC236}">
                    <a16:creationId xmlns:a16="http://schemas.microsoft.com/office/drawing/2014/main" id="{783BF16D-B3C9-496D-AC4B-41936B1E3AE4}"/>
                  </a:ext>
                </a:extLst>
              </p:cNvPr>
              <p:cNvSpPr>
                <a:spLocks/>
              </p:cNvSpPr>
              <p:nvPr/>
            </p:nvSpPr>
            <p:spPr bwMode="auto">
              <a:xfrm>
                <a:off x="3400426" y="2743200"/>
                <a:ext cx="812800" cy="806450"/>
              </a:xfrm>
              <a:custGeom>
                <a:avLst/>
                <a:gdLst>
                  <a:gd name="T0" fmla="*/ 148 w 288"/>
                  <a:gd name="T1" fmla="*/ 246 h 285"/>
                  <a:gd name="T2" fmla="*/ 171 w 288"/>
                  <a:gd name="T3" fmla="*/ 285 h 285"/>
                  <a:gd name="T4" fmla="*/ 201 w 288"/>
                  <a:gd name="T5" fmla="*/ 273 h 285"/>
                  <a:gd name="T6" fmla="*/ 199 w 288"/>
                  <a:gd name="T7" fmla="*/ 227 h 285"/>
                  <a:gd name="T8" fmla="*/ 213 w 288"/>
                  <a:gd name="T9" fmla="*/ 219 h 285"/>
                  <a:gd name="T10" fmla="*/ 256 w 288"/>
                  <a:gd name="T11" fmla="*/ 233 h 285"/>
                  <a:gd name="T12" fmla="*/ 271 w 288"/>
                  <a:gd name="T13" fmla="*/ 207 h 285"/>
                  <a:gd name="T14" fmla="*/ 240 w 288"/>
                  <a:gd name="T15" fmla="*/ 172 h 285"/>
                  <a:gd name="T16" fmla="*/ 246 w 288"/>
                  <a:gd name="T17" fmla="*/ 157 h 285"/>
                  <a:gd name="T18" fmla="*/ 288 w 288"/>
                  <a:gd name="T19" fmla="*/ 140 h 285"/>
                  <a:gd name="T20" fmla="*/ 282 w 288"/>
                  <a:gd name="T21" fmla="*/ 110 h 285"/>
                  <a:gd name="T22" fmla="*/ 236 w 288"/>
                  <a:gd name="T23" fmla="*/ 103 h 285"/>
                  <a:gd name="T24" fmla="*/ 231 w 288"/>
                  <a:gd name="T25" fmla="*/ 88 h 285"/>
                  <a:gd name="T26" fmla="*/ 252 w 288"/>
                  <a:gd name="T27" fmla="*/ 48 h 285"/>
                  <a:gd name="T28" fmla="*/ 227 w 288"/>
                  <a:gd name="T29" fmla="*/ 29 h 285"/>
                  <a:gd name="T30" fmla="*/ 189 w 288"/>
                  <a:gd name="T31" fmla="*/ 53 h 285"/>
                  <a:gd name="T32" fmla="*/ 175 w 288"/>
                  <a:gd name="T33" fmla="*/ 45 h 285"/>
                  <a:gd name="T34" fmla="*/ 168 w 288"/>
                  <a:gd name="T35" fmla="*/ 2 h 285"/>
                  <a:gd name="T36" fmla="*/ 134 w 288"/>
                  <a:gd name="T37" fmla="*/ 2 h 285"/>
                  <a:gd name="T38" fmla="*/ 120 w 288"/>
                  <a:gd name="T39" fmla="*/ 46 h 285"/>
                  <a:gd name="T40" fmla="*/ 106 w 288"/>
                  <a:gd name="T41" fmla="*/ 48 h 285"/>
                  <a:gd name="T42" fmla="*/ 65 w 288"/>
                  <a:gd name="T43" fmla="*/ 15 h 285"/>
                  <a:gd name="T44" fmla="*/ 42 w 288"/>
                  <a:gd name="T45" fmla="*/ 37 h 285"/>
                  <a:gd name="T46" fmla="*/ 62 w 288"/>
                  <a:gd name="T47" fmla="*/ 85 h 285"/>
                  <a:gd name="T48" fmla="*/ 53 w 288"/>
                  <a:gd name="T49" fmla="*/ 96 h 285"/>
                  <a:gd name="T50" fmla="*/ 7 w 288"/>
                  <a:gd name="T51" fmla="*/ 97 h 285"/>
                  <a:gd name="T52" fmla="*/ 3 w 288"/>
                  <a:gd name="T53" fmla="*/ 128 h 285"/>
                  <a:gd name="T54" fmla="*/ 43 w 288"/>
                  <a:gd name="T55" fmla="*/ 150 h 285"/>
                  <a:gd name="T56" fmla="*/ 42 w 288"/>
                  <a:gd name="T57" fmla="*/ 165 h 285"/>
                  <a:gd name="T58" fmla="*/ 10 w 288"/>
                  <a:gd name="T59" fmla="*/ 196 h 285"/>
                  <a:gd name="T60" fmla="*/ 25 w 288"/>
                  <a:gd name="T61" fmla="*/ 223 h 285"/>
                  <a:gd name="T62" fmla="*/ 70 w 288"/>
                  <a:gd name="T63" fmla="*/ 213 h 285"/>
                  <a:gd name="T64" fmla="*/ 81 w 288"/>
                  <a:gd name="T65" fmla="*/ 225 h 285"/>
                  <a:gd name="T66" fmla="*/ 74 w 288"/>
                  <a:gd name="T67" fmla="*/ 270 h 285"/>
                  <a:gd name="T68" fmla="*/ 103 w 288"/>
                  <a:gd name="T69" fmla="*/ 280 h 285"/>
                  <a:gd name="T70" fmla="*/ 132 w 288"/>
                  <a:gd name="T71" fmla="*/ 2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8" h="285">
                    <a:moveTo>
                      <a:pt x="144" y="244"/>
                    </a:moveTo>
                    <a:cubicBezTo>
                      <a:pt x="145" y="244"/>
                      <a:pt x="147" y="245"/>
                      <a:pt x="148" y="246"/>
                    </a:cubicBezTo>
                    <a:cubicBezTo>
                      <a:pt x="168" y="283"/>
                      <a:pt x="168" y="283"/>
                      <a:pt x="168" y="283"/>
                    </a:cubicBezTo>
                    <a:cubicBezTo>
                      <a:pt x="169" y="285"/>
                      <a:pt x="170" y="285"/>
                      <a:pt x="171" y="285"/>
                    </a:cubicBezTo>
                    <a:cubicBezTo>
                      <a:pt x="198" y="276"/>
                      <a:pt x="198" y="276"/>
                      <a:pt x="198" y="276"/>
                    </a:cubicBezTo>
                    <a:cubicBezTo>
                      <a:pt x="199" y="276"/>
                      <a:pt x="201" y="274"/>
                      <a:pt x="201" y="273"/>
                    </a:cubicBezTo>
                    <a:cubicBezTo>
                      <a:pt x="197" y="231"/>
                      <a:pt x="197" y="231"/>
                      <a:pt x="197" y="231"/>
                    </a:cubicBezTo>
                    <a:cubicBezTo>
                      <a:pt x="197" y="229"/>
                      <a:pt x="198" y="228"/>
                      <a:pt x="199" y="227"/>
                    </a:cubicBezTo>
                    <a:cubicBezTo>
                      <a:pt x="200" y="226"/>
                      <a:pt x="207" y="221"/>
                      <a:pt x="209" y="220"/>
                    </a:cubicBezTo>
                    <a:cubicBezTo>
                      <a:pt x="210" y="219"/>
                      <a:pt x="211" y="219"/>
                      <a:pt x="213" y="219"/>
                    </a:cubicBezTo>
                    <a:cubicBezTo>
                      <a:pt x="253" y="235"/>
                      <a:pt x="253" y="235"/>
                      <a:pt x="253" y="235"/>
                    </a:cubicBezTo>
                    <a:cubicBezTo>
                      <a:pt x="253" y="235"/>
                      <a:pt x="255" y="234"/>
                      <a:pt x="256" y="233"/>
                    </a:cubicBezTo>
                    <a:cubicBezTo>
                      <a:pt x="271" y="210"/>
                      <a:pt x="271" y="210"/>
                      <a:pt x="271" y="210"/>
                    </a:cubicBezTo>
                    <a:cubicBezTo>
                      <a:pt x="272" y="208"/>
                      <a:pt x="272" y="207"/>
                      <a:pt x="271" y="207"/>
                    </a:cubicBezTo>
                    <a:cubicBezTo>
                      <a:pt x="241" y="176"/>
                      <a:pt x="241" y="176"/>
                      <a:pt x="241" y="176"/>
                    </a:cubicBezTo>
                    <a:cubicBezTo>
                      <a:pt x="240" y="175"/>
                      <a:pt x="240" y="174"/>
                      <a:pt x="240" y="172"/>
                    </a:cubicBezTo>
                    <a:cubicBezTo>
                      <a:pt x="241" y="170"/>
                      <a:pt x="242" y="162"/>
                      <a:pt x="243" y="160"/>
                    </a:cubicBezTo>
                    <a:cubicBezTo>
                      <a:pt x="243" y="159"/>
                      <a:pt x="244" y="157"/>
                      <a:pt x="246" y="157"/>
                    </a:cubicBezTo>
                    <a:cubicBezTo>
                      <a:pt x="286" y="143"/>
                      <a:pt x="286" y="143"/>
                      <a:pt x="286" y="143"/>
                    </a:cubicBezTo>
                    <a:cubicBezTo>
                      <a:pt x="287" y="143"/>
                      <a:pt x="288" y="141"/>
                      <a:pt x="288" y="140"/>
                    </a:cubicBezTo>
                    <a:cubicBezTo>
                      <a:pt x="284" y="112"/>
                      <a:pt x="284" y="112"/>
                      <a:pt x="284" y="112"/>
                    </a:cubicBezTo>
                    <a:cubicBezTo>
                      <a:pt x="284" y="111"/>
                      <a:pt x="283" y="110"/>
                      <a:pt x="282" y="110"/>
                    </a:cubicBezTo>
                    <a:cubicBezTo>
                      <a:pt x="240" y="106"/>
                      <a:pt x="240" y="106"/>
                      <a:pt x="240" y="106"/>
                    </a:cubicBezTo>
                    <a:cubicBezTo>
                      <a:pt x="238" y="106"/>
                      <a:pt x="237" y="105"/>
                      <a:pt x="236" y="103"/>
                    </a:cubicBezTo>
                    <a:cubicBezTo>
                      <a:pt x="236" y="101"/>
                      <a:pt x="232" y="94"/>
                      <a:pt x="231" y="92"/>
                    </a:cubicBezTo>
                    <a:cubicBezTo>
                      <a:pt x="230" y="91"/>
                      <a:pt x="230" y="89"/>
                      <a:pt x="231" y="88"/>
                    </a:cubicBezTo>
                    <a:cubicBezTo>
                      <a:pt x="253" y="51"/>
                      <a:pt x="253" y="51"/>
                      <a:pt x="253" y="51"/>
                    </a:cubicBezTo>
                    <a:cubicBezTo>
                      <a:pt x="254" y="50"/>
                      <a:pt x="252" y="49"/>
                      <a:pt x="252" y="48"/>
                    </a:cubicBezTo>
                    <a:cubicBezTo>
                      <a:pt x="232" y="29"/>
                      <a:pt x="232" y="29"/>
                      <a:pt x="232" y="29"/>
                    </a:cubicBezTo>
                    <a:cubicBezTo>
                      <a:pt x="231" y="29"/>
                      <a:pt x="230" y="28"/>
                      <a:pt x="227" y="29"/>
                    </a:cubicBezTo>
                    <a:cubicBezTo>
                      <a:pt x="193" y="52"/>
                      <a:pt x="193" y="52"/>
                      <a:pt x="193" y="52"/>
                    </a:cubicBezTo>
                    <a:cubicBezTo>
                      <a:pt x="192" y="53"/>
                      <a:pt x="191" y="53"/>
                      <a:pt x="189" y="53"/>
                    </a:cubicBezTo>
                    <a:cubicBezTo>
                      <a:pt x="187" y="52"/>
                      <a:pt x="180" y="49"/>
                      <a:pt x="178" y="48"/>
                    </a:cubicBezTo>
                    <a:cubicBezTo>
                      <a:pt x="177" y="48"/>
                      <a:pt x="176" y="47"/>
                      <a:pt x="175" y="45"/>
                    </a:cubicBezTo>
                    <a:cubicBezTo>
                      <a:pt x="168" y="3"/>
                      <a:pt x="168" y="3"/>
                      <a:pt x="168" y="3"/>
                    </a:cubicBezTo>
                    <a:cubicBezTo>
                      <a:pt x="168" y="2"/>
                      <a:pt x="168" y="2"/>
                      <a:pt x="168" y="2"/>
                    </a:cubicBezTo>
                    <a:cubicBezTo>
                      <a:pt x="167" y="1"/>
                      <a:pt x="138" y="0"/>
                      <a:pt x="138" y="0"/>
                    </a:cubicBezTo>
                    <a:cubicBezTo>
                      <a:pt x="138" y="0"/>
                      <a:pt x="135" y="1"/>
                      <a:pt x="134" y="2"/>
                    </a:cubicBezTo>
                    <a:cubicBezTo>
                      <a:pt x="123" y="43"/>
                      <a:pt x="123" y="43"/>
                      <a:pt x="123" y="43"/>
                    </a:cubicBezTo>
                    <a:cubicBezTo>
                      <a:pt x="123" y="44"/>
                      <a:pt x="121" y="45"/>
                      <a:pt x="120" y="46"/>
                    </a:cubicBezTo>
                    <a:cubicBezTo>
                      <a:pt x="117" y="47"/>
                      <a:pt x="114" y="47"/>
                      <a:pt x="110" y="48"/>
                    </a:cubicBezTo>
                    <a:cubicBezTo>
                      <a:pt x="109" y="49"/>
                      <a:pt x="107" y="49"/>
                      <a:pt x="106" y="48"/>
                    </a:cubicBezTo>
                    <a:cubicBezTo>
                      <a:pt x="69" y="16"/>
                      <a:pt x="69" y="16"/>
                      <a:pt x="69" y="16"/>
                    </a:cubicBezTo>
                    <a:cubicBezTo>
                      <a:pt x="68" y="15"/>
                      <a:pt x="66" y="15"/>
                      <a:pt x="65" y="15"/>
                    </a:cubicBezTo>
                    <a:cubicBezTo>
                      <a:pt x="43" y="32"/>
                      <a:pt x="43" y="32"/>
                      <a:pt x="43" y="32"/>
                    </a:cubicBezTo>
                    <a:cubicBezTo>
                      <a:pt x="42" y="33"/>
                      <a:pt x="41" y="35"/>
                      <a:pt x="42" y="37"/>
                    </a:cubicBezTo>
                    <a:cubicBezTo>
                      <a:pt x="62" y="80"/>
                      <a:pt x="62" y="80"/>
                      <a:pt x="62" y="80"/>
                    </a:cubicBezTo>
                    <a:cubicBezTo>
                      <a:pt x="63" y="82"/>
                      <a:pt x="63" y="83"/>
                      <a:pt x="62" y="85"/>
                    </a:cubicBezTo>
                    <a:cubicBezTo>
                      <a:pt x="60" y="88"/>
                      <a:pt x="59" y="90"/>
                      <a:pt x="57" y="93"/>
                    </a:cubicBezTo>
                    <a:cubicBezTo>
                      <a:pt x="56" y="94"/>
                      <a:pt x="54" y="96"/>
                      <a:pt x="53" y="96"/>
                    </a:cubicBezTo>
                    <a:cubicBezTo>
                      <a:pt x="53" y="96"/>
                      <a:pt x="10" y="95"/>
                      <a:pt x="10" y="95"/>
                    </a:cubicBezTo>
                    <a:cubicBezTo>
                      <a:pt x="8" y="95"/>
                      <a:pt x="7" y="96"/>
                      <a:pt x="7" y="97"/>
                    </a:cubicBezTo>
                    <a:cubicBezTo>
                      <a:pt x="1" y="124"/>
                      <a:pt x="1" y="124"/>
                      <a:pt x="1" y="124"/>
                    </a:cubicBezTo>
                    <a:cubicBezTo>
                      <a:pt x="0" y="126"/>
                      <a:pt x="2" y="127"/>
                      <a:pt x="3" y="128"/>
                    </a:cubicBezTo>
                    <a:cubicBezTo>
                      <a:pt x="40" y="146"/>
                      <a:pt x="40" y="146"/>
                      <a:pt x="40" y="146"/>
                    </a:cubicBezTo>
                    <a:cubicBezTo>
                      <a:pt x="42" y="147"/>
                      <a:pt x="43" y="148"/>
                      <a:pt x="43" y="150"/>
                    </a:cubicBezTo>
                    <a:cubicBezTo>
                      <a:pt x="43" y="152"/>
                      <a:pt x="44" y="160"/>
                      <a:pt x="44" y="162"/>
                    </a:cubicBezTo>
                    <a:cubicBezTo>
                      <a:pt x="44" y="163"/>
                      <a:pt x="43" y="164"/>
                      <a:pt x="42" y="165"/>
                    </a:cubicBezTo>
                    <a:cubicBezTo>
                      <a:pt x="10" y="192"/>
                      <a:pt x="10" y="192"/>
                      <a:pt x="10" y="192"/>
                    </a:cubicBezTo>
                    <a:cubicBezTo>
                      <a:pt x="10" y="192"/>
                      <a:pt x="9" y="193"/>
                      <a:pt x="10" y="196"/>
                    </a:cubicBezTo>
                    <a:cubicBezTo>
                      <a:pt x="22" y="221"/>
                      <a:pt x="22" y="221"/>
                      <a:pt x="22" y="221"/>
                    </a:cubicBezTo>
                    <a:cubicBezTo>
                      <a:pt x="23" y="222"/>
                      <a:pt x="24" y="223"/>
                      <a:pt x="25" y="223"/>
                    </a:cubicBezTo>
                    <a:cubicBezTo>
                      <a:pt x="66" y="212"/>
                      <a:pt x="66" y="212"/>
                      <a:pt x="66" y="212"/>
                    </a:cubicBezTo>
                    <a:cubicBezTo>
                      <a:pt x="68" y="211"/>
                      <a:pt x="69" y="212"/>
                      <a:pt x="70" y="213"/>
                    </a:cubicBezTo>
                    <a:cubicBezTo>
                      <a:pt x="72" y="214"/>
                      <a:pt x="78" y="220"/>
                      <a:pt x="79" y="221"/>
                    </a:cubicBezTo>
                    <a:cubicBezTo>
                      <a:pt x="80" y="222"/>
                      <a:pt x="81" y="224"/>
                      <a:pt x="81" y="225"/>
                    </a:cubicBezTo>
                    <a:cubicBezTo>
                      <a:pt x="72" y="267"/>
                      <a:pt x="72" y="267"/>
                      <a:pt x="72" y="267"/>
                    </a:cubicBezTo>
                    <a:cubicBezTo>
                      <a:pt x="72" y="268"/>
                      <a:pt x="73" y="269"/>
                      <a:pt x="74" y="270"/>
                    </a:cubicBezTo>
                    <a:cubicBezTo>
                      <a:pt x="100" y="281"/>
                      <a:pt x="100" y="281"/>
                      <a:pt x="100" y="281"/>
                    </a:cubicBezTo>
                    <a:cubicBezTo>
                      <a:pt x="101" y="281"/>
                      <a:pt x="103" y="281"/>
                      <a:pt x="103" y="280"/>
                    </a:cubicBezTo>
                    <a:cubicBezTo>
                      <a:pt x="128" y="245"/>
                      <a:pt x="128" y="245"/>
                      <a:pt x="128" y="245"/>
                    </a:cubicBezTo>
                    <a:cubicBezTo>
                      <a:pt x="129" y="244"/>
                      <a:pt x="131" y="243"/>
                      <a:pt x="132" y="243"/>
                    </a:cubicBezTo>
                    <a:cubicBezTo>
                      <a:pt x="136" y="244"/>
                      <a:pt x="144" y="244"/>
                      <a:pt x="144" y="244"/>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38">
                <a:extLst>
                  <a:ext uri="{FF2B5EF4-FFF2-40B4-BE49-F238E27FC236}">
                    <a16:creationId xmlns:a16="http://schemas.microsoft.com/office/drawing/2014/main" id="{B25160A7-50E5-49AC-BA0A-9442FC28B307}"/>
                  </a:ext>
                </a:extLst>
              </p:cNvPr>
              <p:cNvSpPr>
                <a:spLocks/>
              </p:cNvSpPr>
              <p:nvPr/>
            </p:nvSpPr>
            <p:spPr bwMode="auto">
              <a:xfrm>
                <a:off x="3665538" y="3008313"/>
                <a:ext cx="282575" cy="277812"/>
              </a:xfrm>
              <a:custGeom>
                <a:avLst/>
                <a:gdLst>
                  <a:gd name="T0" fmla="*/ 50 w 100"/>
                  <a:gd name="T1" fmla="*/ 0 h 98"/>
                  <a:gd name="T2" fmla="*/ 21 w 100"/>
                  <a:gd name="T3" fmla="*/ 9 h 98"/>
                  <a:gd name="T4" fmla="*/ 2 w 100"/>
                  <a:gd name="T5" fmla="*/ 42 h 98"/>
                  <a:gd name="T6" fmla="*/ 11 w 100"/>
                  <a:gd name="T7" fmla="*/ 78 h 98"/>
                  <a:gd name="T8" fmla="*/ 44 w 100"/>
                  <a:gd name="T9" fmla="*/ 97 h 98"/>
                  <a:gd name="T10" fmla="*/ 80 w 100"/>
                  <a:gd name="T11" fmla="*/ 87 h 98"/>
                  <a:gd name="T12" fmla="*/ 99 w 100"/>
                  <a:gd name="T13" fmla="*/ 55 h 98"/>
                  <a:gd name="T14" fmla="*/ 89 w 100"/>
                  <a:gd name="T15" fmla="*/ 19 h 98"/>
                  <a:gd name="T16" fmla="*/ 89 w 100"/>
                  <a:gd name="T17" fmla="*/ 19 h 98"/>
                  <a:gd name="T18" fmla="*/ 57 w 100"/>
                  <a:gd name="T19" fmla="*/ 0 h 98"/>
                  <a:gd name="T20" fmla="*/ 50 w 100"/>
                  <a:gd name="T2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98">
                    <a:moveTo>
                      <a:pt x="50" y="0"/>
                    </a:moveTo>
                    <a:cubicBezTo>
                      <a:pt x="40" y="0"/>
                      <a:pt x="30" y="3"/>
                      <a:pt x="21" y="9"/>
                    </a:cubicBezTo>
                    <a:cubicBezTo>
                      <a:pt x="10" y="17"/>
                      <a:pt x="4" y="28"/>
                      <a:pt x="2" y="42"/>
                    </a:cubicBezTo>
                    <a:cubicBezTo>
                      <a:pt x="0" y="54"/>
                      <a:pt x="4" y="68"/>
                      <a:pt x="11" y="78"/>
                    </a:cubicBezTo>
                    <a:cubicBezTo>
                      <a:pt x="21" y="90"/>
                      <a:pt x="34" y="95"/>
                      <a:pt x="44" y="97"/>
                    </a:cubicBezTo>
                    <a:cubicBezTo>
                      <a:pt x="53" y="98"/>
                      <a:pt x="67" y="97"/>
                      <a:pt x="80" y="87"/>
                    </a:cubicBezTo>
                    <a:cubicBezTo>
                      <a:pt x="92" y="78"/>
                      <a:pt x="97" y="65"/>
                      <a:pt x="99" y="55"/>
                    </a:cubicBezTo>
                    <a:cubicBezTo>
                      <a:pt x="100" y="46"/>
                      <a:pt x="99" y="31"/>
                      <a:pt x="89" y="19"/>
                    </a:cubicBezTo>
                    <a:cubicBezTo>
                      <a:pt x="89" y="19"/>
                      <a:pt x="89" y="19"/>
                      <a:pt x="89" y="19"/>
                    </a:cubicBezTo>
                    <a:cubicBezTo>
                      <a:pt x="82" y="9"/>
                      <a:pt x="70" y="2"/>
                      <a:pt x="57" y="0"/>
                    </a:cubicBezTo>
                    <a:cubicBezTo>
                      <a:pt x="55" y="0"/>
                      <a:pt x="52" y="0"/>
                      <a:pt x="50" y="0"/>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45" name="Freeform: Shape 44">
            <a:extLst>
              <a:ext uri="{FF2B5EF4-FFF2-40B4-BE49-F238E27FC236}">
                <a16:creationId xmlns:a16="http://schemas.microsoft.com/office/drawing/2014/main" id="{B927CBF1-328D-49EB-809C-84388FD6AC96}"/>
              </a:ext>
            </a:extLst>
          </p:cNvPr>
          <p:cNvSpPr/>
          <p:nvPr/>
        </p:nvSpPr>
        <p:spPr bwMode="auto">
          <a:xfrm>
            <a:off x="423970" y="4025711"/>
            <a:ext cx="11588534" cy="222331"/>
          </a:xfrm>
          <a:custGeom>
            <a:avLst/>
            <a:gdLst>
              <a:gd name="connsiteX0" fmla="*/ 0 w 7816645"/>
              <a:gd name="connsiteY0" fmla="*/ 1474839 h 1873045"/>
              <a:gd name="connsiteX1" fmla="*/ 0 w 7816645"/>
              <a:gd name="connsiteY1" fmla="*/ 0 h 1873045"/>
              <a:gd name="connsiteX2" fmla="*/ 7816645 w 7816645"/>
              <a:gd name="connsiteY2" fmla="*/ 0 h 1873045"/>
              <a:gd name="connsiteX3" fmla="*/ 7816645 w 7816645"/>
              <a:gd name="connsiteY3" fmla="*/ 1873045 h 1873045"/>
              <a:gd name="connsiteX0" fmla="*/ 3807 w 7816645"/>
              <a:gd name="connsiteY0" fmla="*/ 1699370 h 1873045"/>
              <a:gd name="connsiteX1" fmla="*/ 0 w 7816645"/>
              <a:gd name="connsiteY1" fmla="*/ 0 h 1873045"/>
              <a:gd name="connsiteX2" fmla="*/ 7816645 w 7816645"/>
              <a:gd name="connsiteY2" fmla="*/ 0 h 1873045"/>
              <a:gd name="connsiteX3" fmla="*/ 7816645 w 7816645"/>
              <a:gd name="connsiteY3" fmla="*/ 1873045 h 1873045"/>
              <a:gd name="connsiteX0" fmla="*/ 0 w 7824260"/>
              <a:gd name="connsiteY0" fmla="*/ 1699370 h 1873045"/>
              <a:gd name="connsiteX1" fmla="*/ 7615 w 7824260"/>
              <a:gd name="connsiteY1" fmla="*/ 0 h 1873045"/>
              <a:gd name="connsiteX2" fmla="*/ 7824260 w 7824260"/>
              <a:gd name="connsiteY2" fmla="*/ 0 h 1873045"/>
              <a:gd name="connsiteX3" fmla="*/ 7824260 w 7824260"/>
              <a:gd name="connsiteY3" fmla="*/ 1873045 h 1873045"/>
              <a:gd name="connsiteX0" fmla="*/ 4268 w 7817107"/>
              <a:gd name="connsiteY0" fmla="*/ 1683333 h 1873045"/>
              <a:gd name="connsiteX1" fmla="*/ 462 w 7817107"/>
              <a:gd name="connsiteY1" fmla="*/ 0 h 1873045"/>
              <a:gd name="connsiteX2" fmla="*/ 7817107 w 7817107"/>
              <a:gd name="connsiteY2" fmla="*/ 0 h 1873045"/>
              <a:gd name="connsiteX3" fmla="*/ 7817107 w 7817107"/>
              <a:gd name="connsiteY3" fmla="*/ 1873045 h 1873045"/>
              <a:gd name="connsiteX0" fmla="*/ 4268 w 7817107"/>
              <a:gd name="connsiteY0" fmla="*/ 1683333 h 1683333"/>
              <a:gd name="connsiteX1" fmla="*/ 462 w 7817107"/>
              <a:gd name="connsiteY1" fmla="*/ 0 h 1683333"/>
              <a:gd name="connsiteX2" fmla="*/ 7817107 w 7817107"/>
              <a:gd name="connsiteY2" fmla="*/ 0 h 1683333"/>
              <a:gd name="connsiteX3" fmla="*/ 7809492 w 7817107"/>
              <a:gd name="connsiteY3" fmla="*/ 1664555 h 1683333"/>
              <a:gd name="connsiteX0" fmla="*/ 4268 w 7817838"/>
              <a:gd name="connsiteY0" fmla="*/ 1683333 h 1683333"/>
              <a:gd name="connsiteX1" fmla="*/ 462 w 7817838"/>
              <a:gd name="connsiteY1" fmla="*/ 0 h 1683333"/>
              <a:gd name="connsiteX2" fmla="*/ 7817107 w 7817838"/>
              <a:gd name="connsiteY2" fmla="*/ 0 h 1683333"/>
              <a:gd name="connsiteX3" fmla="*/ 7817106 w 7817838"/>
              <a:gd name="connsiteY3" fmla="*/ 1664555 h 1683333"/>
              <a:gd name="connsiteX0" fmla="*/ 4268 w 7817107"/>
              <a:gd name="connsiteY0" fmla="*/ 1683333 h 1683333"/>
              <a:gd name="connsiteX1" fmla="*/ 462 w 7817107"/>
              <a:gd name="connsiteY1" fmla="*/ 0 h 1683333"/>
              <a:gd name="connsiteX2" fmla="*/ 7817107 w 7817107"/>
              <a:gd name="connsiteY2" fmla="*/ 0 h 1683333"/>
              <a:gd name="connsiteX3" fmla="*/ 7805685 w 7817107"/>
              <a:gd name="connsiteY3" fmla="*/ 1648518 h 1683333"/>
              <a:gd name="connsiteX0" fmla="*/ 4268 w 7817839"/>
              <a:gd name="connsiteY0" fmla="*/ 1683333 h 1683333"/>
              <a:gd name="connsiteX1" fmla="*/ 462 w 7817839"/>
              <a:gd name="connsiteY1" fmla="*/ 0 h 1683333"/>
              <a:gd name="connsiteX2" fmla="*/ 7817107 w 7817839"/>
              <a:gd name="connsiteY2" fmla="*/ 0 h 1683333"/>
              <a:gd name="connsiteX3" fmla="*/ 7817107 w 7817839"/>
              <a:gd name="connsiteY3" fmla="*/ 1616445 h 1683333"/>
              <a:gd name="connsiteX0" fmla="*/ 4268 w 7817107"/>
              <a:gd name="connsiteY0" fmla="*/ 1683333 h 1683333"/>
              <a:gd name="connsiteX1" fmla="*/ 462 w 7817107"/>
              <a:gd name="connsiteY1" fmla="*/ 0 h 1683333"/>
              <a:gd name="connsiteX2" fmla="*/ 7817107 w 7817107"/>
              <a:gd name="connsiteY2" fmla="*/ 0 h 1683333"/>
              <a:gd name="connsiteX3" fmla="*/ 7809494 w 7817107"/>
              <a:gd name="connsiteY3" fmla="*/ 1616445 h 1683333"/>
              <a:gd name="connsiteX0" fmla="*/ 4268 w 7821377"/>
              <a:gd name="connsiteY0" fmla="*/ 1683333 h 1683333"/>
              <a:gd name="connsiteX1" fmla="*/ 462 w 7821377"/>
              <a:gd name="connsiteY1" fmla="*/ 0 h 1683333"/>
              <a:gd name="connsiteX2" fmla="*/ 7817107 w 7821377"/>
              <a:gd name="connsiteY2" fmla="*/ 0 h 1683333"/>
              <a:gd name="connsiteX3" fmla="*/ 7820916 w 7821377"/>
              <a:gd name="connsiteY3" fmla="*/ 1616445 h 1683333"/>
              <a:gd name="connsiteX0" fmla="*/ 4268 w 7817107"/>
              <a:gd name="connsiteY0" fmla="*/ 1683333 h 1683333"/>
              <a:gd name="connsiteX1" fmla="*/ 462 w 7817107"/>
              <a:gd name="connsiteY1" fmla="*/ 0 h 1683333"/>
              <a:gd name="connsiteX2" fmla="*/ 7817107 w 7817107"/>
              <a:gd name="connsiteY2" fmla="*/ 0 h 1683333"/>
              <a:gd name="connsiteX3" fmla="*/ 7813302 w 7817107"/>
              <a:gd name="connsiteY3" fmla="*/ 1616445 h 1683333"/>
              <a:gd name="connsiteX0" fmla="*/ 4268 w 7817841"/>
              <a:gd name="connsiteY0" fmla="*/ 1683333 h 1696637"/>
              <a:gd name="connsiteX1" fmla="*/ 462 w 7817841"/>
              <a:gd name="connsiteY1" fmla="*/ 0 h 1696637"/>
              <a:gd name="connsiteX2" fmla="*/ 7817107 w 7817841"/>
              <a:gd name="connsiteY2" fmla="*/ 0 h 1696637"/>
              <a:gd name="connsiteX3" fmla="*/ 7817109 w 7817841"/>
              <a:gd name="connsiteY3" fmla="*/ 1696637 h 1696637"/>
              <a:gd name="connsiteX0" fmla="*/ 0 w 7823185"/>
              <a:gd name="connsiteY0" fmla="*/ 1683333 h 1696637"/>
              <a:gd name="connsiteX1" fmla="*/ 5806 w 7823185"/>
              <a:gd name="connsiteY1" fmla="*/ 0 h 1696637"/>
              <a:gd name="connsiteX2" fmla="*/ 7822451 w 7823185"/>
              <a:gd name="connsiteY2" fmla="*/ 0 h 1696637"/>
              <a:gd name="connsiteX3" fmla="*/ 7822453 w 7823185"/>
              <a:gd name="connsiteY3" fmla="*/ 1696637 h 1696637"/>
              <a:gd name="connsiteX0" fmla="*/ 4268 w 7817841"/>
              <a:gd name="connsiteY0" fmla="*/ 1683333 h 1696637"/>
              <a:gd name="connsiteX1" fmla="*/ 462 w 7817841"/>
              <a:gd name="connsiteY1" fmla="*/ 0 h 1696637"/>
              <a:gd name="connsiteX2" fmla="*/ 7817107 w 7817841"/>
              <a:gd name="connsiteY2" fmla="*/ 0 h 1696637"/>
              <a:gd name="connsiteX3" fmla="*/ 7817109 w 7817841"/>
              <a:gd name="connsiteY3" fmla="*/ 1696637 h 1696637"/>
              <a:gd name="connsiteX0" fmla="*/ 0 w 7819981"/>
              <a:gd name="connsiteY0" fmla="*/ 1683333 h 1696637"/>
              <a:gd name="connsiteX1" fmla="*/ 2602 w 7819981"/>
              <a:gd name="connsiteY1" fmla="*/ 0 h 1696637"/>
              <a:gd name="connsiteX2" fmla="*/ 7819247 w 7819981"/>
              <a:gd name="connsiteY2" fmla="*/ 0 h 1696637"/>
              <a:gd name="connsiteX3" fmla="*/ 7819249 w 7819981"/>
              <a:gd name="connsiteY3" fmla="*/ 1696637 h 1696637"/>
              <a:gd name="connsiteX0" fmla="*/ 4268 w 7817841"/>
              <a:gd name="connsiteY0" fmla="*/ 1683333 h 1696637"/>
              <a:gd name="connsiteX1" fmla="*/ 462 w 7817841"/>
              <a:gd name="connsiteY1" fmla="*/ 0 h 1696637"/>
              <a:gd name="connsiteX2" fmla="*/ 7817107 w 7817841"/>
              <a:gd name="connsiteY2" fmla="*/ 0 h 1696637"/>
              <a:gd name="connsiteX3" fmla="*/ 7817109 w 7817841"/>
              <a:gd name="connsiteY3" fmla="*/ 1696637 h 1696637"/>
              <a:gd name="connsiteX0" fmla="*/ 1271 w 7818048"/>
              <a:gd name="connsiteY0" fmla="*/ 1662974 h 1696637"/>
              <a:gd name="connsiteX1" fmla="*/ 669 w 7818048"/>
              <a:gd name="connsiteY1" fmla="*/ 0 h 1696637"/>
              <a:gd name="connsiteX2" fmla="*/ 7817314 w 7818048"/>
              <a:gd name="connsiteY2" fmla="*/ 0 h 1696637"/>
              <a:gd name="connsiteX3" fmla="*/ 7817316 w 7818048"/>
              <a:gd name="connsiteY3" fmla="*/ 1696637 h 1696637"/>
            </a:gdLst>
            <a:ahLst/>
            <a:cxnLst>
              <a:cxn ang="0">
                <a:pos x="connsiteX0" y="connsiteY0"/>
              </a:cxn>
              <a:cxn ang="0">
                <a:pos x="connsiteX1" y="connsiteY1"/>
              </a:cxn>
              <a:cxn ang="0">
                <a:pos x="connsiteX2" y="connsiteY2"/>
              </a:cxn>
              <a:cxn ang="0">
                <a:pos x="connsiteX3" y="connsiteY3"/>
              </a:cxn>
            </a:cxnLst>
            <a:rect l="l" t="t" r="r" b="b"/>
            <a:pathLst>
              <a:path w="7818048" h="1696637">
                <a:moveTo>
                  <a:pt x="1271" y="1662974"/>
                </a:moveTo>
                <a:cubicBezTo>
                  <a:pt x="3809" y="1096517"/>
                  <a:pt x="-1869" y="566457"/>
                  <a:pt x="669" y="0"/>
                </a:cubicBezTo>
                <a:lnTo>
                  <a:pt x="7817314" y="0"/>
                </a:lnTo>
                <a:cubicBezTo>
                  <a:pt x="7814776" y="554852"/>
                  <a:pt x="7819854" y="1141785"/>
                  <a:pt x="7817316" y="1696637"/>
                </a:cubicBezTo>
              </a:path>
            </a:pathLst>
          </a:custGeom>
          <a:no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endParaRPr lang="en-US" sz="1765"/>
          </a:p>
        </p:txBody>
      </p:sp>
      <p:sp>
        <p:nvSpPr>
          <p:cNvPr id="216" name="Rectangle 215">
            <a:extLst>
              <a:ext uri="{FF2B5EF4-FFF2-40B4-BE49-F238E27FC236}">
                <a16:creationId xmlns:a16="http://schemas.microsoft.com/office/drawing/2014/main" id="{F1F46DBC-30CB-4CC4-A233-77995C5E25D1}"/>
              </a:ext>
            </a:extLst>
          </p:cNvPr>
          <p:cNvSpPr/>
          <p:nvPr/>
        </p:nvSpPr>
        <p:spPr bwMode="auto">
          <a:xfrm>
            <a:off x="59309" y="1678180"/>
            <a:ext cx="12436475" cy="193103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7" name="Text Placeholder 21">
            <a:extLst>
              <a:ext uri="{FF2B5EF4-FFF2-40B4-BE49-F238E27FC236}">
                <a16:creationId xmlns:a16="http://schemas.microsoft.com/office/drawing/2014/main" id="{B2B5D285-1A87-41FF-9548-688ECB46412D}"/>
              </a:ext>
            </a:extLst>
          </p:cNvPr>
          <p:cNvSpPr txBox="1">
            <a:spLocks/>
          </p:cNvSpPr>
          <p:nvPr/>
        </p:nvSpPr>
        <p:spPr>
          <a:xfrm>
            <a:off x="474516" y="2636511"/>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Programming Models</a:t>
            </a:r>
          </a:p>
        </p:txBody>
      </p:sp>
      <p:sp>
        <p:nvSpPr>
          <p:cNvPr id="218" name="Text Placeholder 21">
            <a:extLst>
              <a:ext uri="{FF2B5EF4-FFF2-40B4-BE49-F238E27FC236}">
                <a16:creationId xmlns:a16="http://schemas.microsoft.com/office/drawing/2014/main" id="{5F9BAF7A-764A-49A1-AD76-1ECE265DF2B3}"/>
              </a:ext>
            </a:extLst>
          </p:cNvPr>
          <p:cNvSpPr txBox="1">
            <a:spLocks/>
          </p:cNvSpPr>
          <p:nvPr/>
        </p:nvSpPr>
        <p:spPr>
          <a:xfrm>
            <a:off x="2126527" y="2636511"/>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Dev &amp; Ops </a:t>
            </a:r>
            <a:br>
              <a:rPr lang="en-US" dirty="0"/>
            </a:br>
            <a:r>
              <a:rPr lang="en-US" dirty="0"/>
              <a:t>Tooling</a:t>
            </a:r>
          </a:p>
        </p:txBody>
      </p:sp>
      <p:sp>
        <p:nvSpPr>
          <p:cNvPr id="219" name="Text Placeholder 21">
            <a:extLst>
              <a:ext uri="{FF2B5EF4-FFF2-40B4-BE49-F238E27FC236}">
                <a16:creationId xmlns:a16="http://schemas.microsoft.com/office/drawing/2014/main" id="{691B2474-6CED-439D-A035-4A4D7D81A306}"/>
              </a:ext>
            </a:extLst>
          </p:cNvPr>
          <p:cNvSpPr txBox="1">
            <a:spLocks/>
          </p:cNvSpPr>
          <p:nvPr/>
        </p:nvSpPr>
        <p:spPr>
          <a:xfrm>
            <a:off x="3778538" y="2636511"/>
            <a:ext cx="1692265" cy="400110"/>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Orchestration</a:t>
            </a:r>
          </a:p>
        </p:txBody>
      </p:sp>
      <p:sp>
        <p:nvSpPr>
          <p:cNvPr id="220" name="Text Placeholder 21">
            <a:extLst>
              <a:ext uri="{FF2B5EF4-FFF2-40B4-BE49-F238E27FC236}">
                <a16:creationId xmlns:a16="http://schemas.microsoft.com/office/drawing/2014/main" id="{0CFB7950-581D-49BF-B412-E8EDAA7F8963}"/>
              </a:ext>
            </a:extLst>
          </p:cNvPr>
          <p:cNvSpPr txBox="1">
            <a:spLocks/>
          </p:cNvSpPr>
          <p:nvPr/>
        </p:nvSpPr>
        <p:spPr>
          <a:xfrm>
            <a:off x="5430549" y="2636511"/>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Lifecycle Management</a:t>
            </a:r>
          </a:p>
        </p:txBody>
      </p:sp>
      <p:sp>
        <p:nvSpPr>
          <p:cNvPr id="221" name="Text Placeholder 21">
            <a:extLst>
              <a:ext uri="{FF2B5EF4-FFF2-40B4-BE49-F238E27FC236}">
                <a16:creationId xmlns:a16="http://schemas.microsoft.com/office/drawing/2014/main" id="{0DEA2DC7-3F59-4ED3-BC19-8CDBB8353CE7}"/>
              </a:ext>
            </a:extLst>
          </p:cNvPr>
          <p:cNvSpPr txBox="1">
            <a:spLocks/>
          </p:cNvSpPr>
          <p:nvPr/>
        </p:nvSpPr>
        <p:spPr>
          <a:xfrm>
            <a:off x="7082560" y="2636511"/>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Health &amp;</a:t>
            </a:r>
          </a:p>
          <a:p>
            <a:pPr lvl="0" algn="ctr">
              <a:lnSpc>
                <a:spcPct val="100000"/>
              </a:lnSpc>
              <a:defRPr/>
            </a:pPr>
            <a:r>
              <a:rPr lang="en-US" dirty="0"/>
              <a:t>Monitoring</a:t>
            </a:r>
          </a:p>
        </p:txBody>
      </p:sp>
      <p:sp>
        <p:nvSpPr>
          <p:cNvPr id="222" name="Text Placeholder 21">
            <a:extLst>
              <a:ext uri="{FF2B5EF4-FFF2-40B4-BE49-F238E27FC236}">
                <a16:creationId xmlns:a16="http://schemas.microsoft.com/office/drawing/2014/main" id="{710D472B-28E1-4A67-9E09-9662FB4EA1EF}"/>
              </a:ext>
            </a:extLst>
          </p:cNvPr>
          <p:cNvSpPr txBox="1">
            <a:spLocks/>
          </p:cNvSpPr>
          <p:nvPr/>
        </p:nvSpPr>
        <p:spPr>
          <a:xfrm>
            <a:off x="8734571" y="2636511"/>
            <a:ext cx="1692265" cy="874085"/>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Always On Availability</a:t>
            </a:r>
          </a:p>
          <a:p>
            <a:pPr lvl="0" algn="ctr">
              <a:lnSpc>
                <a:spcPct val="100000"/>
              </a:lnSpc>
              <a:defRPr/>
            </a:pPr>
            <a:endParaRPr lang="en-US" dirty="0"/>
          </a:p>
        </p:txBody>
      </p:sp>
      <p:sp>
        <p:nvSpPr>
          <p:cNvPr id="233" name="Text Placeholder 21">
            <a:extLst>
              <a:ext uri="{FF2B5EF4-FFF2-40B4-BE49-F238E27FC236}">
                <a16:creationId xmlns:a16="http://schemas.microsoft.com/office/drawing/2014/main" id="{FF021D88-B8A1-4F31-A944-401C88153680}"/>
              </a:ext>
            </a:extLst>
          </p:cNvPr>
          <p:cNvSpPr txBox="1">
            <a:spLocks/>
          </p:cNvSpPr>
          <p:nvPr/>
        </p:nvSpPr>
        <p:spPr>
          <a:xfrm>
            <a:off x="10386584" y="2636511"/>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Auto</a:t>
            </a:r>
          </a:p>
          <a:p>
            <a:pPr lvl="0" algn="ctr">
              <a:lnSpc>
                <a:spcPct val="100000"/>
              </a:lnSpc>
              <a:defRPr/>
            </a:pPr>
            <a:r>
              <a:rPr lang="en-US" dirty="0"/>
              <a:t>Scaling</a:t>
            </a:r>
          </a:p>
        </p:txBody>
      </p:sp>
      <p:grpSp>
        <p:nvGrpSpPr>
          <p:cNvPr id="234" name="Group 233">
            <a:extLst>
              <a:ext uri="{FF2B5EF4-FFF2-40B4-BE49-F238E27FC236}">
                <a16:creationId xmlns:a16="http://schemas.microsoft.com/office/drawing/2014/main" id="{8AF2B83C-FACA-41B4-9D3C-092B64FF1750}"/>
              </a:ext>
            </a:extLst>
          </p:cNvPr>
          <p:cNvGrpSpPr/>
          <p:nvPr/>
        </p:nvGrpSpPr>
        <p:grpSpPr>
          <a:xfrm>
            <a:off x="11056750" y="2128414"/>
            <a:ext cx="351932" cy="344300"/>
            <a:chOff x="2378075" y="5489575"/>
            <a:chExt cx="585787" cy="573087"/>
          </a:xfrm>
        </p:grpSpPr>
        <p:sp>
          <p:nvSpPr>
            <p:cNvPr id="274" name="Freeform 5">
              <a:extLst>
                <a:ext uri="{FF2B5EF4-FFF2-40B4-BE49-F238E27FC236}">
                  <a16:creationId xmlns:a16="http://schemas.microsoft.com/office/drawing/2014/main" id="{5A56E1C9-8380-416F-84C9-C72C42AA4CD8}"/>
                </a:ext>
              </a:extLst>
            </p:cNvPr>
            <p:cNvSpPr>
              <a:spLocks/>
            </p:cNvSpPr>
            <p:nvPr/>
          </p:nvSpPr>
          <p:spPr bwMode="auto">
            <a:xfrm>
              <a:off x="2524125" y="5648325"/>
              <a:ext cx="269875" cy="266700"/>
            </a:xfrm>
            <a:custGeom>
              <a:avLst/>
              <a:gdLst>
                <a:gd name="T0" fmla="*/ 170 w 170"/>
                <a:gd name="T1" fmla="*/ 168 h 168"/>
                <a:gd name="T2" fmla="*/ 170 w 170"/>
                <a:gd name="T3" fmla="*/ 0 h 168"/>
                <a:gd name="T4" fmla="*/ 0 w 170"/>
                <a:gd name="T5" fmla="*/ 0 h 168"/>
              </a:gdLst>
              <a:ahLst/>
              <a:cxnLst>
                <a:cxn ang="0">
                  <a:pos x="T0" y="T1"/>
                </a:cxn>
                <a:cxn ang="0">
                  <a:pos x="T2" y="T3"/>
                </a:cxn>
                <a:cxn ang="0">
                  <a:pos x="T4" y="T5"/>
                </a:cxn>
              </a:cxnLst>
              <a:rect l="0" t="0" r="r" b="b"/>
              <a:pathLst>
                <a:path w="170" h="168">
                  <a:moveTo>
                    <a:pt x="170" y="168"/>
                  </a:moveTo>
                  <a:lnTo>
                    <a:pt x="170" y="0"/>
                  </a:lnTo>
                  <a:lnTo>
                    <a:pt x="0"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Freeform 6">
              <a:extLst>
                <a:ext uri="{FF2B5EF4-FFF2-40B4-BE49-F238E27FC236}">
                  <a16:creationId xmlns:a16="http://schemas.microsoft.com/office/drawing/2014/main" id="{5EAC541B-D9CE-4032-A42F-045893954C13}"/>
                </a:ext>
              </a:extLst>
            </p:cNvPr>
            <p:cNvSpPr>
              <a:spLocks/>
            </p:cNvSpPr>
            <p:nvPr/>
          </p:nvSpPr>
          <p:spPr bwMode="auto">
            <a:xfrm>
              <a:off x="2400300" y="5489575"/>
              <a:ext cx="563562" cy="558800"/>
            </a:xfrm>
            <a:custGeom>
              <a:avLst/>
              <a:gdLst>
                <a:gd name="T0" fmla="*/ 48 w 199"/>
                <a:gd name="T1" fmla="*/ 197 h 197"/>
                <a:gd name="T2" fmla="*/ 191 w 199"/>
                <a:gd name="T3" fmla="*/ 197 h 197"/>
                <a:gd name="T4" fmla="*/ 199 w 199"/>
                <a:gd name="T5" fmla="*/ 190 h 197"/>
                <a:gd name="T6" fmla="*/ 199 w 199"/>
                <a:gd name="T7" fmla="*/ 8 h 197"/>
                <a:gd name="T8" fmla="*/ 191 w 199"/>
                <a:gd name="T9" fmla="*/ 0 h 197"/>
                <a:gd name="T10" fmla="*/ 8 w 199"/>
                <a:gd name="T11" fmla="*/ 0 h 197"/>
                <a:gd name="T12" fmla="*/ 0 w 199"/>
                <a:gd name="T13" fmla="*/ 8 h 197"/>
                <a:gd name="T14" fmla="*/ 0 w 199"/>
                <a:gd name="T15" fmla="*/ 15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48" y="197"/>
                  </a:moveTo>
                  <a:cubicBezTo>
                    <a:pt x="191" y="197"/>
                    <a:pt x="191" y="197"/>
                    <a:pt x="191" y="197"/>
                  </a:cubicBezTo>
                  <a:cubicBezTo>
                    <a:pt x="195" y="197"/>
                    <a:pt x="199" y="194"/>
                    <a:pt x="199" y="190"/>
                  </a:cubicBezTo>
                  <a:cubicBezTo>
                    <a:pt x="199" y="8"/>
                    <a:pt x="199" y="8"/>
                    <a:pt x="199" y="8"/>
                  </a:cubicBezTo>
                  <a:cubicBezTo>
                    <a:pt x="199" y="4"/>
                    <a:pt x="195" y="0"/>
                    <a:pt x="191" y="0"/>
                  </a:cubicBezTo>
                  <a:cubicBezTo>
                    <a:pt x="8" y="0"/>
                    <a:pt x="8" y="0"/>
                    <a:pt x="8" y="0"/>
                  </a:cubicBezTo>
                  <a:cubicBezTo>
                    <a:pt x="4" y="0"/>
                    <a:pt x="0" y="4"/>
                    <a:pt x="0" y="8"/>
                  </a:cubicBezTo>
                  <a:cubicBezTo>
                    <a:pt x="0" y="150"/>
                    <a:pt x="0" y="150"/>
                    <a:pt x="0" y="15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7">
              <a:extLst>
                <a:ext uri="{FF2B5EF4-FFF2-40B4-BE49-F238E27FC236}">
                  <a16:creationId xmlns:a16="http://schemas.microsoft.com/office/drawing/2014/main" id="{4B431587-2622-421E-82C0-9C3C187FF46D}"/>
                </a:ext>
              </a:extLst>
            </p:cNvPr>
            <p:cNvSpPr>
              <a:spLocks noChangeShapeType="1"/>
            </p:cNvSpPr>
            <p:nvPr/>
          </p:nvSpPr>
          <p:spPr bwMode="auto">
            <a:xfrm flipH="1">
              <a:off x="2378075" y="5648325"/>
              <a:ext cx="415925" cy="414337"/>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5" name="Group 234">
            <a:extLst>
              <a:ext uri="{FF2B5EF4-FFF2-40B4-BE49-F238E27FC236}">
                <a16:creationId xmlns:a16="http://schemas.microsoft.com/office/drawing/2014/main" id="{778598DB-0C67-4183-B9E1-6006007A44EB}"/>
              </a:ext>
            </a:extLst>
          </p:cNvPr>
          <p:cNvGrpSpPr/>
          <p:nvPr/>
        </p:nvGrpSpPr>
        <p:grpSpPr>
          <a:xfrm>
            <a:off x="4371894" y="2110541"/>
            <a:ext cx="505553" cy="380046"/>
            <a:chOff x="10280651" y="912813"/>
            <a:chExt cx="1138238" cy="855663"/>
          </a:xfrm>
        </p:grpSpPr>
        <p:sp>
          <p:nvSpPr>
            <p:cNvPr id="265" name="Freeform 93">
              <a:extLst>
                <a:ext uri="{FF2B5EF4-FFF2-40B4-BE49-F238E27FC236}">
                  <a16:creationId xmlns:a16="http://schemas.microsoft.com/office/drawing/2014/main" id="{0C70971A-84DA-4FB1-9762-3ECB2E23F38E}"/>
                </a:ext>
              </a:extLst>
            </p:cNvPr>
            <p:cNvSpPr>
              <a:spLocks/>
            </p:cNvSpPr>
            <p:nvPr/>
          </p:nvSpPr>
          <p:spPr bwMode="auto">
            <a:xfrm>
              <a:off x="11350626" y="1282700"/>
              <a:ext cx="68263" cy="115888"/>
            </a:xfrm>
            <a:custGeom>
              <a:avLst/>
              <a:gdLst>
                <a:gd name="T0" fmla="*/ 0 w 43"/>
                <a:gd name="T1" fmla="*/ 73 h 73"/>
                <a:gd name="T2" fmla="*/ 43 w 43"/>
                <a:gd name="T3" fmla="*/ 36 h 73"/>
                <a:gd name="T4" fmla="*/ 0 w 43"/>
                <a:gd name="T5" fmla="*/ 0 h 73"/>
              </a:gdLst>
              <a:ahLst/>
              <a:cxnLst>
                <a:cxn ang="0">
                  <a:pos x="T0" y="T1"/>
                </a:cxn>
                <a:cxn ang="0">
                  <a:pos x="T2" y="T3"/>
                </a:cxn>
                <a:cxn ang="0">
                  <a:pos x="T4" y="T5"/>
                </a:cxn>
              </a:cxnLst>
              <a:rect l="0" t="0" r="r" b="b"/>
              <a:pathLst>
                <a:path w="43" h="73">
                  <a:moveTo>
                    <a:pt x="0" y="73"/>
                  </a:moveTo>
                  <a:lnTo>
                    <a:pt x="43" y="36"/>
                  </a:lnTo>
                  <a:lnTo>
                    <a:pt x="0"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94">
              <a:extLst>
                <a:ext uri="{FF2B5EF4-FFF2-40B4-BE49-F238E27FC236}">
                  <a16:creationId xmlns:a16="http://schemas.microsoft.com/office/drawing/2014/main" id="{B2EAF37E-B1CD-4280-985B-FC6016D2E864}"/>
                </a:ext>
              </a:extLst>
            </p:cNvPr>
            <p:cNvSpPr>
              <a:spLocks noChangeShapeType="1"/>
            </p:cNvSpPr>
            <p:nvPr/>
          </p:nvSpPr>
          <p:spPr bwMode="auto">
            <a:xfrm flipH="1">
              <a:off x="10440988" y="1339850"/>
              <a:ext cx="942975"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Oval 95">
              <a:extLst>
                <a:ext uri="{FF2B5EF4-FFF2-40B4-BE49-F238E27FC236}">
                  <a16:creationId xmlns:a16="http://schemas.microsoft.com/office/drawing/2014/main" id="{F0447E71-B832-4729-8640-3D52B5378283}"/>
                </a:ext>
              </a:extLst>
            </p:cNvPr>
            <p:cNvSpPr>
              <a:spLocks noChangeArrowheads="1"/>
            </p:cNvSpPr>
            <p:nvPr/>
          </p:nvSpPr>
          <p:spPr bwMode="auto">
            <a:xfrm>
              <a:off x="10280651" y="912813"/>
              <a:ext cx="160338" cy="160338"/>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Oval 96">
              <a:extLst>
                <a:ext uri="{FF2B5EF4-FFF2-40B4-BE49-F238E27FC236}">
                  <a16:creationId xmlns:a16="http://schemas.microsoft.com/office/drawing/2014/main" id="{1B284375-6582-4E19-832B-DBF1E5E56ED3}"/>
                </a:ext>
              </a:extLst>
            </p:cNvPr>
            <p:cNvSpPr>
              <a:spLocks noChangeArrowheads="1"/>
            </p:cNvSpPr>
            <p:nvPr/>
          </p:nvSpPr>
          <p:spPr bwMode="auto">
            <a:xfrm>
              <a:off x="10280651" y="1262063"/>
              <a:ext cx="160338" cy="158750"/>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Oval 97">
              <a:extLst>
                <a:ext uri="{FF2B5EF4-FFF2-40B4-BE49-F238E27FC236}">
                  <a16:creationId xmlns:a16="http://schemas.microsoft.com/office/drawing/2014/main" id="{14D6ED04-C324-4819-8ED3-5026983A3669}"/>
                </a:ext>
              </a:extLst>
            </p:cNvPr>
            <p:cNvSpPr>
              <a:spLocks noChangeArrowheads="1"/>
            </p:cNvSpPr>
            <p:nvPr/>
          </p:nvSpPr>
          <p:spPr bwMode="auto">
            <a:xfrm>
              <a:off x="10280651" y="1611313"/>
              <a:ext cx="160338" cy="157163"/>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Freeform 98">
              <a:extLst>
                <a:ext uri="{FF2B5EF4-FFF2-40B4-BE49-F238E27FC236}">
                  <a16:creationId xmlns:a16="http://schemas.microsoft.com/office/drawing/2014/main" id="{91C6C9C9-A556-43FC-8BC0-61F21D0EDC66}"/>
                </a:ext>
              </a:extLst>
            </p:cNvPr>
            <p:cNvSpPr>
              <a:spLocks/>
            </p:cNvSpPr>
            <p:nvPr/>
          </p:nvSpPr>
          <p:spPr bwMode="auto">
            <a:xfrm>
              <a:off x="10440988" y="992188"/>
              <a:ext cx="515938" cy="163513"/>
            </a:xfrm>
            <a:custGeom>
              <a:avLst/>
              <a:gdLst>
                <a:gd name="T0" fmla="*/ 0 w 183"/>
                <a:gd name="T1" fmla="*/ 0 h 58"/>
                <a:gd name="T2" fmla="*/ 126 w 183"/>
                <a:gd name="T3" fmla="*/ 0 h 58"/>
                <a:gd name="T4" fmla="*/ 183 w 183"/>
                <a:gd name="T5" fmla="*/ 58 h 58"/>
              </a:gdLst>
              <a:ahLst/>
              <a:cxnLst>
                <a:cxn ang="0">
                  <a:pos x="T0" y="T1"/>
                </a:cxn>
                <a:cxn ang="0">
                  <a:pos x="T2" y="T3"/>
                </a:cxn>
                <a:cxn ang="0">
                  <a:pos x="T4" y="T5"/>
                </a:cxn>
              </a:cxnLst>
              <a:rect l="0" t="0" r="r" b="b"/>
              <a:pathLst>
                <a:path w="183" h="58">
                  <a:moveTo>
                    <a:pt x="0" y="0"/>
                  </a:moveTo>
                  <a:cubicBezTo>
                    <a:pt x="126" y="0"/>
                    <a:pt x="126" y="0"/>
                    <a:pt x="126" y="0"/>
                  </a:cubicBezTo>
                  <a:cubicBezTo>
                    <a:pt x="158" y="0"/>
                    <a:pt x="183" y="26"/>
                    <a:pt x="183" y="58"/>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Freeform 99">
              <a:extLst>
                <a:ext uri="{FF2B5EF4-FFF2-40B4-BE49-F238E27FC236}">
                  <a16:creationId xmlns:a16="http://schemas.microsoft.com/office/drawing/2014/main" id="{C62A074D-B145-436A-BD26-7E1CD13BE891}"/>
                </a:ext>
              </a:extLst>
            </p:cNvPr>
            <p:cNvSpPr>
              <a:spLocks/>
            </p:cNvSpPr>
            <p:nvPr/>
          </p:nvSpPr>
          <p:spPr bwMode="auto">
            <a:xfrm>
              <a:off x="10956926" y="1155700"/>
              <a:ext cx="114300" cy="184150"/>
            </a:xfrm>
            <a:custGeom>
              <a:avLst/>
              <a:gdLst>
                <a:gd name="T0" fmla="*/ 41 w 41"/>
                <a:gd name="T1" fmla="*/ 65 h 65"/>
                <a:gd name="T2" fmla="*/ 0 w 41"/>
                <a:gd name="T3" fmla="*/ 25 h 65"/>
                <a:gd name="T4" fmla="*/ 0 w 41"/>
                <a:gd name="T5" fmla="*/ 0 h 65"/>
              </a:gdLst>
              <a:ahLst/>
              <a:cxnLst>
                <a:cxn ang="0">
                  <a:pos x="T0" y="T1"/>
                </a:cxn>
                <a:cxn ang="0">
                  <a:pos x="T2" y="T3"/>
                </a:cxn>
                <a:cxn ang="0">
                  <a:pos x="T4" y="T5"/>
                </a:cxn>
              </a:cxnLst>
              <a:rect l="0" t="0" r="r" b="b"/>
              <a:pathLst>
                <a:path w="41" h="65">
                  <a:moveTo>
                    <a:pt x="41" y="65"/>
                  </a:moveTo>
                  <a:cubicBezTo>
                    <a:pt x="19" y="65"/>
                    <a:pt x="0" y="47"/>
                    <a:pt x="0" y="25"/>
                  </a:cubicBezTo>
                  <a:cubicBezTo>
                    <a:pt x="0" y="0"/>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Freeform 100">
              <a:extLst>
                <a:ext uri="{FF2B5EF4-FFF2-40B4-BE49-F238E27FC236}">
                  <a16:creationId xmlns:a16="http://schemas.microsoft.com/office/drawing/2014/main" id="{D80319AA-5A05-46F5-94D4-735A2F786F6C}"/>
                </a:ext>
              </a:extLst>
            </p:cNvPr>
            <p:cNvSpPr>
              <a:spLocks/>
            </p:cNvSpPr>
            <p:nvPr/>
          </p:nvSpPr>
          <p:spPr bwMode="auto">
            <a:xfrm>
              <a:off x="10440988" y="1525588"/>
              <a:ext cx="515938" cy="163513"/>
            </a:xfrm>
            <a:custGeom>
              <a:avLst/>
              <a:gdLst>
                <a:gd name="T0" fmla="*/ 0 w 183"/>
                <a:gd name="T1" fmla="*/ 58 h 58"/>
                <a:gd name="T2" fmla="*/ 126 w 183"/>
                <a:gd name="T3" fmla="*/ 58 h 58"/>
                <a:gd name="T4" fmla="*/ 183 w 183"/>
                <a:gd name="T5" fmla="*/ 0 h 58"/>
              </a:gdLst>
              <a:ahLst/>
              <a:cxnLst>
                <a:cxn ang="0">
                  <a:pos x="T0" y="T1"/>
                </a:cxn>
                <a:cxn ang="0">
                  <a:pos x="T2" y="T3"/>
                </a:cxn>
                <a:cxn ang="0">
                  <a:pos x="T4" y="T5"/>
                </a:cxn>
              </a:cxnLst>
              <a:rect l="0" t="0" r="r" b="b"/>
              <a:pathLst>
                <a:path w="183" h="58">
                  <a:moveTo>
                    <a:pt x="0" y="58"/>
                  </a:moveTo>
                  <a:cubicBezTo>
                    <a:pt x="126" y="58"/>
                    <a:pt x="126" y="58"/>
                    <a:pt x="126" y="58"/>
                  </a:cubicBezTo>
                  <a:cubicBezTo>
                    <a:pt x="158" y="58"/>
                    <a:pt x="183" y="32"/>
                    <a:pt x="18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101">
              <a:extLst>
                <a:ext uri="{FF2B5EF4-FFF2-40B4-BE49-F238E27FC236}">
                  <a16:creationId xmlns:a16="http://schemas.microsoft.com/office/drawing/2014/main" id="{7F6D01B2-589F-4BED-BE2F-3F6C39339638}"/>
                </a:ext>
              </a:extLst>
            </p:cNvPr>
            <p:cNvSpPr>
              <a:spLocks/>
            </p:cNvSpPr>
            <p:nvPr/>
          </p:nvSpPr>
          <p:spPr bwMode="auto">
            <a:xfrm>
              <a:off x="10956926" y="1339850"/>
              <a:ext cx="114300" cy="185738"/>
            </a:xfrm>
            <a:custGeom>
              <a:avLst/>
              <a:gdLst>
                <a:gd name="T0" fmla="*/ 41 w 41"/>
                <a:gd name="T1" fmla="*/ 0 h 66"/>
                <a:gd name="T2" fmla="*/ 0 w 41"/>
                <a:gd name="T3" fmla="*/ 41 h 66"/>
                <a:gd name="T4" fmla="*/ 0 w 41"/>
                <a:gd name="T5" fmla="*/ 66 h 66"/>
              </a:gdLst>
              <a:ahLst/>
              <a:cxnLst>
                <a:cxn ang="0">
                  <a:pos x="T0" y="T1"/>
                </a:cxn>
                <a:cxn ang="0">
                  <a:pos x="T2" y="T3"/>
                </a:cxn>
                <a:cxn ang="0">
                  <a:pos x="T4" y="T5"/>
                </a:cxn>
              </a:cxnLst>
              <a:rect l="0" t="0" r="r" b="b"/>
              <a:pathLst>
                <a:path w="41" h="66">
                  <a:moveTo>
                    <a:pt x="41" y="0"/>
                  </a:moveTo>
                  <a:cubicBezTo>
                    <a:pt x="19" y="0"/>
                    <a:pt x="0" y="19"/>
                    <a:pt x="0" y="41"/>
                  </a:cubicBezTo>
                  <a:cubicBezTo>
                    <a:pt x="0" y="66"/>
                    <a:pt x="0" y="66"/>
                    <a:pt x="0" y="66"/>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9" name="Group 238">
            <a:extLst>
              <a:ext uri="{FF2B5EF4-FFF2-40B4-BE49-F238E27FC236}">
                <a16:creationId xmlns:a16="http://schemas.microsoft.com/office/drawing/2014/main" id="{FA01C8BC-F29B-4271-95D0-E6C8BDB5DED1}"/>
              </a:ext>
            </a:extLst>
          </p:cNvPr>
          <p:cNvGrpSpPr/>
          <p:nvPr/>
        </p:nvGrpSpPr>
        <p:grpSpPr>
          <a:xfrm>
            <a:off x="9344054" y="2107549"/>
            <a:ext cx="430262" cy="431474"/>
            <a:chOff x="5407025" y="5675313"/>
            <a:chExt cx="563562" cy="565150"/>
          </a:xfrm>
        </p:grpSpPr>
        <p:sp>
          <p:nvSpPr>
            <p:cNvPr id="263" name="Freeform 105">
              <a:extLst>
                <a:ext uri="{FF2B5EF4-FFF2-40B4-BE49-F238E27FC236}">
                  <a16:creationId xmlns:a16="http://schemas.microsoft.com/office/drawing/2014/main" id="{A42C7221-31E0-4515-B346-D087D9DC5C25}"/>
                </a:ext>
              </a:extLst>
            </p:cNvPr>
            <p:cNvSpPr>
              <a:spLocks/>
            </p:cNvSpPr>
            <p:nvPr/>
          </p:nvSpPr>
          <p:spPr bwMode="auto">
            <a:xfrm>
              <a:off x="5522913" y="5821363"/>
              <a:ext cx="333375" cy="273050"/>
            </a:xfrm>
            <a:custGeom>
              <a:avLst/>
              <a:gdLst>
                <a:gd name="T0" fmla="*/ 56 w 157"/>
                <a:gd name="T1" fmla="*/ 129 h 129"/>
                <a:gd name="T2" fmla="*/ 55 w 157"/>
                <a:gd name="T3" fmla="*/ 128 h 129"/>
                <a:gd name="T4" fmla="*/ 1 w 157"/>
                <a:gd name="T5" fmla="*/ 73 h 129"/>
                <a:gd name="T6" fmla="*/ 1 w 157"/>
                <a:gd name="T7" fmla="*/ 70 h 129"/>
                <a:gd name="T8" fmla="*/ 24 w 157"/>
                <a:gd name="T9" fmla="*/ 44 h 129"/>
                <a:gd name="T10" fmla="*/ 26 w 157"/>
                <a:gd name="T11" fmla="*/ 44 h 129"/>
                <a:gd name="T12" fmla="*/ 27 w 157"/>
                <a:gd name="T13" fmla="*/ 44 h 129"/>
                <a:gd name="T14" fmla="*/ 56 w 157"/>
                <a:gd name="T15" fmla="*/ 74 h 129"/>
                <a:gd name="T16" fmla="*/ 130 w 157"/>
                <a:gd name="T17" fmla="*/ 1 h 129"/>
                <a:gd name="T18" fmla="*/ 133 w 157"/>
                <a:gd name="T19" fmla="*/ 1 h 129"/>
                <a:gd name="T20" fmla="*/ 156 w 157"/>
                <a:gd name="T21" fmla="*/ 25 h 129"/>
                <a:gd name="T22" fmla="*/ 157 w 157"/>
                <a:gd name="T23" fmla="*/ 26 h 129"/>
                <a:gd name="T24" fmla="*/ 156 w 157"/>
                <a:gd name="T25" fmla="*/ 28 h 129"/>
                <a:gd name="T26" fmla="*/ 58 w 157"/>
                <a:gd name="T27" fmla="*/ 128 h 129"/>
                <a:gd name="T28" fmla="*/ 56 w 157"/>
                <a:gd name="T29"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129">
                  <a:moveTo>
                    <a:pt x="56" y="129"/>
                  </a:moveTo>
                  <a:cubicBezTo>
                    <a:pt x="56" y="129"/>
                    <a:pt x="55" y="128"/>
                    <a:pt x="55" y="128"/>
                  </a:cubicBezTo>
                  <a:cubicBezTo>
                    <a:pt x="1" y="73"/>
                    <a:pt x="1" y="73"/>
                    <a:pt x="1" y="73"/>
                  </a:cubicBezTo>
                  <a:cubicBezTo>
                    <a:pt x="0" y="72"/>
                    <a:pt x="0" y="71"/>
                    <a:pt x="1" y="70"/>
                  </a:cubicBezTo>
                  <a:cubicBezTo>
                    <a:pt x="24" y="44"/>
                    <a:pt x="24" y="44"/>
                    <a:pt x="24" y="44"/>
                  </a:cubicBezTo>
                  <a:cubicBezTo>
                    <a:pt x="24" y="44"/>
                    <a:pt x="25" y="44"/>
                    <a:pt x="26" y="44"/>
                  </a:cubicBezTo>
                  <a:cubicBezTo>
                    <a:pt x="26" y="43"/>
                    <a:pt x="27" y="44"/>
                    <a:pt x="27" y="44"/>
                  </a:cubicBezTo>
                  <a:cubicBezTo>
                    <a:pt x="56" y="74"/>
                    <a:pt x="56" y="74"/>
                    <a:pt x="56" y="74"/>
                  </a:cubicBezTo>
                  <a:cubicBezTo>
                    <a:pt x="130" y="1"/>
                    <a:pt x="130" y="1"/>
                    <a:pt x="130" y="1"/>
                  </a:cubicBezTo>
                  <a:cubicBezTo>
                    <a:pt x="131" y="0"/>
                    <a:pt x="132" y="0"/>
                    <a:pt x="133" y="1"/>
                  </a:cubicBezTo>
                  <a:cubicBezTo>
                    <a:pt x="156" y="25"/>
                    <a:pt x="156" y="25"/>
                    <a:pt x="156" y="25"/>
                  </a:cubicBezTo>
                  <a:cubicBezTo>
                    <a:pt x="156" y="25"/>
                    <a:pt x="157" y="26"/>
                    <a:pt x="157" y="26"/>
                  </a:cubicBezTo>
                  <a:cubicBezTo>
                    <a:pt x="157" y="27"/>
                    <a:pt x="156" y="28"/>
                    <a:pt x="156" y="28"/>
                  </a:cubicBezTo>
                  <a:cubicBezTo>
                    <a:pt x="58" y="128"/>
                    <a:pt x="58" y="128"/>
                    <a:pt x="58" y="128"/>
                  </a:cubicBezTo>
                  <a:cubicBezTo>
                    <a:pt x="58" y="128"/>
                    <a:pt x="57" y="129"/>
                    <a:pt x="56" y="129"/>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Oval 106">
              <a:extLst>
                <a:ext uri="{FF2B5EF4-FFF2-40B4-BE49-F238E27FC236}">
                  <a16:creationId xmlns:a16="http://schemas.microsoft.com/office/drawing/2014/main" id="{E259C690-2D48-44F4-AE8D-64F792DBD19D}"/>
                </a:ext>
              </a:extLst>
            </p:cNvPr>
            <p:cNvSpPr>
              <a:spLocks noChangeArrowheads="1"/>
            </p:cNvSpPr>
            <p:nvPr/>
          </p:nvSpPr>
          <p:spPr bwMode="auto">
            <a:xfrm>
              <a:off x="5407025" y="5675313"/>
              <a:ext cx="563562" cy="565150"/>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0" name="Group 239">
            <a:extLst>
              <a:ext uri="{FF2B5EF4-FFF2-40B4-BE49-F238E27FC236}">
                <a16:creationId xmlns:a16="http://schemas.microsoft.com/office/drawing/2014/main" id="{77FC5ECE-4227-43E8-92DB-136CEA89D6A3}"/>
              </a:ext>
            </a:extLst>
          </p:cNvPr>
          <p:cNvGrpSpPr/>
          <p:nvPr/>
        </p:nvGrpSpPr>
        <p:grpSpPr>
          <a:xfrm>
            <a:off x="5999478" y="2069398"/>
            <a:ext cx="572984" cy="463648"/>
            <a:chOff x="4370388" y="5627687"/>
            <a:chExt cx="657225" cy="531814"/>
          </a:xfrm>
        </p:grpSpPr>
        <p:sp>
          <p:nvSpPr>
            <p:cNvPr id="255" name="Line 110">
              <a:extLst>
                <a:ext uri="{FF2B5EF4-FFF2-40B4-BE49-F238E27FC236}">
                  <a16:creationId xmlns:a16="http://schemas.microsoft.com/office/drawing/2014/main" id="{6DFE5D28-31FF-4B2A-935F-66EAB0CB421E}"/>
                </a:ext>
              </a:extLst>
            </p:cNvPr>
            <p:cNvSpPr>
              <a:spLocks noChangeShapeType="1"/>
            </p:cNvSpPr>
            <p:nvPr/>
          </p:nvSpPr>
          <p:spPr bwMode="auto">
            <a:xfrm flipH="1" flipV="1">
              <a:off x="4829175" y="5843588"/>
              <a:ext cx="101600" cy="968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11">
              <a:extLst>
                <a:ext uri="{FF2B5EF4-FFF2-40B4-BE49-F238E27FC236}">
                  <a16:creationId xmlns:a16="http://schemas.microsoft.com/office/drawing/2014/main" id="{861E950A-5B69-4FB1-85BC-503CFB9D201B}"/>
                </a:ext>
              </a:extLst>
            </p:cNvPr>
            <p:cNvSpPr>
              <a:spLocks noChangeShapeType="1"/>
            </p:cNvSpPr>
            <p:nvPr/>
          </p:nvSpPr>
          <p:spPr bwMode="auto">
            <a:xfrm flipV="1">
              <a:off x="4933950" y="5838825"/>
              <a:ext cx="93663" cy="10160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Freeform 112">
              <a:extLst>
                <a:ext uri="{FF2B5EF4-FFF2-40B4-BE49-F238E27FC236}">
                  <a16:creationId xmlns:a16="http://schemas.microsoft.com/office/drawing/2014/main" id="{ED66D442-C526-4F86-AE0D-D694E784E326}"/>
                </a:ext>
              </a:extLst>
            </p:cNvPr>
            <p:cNvSpPr>
              <a:spLocks/>
            </p:cNvSpPr>
            <p:nvPr/>
          </p:nvSpPr>
          <p:spPr bwMode="auto">
            <a:xfrm>
              <a:off x="4505325" y="5627687"/>
              <a:ext cx="441325" cy="303213"/>
            </a:xfrm>
            <a:custGeom>
              <a:avLst/>
              <a:gdLst>
                <a:gd name="T0" fmla="*/ 0 w 211"/>
                <a:gd name="T1" fmla="*/ 60 h 144"/>
                <a:gd name="T2" fmla="*/ 9 w 211"/>
                <a:gd name="T3" fmla="*/ 49 h 144"/>
                <a:gd name="T4" fmla="*/ 170 w 211"/>
                <a:gd name="T5" fmla="*/ 43 h 144"/>
                <a:gd name="T6" fmla="*/ 205 w 211"/>
                <a:gd name="T7" fmla="*/ 144 h 144"/>
              </a:gdLst>
              <a:ahLst/>
              <a:cxnLst>
                <a:cxn ang="0">
                  <a:pos x="T0" y="T1"/>
                </a:cxn>
                <a:cxn ang="0">
                  <a:pos x="T2" y="T3"/>
                </a:cxn>
                <a:cxn ang="0">
                  <a:pos x="T4" y="T5"/>
                </a:cxn>
                <a:cxn ang="0">
                  <a:pos x="T6" y="T7"/>
                </a:cxn>
              </a:cxnLst>
              <a:rect l="0" t="0" r="r" b="b"/>
              <a:pathLst>
                <a:path w="211" h="144">
                  <a:moveTo>
                    <a:pt x="0" y="60"/>
                  </a:moveTo>
                  <a:cubicBezTo>
                    <a:pt x="3" y="56"/>
                    <a:pt x="6" y="53"/>
                    <a:pt x="9" y="49"/>
                  </a:cubicBezTo>
                  <a:cubicBezTo>
                    <a:pt x="52" y="3"/>
                    <a:pt x="124" y="0"/>
                    <a:pt x="170" y="43"/>
                  </a:cubicBezTo>
                  <a:cubicBezTo>
                    <a:pt x="199" y="70"/>
                    <a:pt x="211" y="108"/>
                    <a:pt x="205" y="144"/>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Freeform 113">
              <a:extLst>
                <a:ext uri="{FF2B5EF4-FFF2-40B4-BE49-F238E27FC236}">
                  <a16:creationId xmlns:a16="http://schemas.microsoft.com/office/drawing/2014/main" id="{17758EA6-76EA-4532-A4E6-2BED7167D3C9}"/>
                </a:ext>
              </a:extLst>
            </p:cNvPr>
            <p:cNvSpPr>
              <a:spLocks/>
            </p:cNvSpPr>
            <p:nvPr/>
          </p:nvSpPr>
          <p:spPr bwMode="auto">
            <a:xfrm>
              <a:off x="4452938" y="5862638"/>
              <a:ext cx="246063" cy="271463"/>
            </a:xfrm>
            <a:custGeom>
              <a:avLst/>
              <a:gdLst>
                <a:gd name="T0" fmla="*/ 118 w 118"/>
                <a:gd name="T1" fmla="*/ 129 h 129"/>
                <a:gd name="T2" fmla="*/ 40 w 118"/>
                <a:gd name="T3" fmla="*/ 98 h 129"/>
                <a:gd name="T4" fmla="*/ 5 w 118"/>
                <a:gd name="T5" fmla="*/ 0 h 129"/>
              </a:gdLst>
              <a:ahLst/>
              <a:cxnLst>
                <a:cxn ang="0">
                  <a:pos x="T0" y="T1"/>
                </a:cxn>
                <a:cxn ang="0">
                  <a:pos x="T2" y="T3"/>
                </a:cxn>
                <a:cxn ang="0">
                  <a:pos x="T4" y="T5"/>
                </a:cxn>
              </a:cxnLst>
              <a:rect l="0" t="0" r="r" b="b"/>
              <a:pathLst>
                <a:path w="118" h="129">
                  <a:moveTo>
                    <a:pt x="118" y="129"/>
                  </a:moveTo>
                  <a:cubicBezTo>
                    <a:pt x="90" y="129"/>
                    <a:pt x="62" y="119"/>
                    <a:pt x="40" y="98"/>
                  </a:cubicBezTo>
                  <a:cubicBezTo>
                    <a:pt x="12" y="72"/>
                    <a:pt x="0" y="35"/>
                    <a:pt x="5"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14">
              <a:extLst>
                <a:ext uri="{FF2B5EF4-FFF2-40B4-BE49-F238E27FC236}">
                  <a16:creationId xmlns:a16="http://schemas.microsoft.com/office/drawing/2014/main" id="{BE0EB074-A86E-41F0-A53D-30834D464F45}"/>
                </a:ext>
              </a:extLst>
            </p:cNvPr>
            <p:cNvSpPr>
              <a:spLocks noChangeShapeType="1"/>
            </p:cNvSpPr>
            <p:nvPr/>
          </p:nvSpPr>
          <p:spPr bwMode="auto">
            <a:xfrm>
              <a:off x="4465638" y="5848350"/>
              <a:ext cx="103188" cy="968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115">
              <a:extLst>
                <a:ext uri="{FF2B5EF4-FFF2-40B4-BE49-F238E27FC236}">
                  <a16:creationId xmlns:a16="http://schemas.microsoft.com/office/drawing/2014/main" id="{1A4A8346-68E3-4374-800E-A7D07871A518}"/>
                </a:ext>
              </a:extLst>
            </p:cNvPr>
            <p:cNvSpPr>
              <a:spLocks noChangeShapeType="1"/>
            </p:cNvSpPr>
            <p:nvPr/>
          </p:nvSpPr>
          <p:spPr bwMode="auto">
            <a:xfrm flipH="1">
              <a:off x="4370388" y="5848350"/>
              <a:ext cx="93663" cy="10318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Freeform 116">
              <a:extLst>
                <a:ext uri="{FF2B5EF4-FFF2-40B4-BE49-F238E27FC236}">
                  <a16:creationId xmlns:a16="http://schemas.microsoft.com/office/drawing/2014/main" id="{1720D344-CACC-4E17-A706-8D49FFB550ED}"/>
                </a:ext>
              </a:extLst>
            </p:cNvPr>
            <p:cNvSpPr>
              <a:spLocks/>
            </p:cNvSpPr>
            <p:nvPr/>
          </p:nvSpPr>
          <p:spPr bwMode="auto">
            <a:xfrm>
              <a:off x="4451350" y="5859463"/>
              <a:ext cx="433388" cy="300038"/>
            </a:xfrm>
            <a:custGeom>
              <a:avLst/>
              <a:gdLst>
                <a:gd name="T0" fmla="*/ 208 w 208"/>
                <a:gd name="T1" fmla="*/ 88 h 143"/>
                <a:gd name="T2" fmla="*/ 203 w 208"/>
                <a:gd name="T3" fmla="*/ 94 h 143"/>
                <a:gd name="T4" fmla="*/ 42 w 208"/>
                <a:gd name="T5" fmla="*/ 101 h 143"/>
                <a:gd name="T6" fmla="*/ 6 w 208"/>
                <a:gd name="T7" fmla="*/ 0 h 143"/>
              </a:gdLst>
              <a:ahLst/>
              <a:cxnLst>
                <a:cxn ang="0">
                  <a:pos x="T0" y="T1"/>
                </a:cxn>
                <a:cxn ang="0">
                  <a:pos x="T2" y="T3"/>
                </a:cxn>
                <a:cxn ang="0">
                  <a:pos x="T4" y="T5"/>
                </a:cxn>
                <a:cxn ang="0">
                  <a:pos x="T6" y="T7"/>
                </a:cxn>
              </a:cxnLst>
              <a:rect l="0" t="0" r="r" b="b"/>
              <a:pathLst>
                <a:path w="208" h="143">
                  <a:moveTo>
                    <a:pt x="208" y="88"/>
                  </a:moveTo>
                  <a:cubicBezTo>
                    <a:pt x="206" y="90"/>
                    <a:pt x="204" y="92"/>
                    <a:pt x="203" y="94"/>
                  </a:cubicBezTo>
                  <a:cubicBezTo>
                    <a:pt x="160" y="140"/>
                    <a:pt x="88" y="143"/>
                    <a:pt x="42" y="101"/>
                  </a:cubicBezTo>
                  <a:cubicBezTo>
                    <a:pt x="13" y="74"/>
                    <a:pt x="0" y="36"/>
                    <a:pt x="6"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Freeform 117">
              <a:extLst>
                <a:ext uri="{FF2B5EF4-FFF2-40B4-BE49-F238E27FC236}">
                  <a16:creationId xmlns:a16="http://schemas.microsoft.com/office/drawing/2014/main" id="{52C82171-0939-45F7-A441-9205B9A75111}"/>
                </a:ext>
              </a:extLst>
            </p:cNvPr>
            <p:cNvSpPr>
              <a:spLocks/>
            </p:cNvSpPr>
            <p:nvPr/>
          </p:nvSpPr>
          <p:spPr bwMode="auto">
            <a:xfrm>
              <a:off x="4695825" y="5653088"/>
              <a:ext cx="247650" cy="273050"/>
            </a:xfrm>
            <a:custGeom>
              <a:avLst/>
              <a:gdLst>
                <a:gd name="T0" fmla="*/ 0 w 119"/>
                <a:gd name="T1" fmla="*/ 1 h 130"/>
                <a:gd name="T2" fmla="*/ 79 w 119"/>
                <a:gd name="T3" fmla="*/ 31 h 130"/>
                <a:gd name="T4" fmla="*/ 115 w 119"/>
                <a:gd name="T5" fmla="*/ 130 h 130"/>
              </a:gdLst>
              <a:ahLst/>
              <a:cxnLst>
                <a:cxn ang="0">
                  <a:pos x="T0" y="T1"/>
                </a:cxn>
                <a:cxn ang="0">
                  <a:pos x="T2" y="T3"/>
                </a:cxn>
                <a:cxn ang="0">
                  <a:pos x="T4" y="T5"/>
                </a:cxn>
              </a:cxnLst>
              <a:rect l="0" t="0" r="r" b="b"/>
              <a:pathLst>
                <a:path w="119" h="130">
                  <a:moveTo>
                    <a:pt x="0" y="1"/>
                  </a:moveTo>
                  <a:cubicBezTo>
                    <a:pt x="28" y="0"/>
                    <a:pt x="56" y="10"/>
                    <a:pt x="79" y="31"/>
                  </a:cubicBezTo>
                  <a:cubicBezTo>
                    <a:pt x="107" y="57"/>
                    <a:pt x="119" y="94"/>
                    <a:pt x="115" y="13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1" name="Freeform 5">
            <a:extLst>
              <a:ext uri="{FF2B5EF4-FFF2-40B4-BE49-F238E27FC236}">
                <a16:creationId xmlns:a16="http://schemas.microsoft.com/office/drawing/2014/main" id="{E8FC47B1-BD5C-4C1C-9591-4E9EB2A5A1D6}"/>
              </a:ext>
            </a:extLst>
          </p:cNvPr>
          <p:cNvSpPr>
            <a:spLocks/>
          </p:cNvSpPr>
          <p:nvPr/>
        </p:nvSpPr>
        <p:spPr bwMode="auto">
          <a:xfrm>
            <a:off x="7672144" y="2093672"/>
            <a:ext cx="513096" cy="413785"/>
          </a:xfrm>
          <a:custGeom>
            <a:avLst/>
            <a:gdLst>
              <a:gd name="T0" fmla="*/ 148 w 296"/>
              <a:gd name="T1" fmla="*/ 237 h 238"/>
              <a:gd name="T2" fmla="*/ 8 w 296"/>
              <a:gd name="T3" fmla="*/ 104 h 238"/>
              <a:gd name="T4" fmla="*/ 0 w 296"/>
              <a:gd name="T5" fmla="*/ 70 h 238"/>
              <a:gd name="T6" fmla="*/ 78 w 296"/>
              <a:gd name="T7" fmla="*/ 0 h 238"/>
              <a:gd name="T8" fmla="*/ 148 w 296"/>
              <a:gd name="T9" fmla="*/ 40 h 238"/>
              <a:gd name="T10" fmla="*/ 218 w 296"/>
              <a:gd name="T11" fmla="*/ 0 h 238"/>
              <a:gd name="T12" fmla="*/ 296 w 296"/>
              <a:gd name="T13" fmla="*/ 70 h 238"/>
              <a:gd name="T14" fmla="*/ 288 w 296"/>
              <a:gd name="T15" fmla="*/ 104 h 238"/>
              <a:gd name="T16" fmla="*/ 149 w 296"/>
              <a:gd name="T17" fmla="*/ 237 h 238"/>
              <a:gd name="T18" fmla="*/ 148 w 296"/>
              <a:gd name="T19" fmla="*/ 238 h 238"/>
              <a:gd name="T20" fmla="*/ 148 w 296"/>
              <a:gd name="T21" fmla="*/ 237 h 238"/>
              <a:gd name="T22" fmla="*/ 148 w 296"/>
              <a:gd name="T23"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38">
                <a:moveTo>
                  <a:pt x="148" y="237"/>
                </a:moveTo>
                <a:cubicBezTo>
                  <a:pt x="137" y="230"/>
                  <a:pt x="30" y="155"/>
                  <a:pt x="8" y="104"/>
                </a:cubicBezTo>
                <a:cubicBezTo>
                  <a:pt x="4" y="94"/>
                  <a:pt x="0" y="81"/>
                  <a:pt x="0" y="70"/>
                </a:cubicBezTo>
                <a:cubicBezTo>
                  <a:pt x="0" y="31"/>
                  <a:pt x="35" y="0"/>
                  <a:pt x="78" y="0"/>
                </a:cubicBezTo>
                <a:cubicBezTo>
                  <a:pt x="109" y="0"/>
                  <a:pt x="136" y="17"/>
                  <a:pt x="148" y="40"/>
                </a:cubicBezTo>
                <a:cubicBezTo>
                  <a:pt x="161" y="17"/>
                  <a:pt x="188" y="0"/>
                  <a:pt x="218" y="0"/>
                </a:cubicBezTo>
                <a:cubicBezTo>
                  <a:pt x="261" y="0"/>
                  <a:pt x="296" y="31"/>
                  <a:pt x="296" y="70"/>
                </a:cubicBezTo>
                <a:cubicBezTo>
                  <a:pt x="296" y="81"/>
                  <a:pt x="292" y="94"/>
                  <a:pt x="288" y="104"/>
                </a:cubicBezTo>
                <a:cubicBezTo>
                  <a:pt x="266" y="155"/>
                  <a:pt x="159" y="230"/>
                  <a:pt x="149" y="237"/>
                </a:cubicBezTo>
                <a:cubicBezTo>
                  <a:pt x="148" y="238"/>
                  <a:pt x="148" y="238"/>
                  <a:pt x="148" y="238"/>
                </a:cubicBezTo>
                <a:cubicBezTo>
                  <a:pt x="148" y="237"/>
                  <a:pt x="148" y="237"/>
                  <a:pt x="148" y="237"/>
                </a:cubicBezTo>
                <a:cubicBezTo>
                  <a:pt x="148" y="237"/>
                  <a:pt x="148" y="237"/>
                  <a:pt x="148" y="237"/>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51" name="Group 250">
            <a:extLst>
              <a:ext uri="{FF2B5EF4-FFF2-40B4-BE49-F238E27FC236}">
                <a16:creationId xmlns:a16="http://schemas.microsoft.com/office/drawing/2014/main" id="{028E4B5B-F884-4D45-A01F-85BBC91D3319}"/>
              </a:ext>
            </a:extLst>
          </p:cNvPr>
          <p:cNvGrpSpPr/>
          <p:nvPr/>
        </p:nvGrpSpPr>
        <p:grpSpPr>
          <a:xfrm>
            <a:off x="1053210" y="2100606"/>
            <a:ext cx="468623" cy="464963"/>
            <a:chOff x="3400426" y="2743200"/>
            <a:chExt cx="812800" cy="806450"/>
          </a:xfrm>
        </p:grpSpPr>
        <p:sp>
          <p:nvSpPr>
            <p:cNvPr id="253" name="Freeform 37">
              <a:extLst>
                <a:ext uri="{FF2B5EF4-FFF2-40B4-BE49-F238E27FC236}">
                  <a16:creationId xmlns:a16="http://schemas.microsoft.com/office/drawing/2014/main" id="{3E55DF9C-D527-4522-A1A7-E0C05A686A59}"/>
                </a:ext>
              </a:extLst>
            </p:cNvPr>
            <p:cNvSpPr>
              <a:spLocks/>
            </p:cNvSpPr>
            <p:nvPr/>
          </p:nvSpPr>
          <p:spPr bwMode="auto">
            <a:xfrm>
              <a:off x="3400426" y="2743200"/>
              <a:ext cx="812800" cy="806450"/>
            </a:xfrm>
            <a:custGeom>
              <a:avLst/>
              <a:gdLst>
                <a:gd name="T0" fmla="*/ 148 w 288"/>
                <a:gd name="T1" fmla="*/ 246 h 285"/>
                <a:gd name="T2" fmla="*/ 171 w 288"/>
                <a:gd name="T3" fmla="*/ 285 h 285"/>
                <a:gd name="T4" fmla="*/ 201 w 288"/>
                <a:gd name="T5" fmla="*/ 273 h 285"/>
                <a:gd name="T6" fmla="*/ 199 w 288"/>
                <a:gd name="T7" fmla="*/ 227 h 285"/>
                <a:gd name="T8" fmla="*/ 213 w 288"/>
                <a:gd name="T9" fmla="*/ 219 h 285"/>
                <a:gd name="T10" fmla="*/ 256 w 288"/>
                <a:gd name="T11" fmla="*/ 233 h 285"/>
                <a:gd name="T12" fmla="*/ 271 w 288"/>
                <a:gd name="T13" fmla="*/ 207 h 285"/>
                <a:gd name="T14" fmla="*/ 240 w 288"/>
                <a:gd name="T15" fmla="*/ 172 h 285"/>
                <a:gd name="T16" fmla="*/ 246 w 288"/>
                <a:gd name="T17" fmla="*/ 157 h 285"/>
                <a:gd name="T18" fmla="*/ 288 w 288"/>
                <a:gd name="T19" fmla="*/ 140 h 285"/>
                <a:gd name="T20" fmla="*/ 282 w 288"/>
                <a:gd name="T21" fmla="*/ 110 h 285"/>
                <a:gd name="T22" fmla="*/ 236 w 288"/>
                <a:gd name="T23" fmla="*/ 103 h 285"/>
                <a:gd name="T24" fmla="*/ 231 w 288"/>
                <a:gd name="T25" fmla="*/ 88 h 285"/>
                <a:gd name="T26" fmla="*/ 252 w 288"/>
                <a:gd name="T27" fmla="*/ 48 h 285"/>
                <a:gd name="T28" fmla="*/ 227 w 288"/>
                <a:gd name="T29" fmla="*/ 29 h 285"/>
                <a:gd name="T30" fmla="*/ 189 w 288"/>
                <a:gd name="T31" fmla="*/ 53 h 285"/>
                <a:gd name="T32" fmla="*/ 175 w 288"/>
                <a:gd name="T33" fmla="*/ 45 h 285"/>
                <a:gd name="T34" fmla="*/ 168 w 288"/>
                <a:gd name="T35" fmla="*/ 2 h 285"/>
                <a:gd name="T36" fmla="*/ 134 w 288"/>
                <a:gd name="T37" fmla="*/ 2 h 285"/>
                <a:gd name="T38" fmla="*/ 120 w 288"/>
                <a:gd name="T39" fmla="*/ 46 h 285"/>
                <a:gd name="T40" fmla="*/ 106 w 288"/>
                <a:gd name="T41" fmla="*/ 48 h 285"/>
                <a:gd name="T42" fmla="*/ 65 w 288"/>
                <a:gd name="T43" fmla="*/ 15 h 285"/>
                <a:gd name="T44" fmla="*/ 42 w 288"/>
                <a:gd name="T45" fmla="*/ 37 h 285"/>
                <a:gd name="T46" fmla="*/ 62 w 288"/>
                <a:gd name="T47" fmla="*/ 85 h 285"/>
                <a:gd name="T48" fmla="*/ 53 w 288"/>
                <a:gd name="T49" fmla="*/ 96 h 285"/>
                <a:gd name="T50" fmla="*/ 7 w 288"/>
                <a:gd name="T51" fmla="*/ 97 h 285"/>
                <a:gd name="T52" fmla="*/ 3 w 288"/>
                <a:gd name="T53" fmla="*/ 128 h 285"/>
                <a:gd name="T54" fmla="*/ 43 w 288"/>
                <a:gd name="T55" fmla="*/ 150 h 285"/>
                <a:gd name="T56" fmla="*/ 42 w 288"/>
                <a:gd name="T57" fmla="*/ 165 h 285"/>
                <a:gd name="T58" fmla="*/ 10 w 288"/>
                <a:gd name="T59" fmla="*/ 196 h 285"/>
                <a:gd name="T60" fmla="*/ 25 w 288"/>
                <a:gd name="T61" fmla="*/ 223 h 285"/>
                <a:gd name="T62" fmla="*/ 70 w 288"/>
                <a:gd name="T63" fmla="*/ 213 h 285"/>
                <a:gd name="T64" fmla="*/ 81 w 288"/>
                <a:gd name="T65" fmla="*/ 225 h 285"/>
                <a:gd name="T66" fmla="*/ 74 w 288"/>
                <a:gd name="T67" fmla="*/ 270 h 285"/>
                <a:gd name="T68" fmla="*/ 103 w 288"/>
                <a:gd name="T69" fmla="*/ 280 h 285"/>
                <a:gd name="T70" fmla="*/ 132 w 288"/>
                <a:gd name="T71" fmla="*/ 2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8" h="285">
                  <a:moveTo>
                    <a:pt x="144" y="244"/>
                  </a:moveTo>
                  <a:cubicBezTo>
                    <a:pt x="145" y="244"/>
                    <a:pt x="147" y="245"/>
                    <a:pt x="148" y="246"/>
                  </a:cubicBezTo>
                  <a:cubicBezTo>
                    <a:pt x="168" y="283"/>
                    <a:pt x="168" y="283"/>
                    <a:pt x="168" y="283"/>
                  </a:cubicBezTo>
                  <a:cubicBezTo>
                    <a:pt x="169" y="285"/>
                    <a:pt x="170" y="285"/>
                    <a:pt x="171" y="285"/>
                  </a:cubicBezTo>
                  <a:cubicBezTo>
                    <a:pt x="198" y="276"/>
                    <a:pt x="198" y="276"/>
                    <a:pt x="198" y="276"/>
                  </a:cubicBezTo>
                  <a:cubicBezTo>
                    <a:pt x="199" y="276"/>
                    <a:pt x="201" y="274"/>
                    <a:pt x="201" y="273"/>
                  </a:cubicBezTo>
                  <a:cubicBezTo>
                    <a:pt x="197" y="231"/>
                    <a:pt x="197" y="231"/>
                    <a:pt x="197" y="231"/>
                  </a:cubicBezTo>
                  <a:cubicBezTo>
                    <a:pt x="197" y="229"/>
                    <a:pt x="198" y="228"/>
                    <a:pt x="199" y="227"/>
                  </a:cubicBezTo>
                  <a:cubicBezTo>
                    <a:pt x="200" y="226"/>
                    <a:pt x="207" y="221"/>
                    <a:pt x="209" y="220"/>
                  </a:cubicBezTo>
                  <a:cubicBezTo>
                    <a:pt x="210" y="219"/>
                    <a:pt x="211" y="219"/>
                    <a:pt x="213" y="219"/>
                  </a:cubicBezTo>
                  <a:cubicBezTo>
                    <a:pt x="253" y="235"/>
                    <a:pt x="253" y="235"/>
                    <a:pt x="253" y="235"/>
                  </a:cubicBezTo>
                  <a:cubicBezTo>
                    <a:pt x="253" y="235"/>
                    <a:pt x="255" y="234"/>
                    <a:pt x="256" y="233"/>
                  </a:cubicBezTo>
                  <a:cubicBezTo>
                    <a:pt x="271" y="210"/>
                    <a:pt x="271" y="210"/>
                    <a:pt x="271" y="210"/>
                  </a:cubicBezTo>
                  <a:cubicBezTo>
                    <a:pt x="272" y="208"/>
                    <a:pt x="272" y="207"/>
                    <a:pt x="271" y="207"/>
                  </a:cubicBezTo>
                  <a:cubicBezTo>
                    <a:pt x="241" y="176"/>
                    <a:pt x="241" y="176"/>
                    <a:pt x="241" y="176"/>
                  </a:cubicBezTo>
                  <a:cubicBezTo>
                    <a:pt x="240" y="175"/>
                    <a:pt x="240" y="174"/>
                    <a:pt x="240" y="172"/>
                  </a:cubicBezTo>
                  <a:cubicBezTo>
                    <a:pt x="241" y="170"/>
                    <a:pt x="242" y="162"/>
                    <a:pt x="243" y="160"/>
                  </a:cubicBezTo>
                  <a:cubicBezTo>
                    <a:pt x="243" y="159"/>
                    <a:pt x="244" y="157"/>
                    <a:pt x="246" y="157"/>
                  </a:cubicBezTo>
                  <a:cubicBezTo>
                    <a:pt x="286" y="143"/>
                    <a:pt x="286" y="143"/>
                    <a:pt x="286" y="143"/>
                  </a:cubicBezTo>
                  <a:cubicBezTo>
                    <a:pt x="287" y="143"/>
                    <a:pt x="288" y="141"/>
                    <a:pt x="288" y="140"/>
                  </a:cubicBezTo>
                  <a:cubicBezTo>
                    <a:pt x="284" y="112"/>
                    <a:pt x="284" y="112"/>
                    <a:pt x="284" y="112"/>
                  </a:cubicBezTo>
                  <a:cubicBezTo>
                    <a:pt x="284" y="111"/>
                    <a:pt x="283" y="110"/>
                    <a:pt x="282" y="110"/>
                  </a:cubicBezTo>
                  <a:cubicBezTo>
                    <a:pt x="240" y="106"/>
                    <a:pt x="240" y="106"/>
                    <a:pt x="240" y="106"/>
                  </a:cubicBezTo>
                  <a:cubicBezTo>
                    <a:pt x="238" y="106"/>
                    <a:pt x="237" y="105"/>
                    <a:pt x="236" y="103"/>
                  </a:cubicBezTo>
                  <a:cubicBezTo>
                    <a:pt x="236" y="101"/>
                    <a:pt x="232" y="94"/>
                    <a:pt x="231" y="92"/>
                  </a:cubicBezTo>
                  <a:cubicBezTo>
                    <a:pt x="230" y="91"/>
                    <a:pt x="230" y="89"/>
                    <a:pt x="231" y="88"/>
                  </a:cubicBezTo>
                  <a:cubicBezTo>
                    <a:pt x="253" y="51"/>
                    <a:pt x="253" y="51"/>
                    <a:pt x="253" y="51"/>
                  </a:cubicBezTo>
                  <a:cubicBezTo>
                    <a:pt x="254" y="50"/>
                    <a:pt x="252" y="49"/>
                    <a:pt x="252" y="48"/>
                  </a:cubicBezTo>
                  <a:cubicBezTo>
                    <a:pt x="232" y="29"/>
                    <a:pt x="232" y="29"/>
                    <a:pt x="232" y="29"/>
                  </a:cubicBezTo>
                  <a:cubicBezTo>
                    <a:pt x="231" y="29"/>
                    <a:pt x="230" y="28"/>
                    <a:pt x="227" y="29"/>
                  </a:cubicBezTo>
                  <a:cubicBezTo>
                    <a:pt x="193" y="52"/>
                    <a:pt x="193" y="52"/>
                    <a:pt x="193" y="52"/>
                  </a:cubicBezTo>
                  <a:cubicBezTo>
                    <a:pt x="192" y="53"/>
                    <a:pt x="191" y="53"/>
                    <a:pt x="189" y="53"/>
                  </a:cubicBezTo>
                  <a:cubicBezTo>
                    <a:pt x="187" y="52"/>
                    <a:pt x="180" y="49"/>
                    <a:pt x="178" y="48"/>
                  </a:cubicBezTo>
                  <a:cubicBezTo>
                    <a:pt x="177" y="48"/>
                    <a:pt x="176" y="47"/>
                    <a:pt x="175" y="45"/>
                  </a:cubicBezTo>
                  <a:cubicBezTo>
                    <a:pt x="168" y="3"/>
                    <a:pt x="168" y="3"/>
                    <a:pt x="168" y="3"/>
                  </a:cubicBezTo>
                  <a:cubicBezTo>
                    <a:pt x="168" y="2"/>
                    <a:pt x="168" y="2"/>
                    <a:pt x="168" y="2"/>
                  </a:cubicBezTo>
                  <a:cubicBezTo>
                    <a:pt x="167" y="1"/>
                    <a:pt x="138" y="0"/>
                    <a:pt x="138" y="0"/>
                  </a:cubicBezTo>
                  <a:cubicBezTo>
                    <a:pt x="138" y="0"/>
                    <a:pt x="135" y="1"/>
                    <a:pt x="134" y="2"/>
                  </a:cubicBezTo>
                  <a:cubicBezTo>
                    <a:pt x="123" y="43"/>
                    <a:pt x="123" y="43"/>
                    <a:pt x="123" y="43"/>
                  </a:cubicBezTo>
                  <a:cubicBezTo>
                    <a:pt x="123" y="44"/>
                    <a:pt x="121" y="45"/>
                    <a:pt x="120" y="46"/>
                  </a:cubicBezTo>
                  <a:cubicBezTo>
                    <a:pt x="117" y="47"/>
                    <a:pt x="114" y="47"/>
                    <a:pt x="110" y="48"/>
                  </a:cubicBezTo>
                  <a:cubicBezTo>
                    <a:pt x="109" y="49"/>
                    <a:pt x="107" y="49"/>
                    <a:pt x="106" y="48"/>
                  </a:cubicBezTo>
                  <a:cubicBezTo>
                    <a:pt x="69" y="16"/>
                    <a:pt x="69" y="16"/>
                    <a:pt x="69" y="16"/>
                  </a:cubicBezTo>
                  <a:cubicBezTo>
                    <a:pt x="68" y="15"/>
                    <a:pt x="66" y="15"/>
                    <a:pt x="65" y="15"/>
                  </a:cubicBezTo>
                  <a:cubicBezTo>
                    <a:pt x="43" y="32"/>
                    <a:pt x="43" y="32"/>
                    <a:pt x="43" y="32"/>
                  </a:cubicBezTo>
                  <a:cubicBezTo>
                    <a:pt x="42" y="33"/>
                    <a:pt x="41" y="35"/>
                    <a:pt x="42" y="37"/>
                  </a:cubicBezTo>
                  <a:cubicBezTo>
                    <a:pt x="62" y="80"/>
                    <a:pt x="62" y="80"/>
                    <a:pt x="62" y="80"/>
                  </a:cubicBezTo>
                  <a:cubicBezTo>
                    <a:pt x="63" y="82"/>
                    <a:pt x="63" y="83"/>
                    <a:pt x="62" y="85"/>
                  </a:cubicBezTo>
                  <a:cubicBezTo>
                    <a:pt x="60" y="88"/>
                    <a:pt x="59" y="90"/>
                    <a:pt x="57" y="93"/>
                  </a:cubicBezTo>
                  <a:cubicBezTo>
                    <a:pt x="56" y="94"/>
                    <a:pt x="54" y="96"/>
                    <a:pt x="53" y="96"/>
                  </a:cubicBezTo>
                  <a:cubicBezTo>
                    <a:pt x="53" y="96"/>
                    <a:pt x="10" y="95"/>
                    <a:pt x="10" y="95"/>
                  </a:cubicBezTo>
                  <a:cubicBezTo>
                    <a:pt x="8" y="95"/>
                    <a:pt x="7" y="96"/>
                    <a:pt x="7" y="97"/>
                  </a:cubicBezTo>
                  <a:cubicBezTo>
                    <a:pt x="1" y="124"/>
                    <a:pt x="1" y="124"/>
                    <a:pt x="1" y="124"/>
                  </a:cubicBezTo>
                  <a:cubicBezTo>
                    <a:pt x="0" y="126"/>
                    <a:pt x="2" y="127"/>
                    <a:pt x="3" y="128"/>
                  </a:cubicBezTo>
                  <a:cubicBezTo>
                    <a:pt x="40" y="146"/>
                    <a:pt x="40" y="146"/>
                    <a:pt x="40" y="146"/>
                  </a:cubicBezTo>
                  <a:cubicBezTo>
                    <a:pt x="42" y="147"/>
                    <a:pt x="43" y="148"/>
                    <a:pt x="43" y="150"/>
                  </a:cubicBezTo>
                  <a:cubicBezTo>
                    <a:pt x="43" y="152"/>
                    <a:pt x="44" y="160"/>
                    <a:pt x="44" y="162"/>
                  </a:cubicBezTo>
                  <a:cubicBezTo>
                    <a:pt x="44" y="163"/>
                    <a:pt x="43" y="164"/>
                    <a:pt x="42" y="165"/>
                  </a:cubicBezTo>
                  <a:cubicBezTo>
                    <a:pt x="10" y="192"/>
                    <a:pt x="10" y="192"/>
                    <a:pt x="10" y="192"/>
                  </a:cubicBezTo>
                  <a:cubicBezTo>
                    <a:pt x="10" y="192"/>
                    <a:pt x="9" y="193"/>
                    <a:pt x="10" y="196"/>
                  </a:cubicBezTo>
                  <a:cubicBezTo>
                    <a:pt x="22" y="221"/>
                    <a:pt x="22" y="221"/>
                    <a:pt x="22" y="221"/>
                  </a:cubicBezTo>
                  <a:cubicBezTo>
                    <a:pt x="23" y="222"/>
                    <a:pt x="24" y="223"/>
                    <a:pt x="25" y="223"/>
                  </a:cubicBezTo>
                  <a:cubicBezTo>
                    <a:pt x="66" y="212"/>
                    <a:pt x="66" y="212"/>
                    <a:pt x="66" y="212"/>
                  </a:cubicBezTo>
                  <a:cubicBezTo>
                    <a:pt x="68" y="211"/>
                    <a:pt x="69" y="212"/>
                    <a:pt x="70" y="213"/>
                  </a:cubicBezTo>
                  <a:cubicBezTo>
                    <a:pt x="72" y="214"/>
                    <a:pt x="78" y="220"/>
                    <a:pt x="79" y="221"/>
                  </a:cubicBezTo>
                  <a:cubicBezTo>
                    <a:pt x="80" y="222"/>
                    <a:pt x="81" y="224"/>
                    <a:pt x="81" y="225"/>
                  </a:cubicBezTo>
                  <a:cubicBezTo>
                    <a:pt x="72" y="267"/>
                    <a:pt x="72" y="267"/>
                    <a:pt x="72" y="267"/>
                  </a:cubicBezTo>
                  <a:cubicBezTo>
                    <a:pt x="72" y="268"/>
                    <a:pt x="73" y="269"/>
                    <a:pt x="74" y="270"/>
                  </a:cubicBezTo>
                  <a:cubicBezTo>
                    <a:pt x="100" y="281"/>
                    <a:pt x="100" y="281"/>
                    <a:pt x="100" y="281"/>
                  </a:cubicBezTo>
                  <a:cubicBezTo>
                    <a:pt x="101" y="281"/>
                    <a:pt x="103" y="281"/>
                    <a:pt x="103" y="280"/>
                  </a:cubicBezTo>
                  <a:cubicBezTo>
                    <a:pt x="128" y="245"/>
                    <a:pt x="128" y="245"/>
                    <a:pt x="128" y="245"/>
                  </a:cubicBezTo>
                  <a:cubicBezTo>
                    <a:pt x="129" y="244"/>
                    <a:pt x="131" y="243"/>
                    <a:pt x="132" y="243"/>
                  </a:cubicBezTo>
                  <a:cubicBezTo>
                    <a:pt x="136" y="244"/>
                    <a:pt x="144" y="244"/>
                    <a:pt x="144" y="244"/>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Freeform 38">
              <a:extLst>
                <a:ext uri="{FF2B5EF4-FFF2-40B4-BE49-F238E27FC236}">
                  <a16:creationId xmlns:a16="http://schemas.microsoft.com/office/drawing/2014/main" id="{8CF316DB-B288-4848-B1A5-FD23F3EDE092}"/>
                </a:ext>
              </a:extLst>
            </p:cNvPr>
            <p:cNvSpPr>
              <a:spLocks/>
            </p:cNvSpPr>
            <p:nvPr/>
          </p:nvSpPr>
          <p:spPr bwMode="auto">
            <a:xfrm>
              <a:off x="3665538" y="3008313"/>
              <a:ext cx="282575" cy="277812"/>
            </a:xfrm>
            <a:custGeom>
              <a:avLst/>
              <a:gdLst>
                <a:gd name="T0" fmla="*/ 50 w 100"/>
                <a:gd name="T1" fmla="*/ 0 h 98"/>
                <a:gd name="T2" fmla="*/ 21 w 100"/>
                <a:gd name="T3" fmla="*/ 9 h 98"/>
                <a:gd name="T4" fmla="*/ 2 w 100"/>
                <a:gd name="T5" fmla="*/ 42 h 98"/>
                <a:gd name="T6" fmla="*/ 11 w 100"/>
                <a:gd name="T7" fmla="*/ 78 h 98"/>
                <a:gd name="T8" fmla="*/ 44 w 100"/>
                <a:gd name="T9" fmla="*/ 97 h 98"/>
                <a:gd name="T10" fmla="*/ 80 w 100"/>
                <a:gd name="T11" fmla="*/ 87 h 98"/>
                <a:gd name="T12" fmla="*/ 99 w 100"/>
                <a:gd name="T13" fmla="*/ 55 h 98"/>
                <a:gd name="T14" fmla="*/ 89 w 100"/>
                <a:gd name="T15" fmla="*/ 19 h 98"/>
                <a:gd name="T16" fmla="*/ 89 w 100"/>
                <a:gd name="T17" fmla="*/ 19 h 98"/>
                <a:gd name="T18" fmla="*/ 57 w 100"/>
                <a:gd name="T19" fmla="*/ 0 h 98"/>
                <a:gd name="T20" fmla="*/ 50 w 100"/>
                <a:gd name="T2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98">
                  <a:moveTo>
                    <a:pt x="50" y="0"/>
                  </a:moveTo>
                  <a:cubicBezTo>
                    <a:pt x="40" y="0"/>
                    <a:pt x="30" y="3"/>
                    <a:pt x="21" y="9"/>
                  </a:cubicBezTo>
                  <a:cubicBezTo>
                    <a:pt x="10" y="17"/>
                    <a:pt x="4" y="28"/>
                    <a:pt x="2" y="42"/>
                  </a:cubicBezTo>
                  <a:cubicBezTo>
                    <a:pt x="0" y="54"/>
                    <a:pt x="4" y="68"/>
                    <a:pt x="11" y="78"/>
                  </a:cubicBezTo>
                  <a:cubicBezTo>
                    <a:pt x="21" y="90"/>
                    <a:pt x="34" y="95"/>
                    <a:pt x="44" y="97"/>
                  </a:cubicBezTo>
                  <a:cubicBezTo>
                    <a:pt x="53" y="98"/>
                    <a:pt x="67" y="97"/>
                    <a:pt x="80" y="87"/>
                  </a:cubicBezTo>
                  <a:cubicBezTo>
                    <a:pt x="92" y="78"/>
                    <a:pt x="97" y="65"/>
                    <a:pt x="99" y="55"/>
                  </a:cubicBezTo>
                  <a:cubicBezTo>
                    <a:pt x="100" y="46"/>
                    <a:pt x="99" y="31"/>
                    <a:pt x="89" y="19"/>
                  </a:cubicBezTo>
                  <a:cubicBezTo>
                    <a:pt x="89" y="19"/>
                    <a:pt x="89" y="19"/>
                    <a:pt x="89" y="19"/>
                  </a:cubicBezTo>
                  <a:cubicBezTo>
                    <a:pt x="82" y="9"/>
                    <a:pt x="70" y="2"/>
                    <a:pt x="57" y="0"/>
                  </a:cubicBezTo>
                  <a:cubicBezTo>
                    <a:pt x="55" y="0"/>
                    <a:pt x="52" y="0"/>
                    <a:pt x="50" y="0"/>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52" name="Freeform 23">
            <a:extLst>
              <a:ext uri="{FF2B5EF4-FFF2-40B4-BE49-F238E27FC236}">
                <a16:creationId xmlns:a16="http://schemas.microsoft.com/office/drawing/2014/main" id="{C539D2F1-83C2-444F-830D-791FE897E4FE}"/>
              </a:ext>
            </a:extLst>
          </p:cNvPr>
          <p:cNvSpPr>
            <a:spLocks/>
          </p:cNvSpPr>
          <p:nvPr/>
        </p:nvSpPr>
        <p:spPr bwMode="auto">
          <a:xfrm>
            <a:off x="2740005" y="2061503"/>
            <a:ext cx="467764" cy="469538"/>
          </a:xfrm>
          <a:custGeom>
            <a:avLst/>
            <a:gdLst>
              <a:gd name="T0" fmla="*/ 284 w 296"/>
              <a:gd name="T1" fmla="*/ 242 h 297"/>
              <a:gd name="T2" fmla="*/ 154 w 296"/>
              <a:gd name="T3" fmla="*/ 112 h 297"/>
              <a:gd name="T4" fmla="*/ 137 w 296"/>
              <a:gd name="T5" fmla="*/ 29 h 297"/>
              <a:gd name="T6" fmla="*/ 54 w 296"/>
              <a:gd name="T7" fmla="*/ 11 h 297"/>
              <a:gd name="T8" fmla="*/ 88 w 296"/>
              <a:gd name="T9" fmla="*/ 45 h 297"/>
              <a:gd name="T10" fmla="*/ 76 w 296"/>
              <a:gd name="T11" fmla="*/ 77 h 297"/>
              <a:gd name="T12" fmla="*/ 45 w 296"/>
              <a:gd name="T13" fmla="*/ 88 h 297"/>
              <a:gd name="T14" fmla="*/ 11 w 296"/>
              <a:gd name="T15" fmla="*/ 54 h 297"/>
              <a:gd name="T16" fmla="*/ 28 w 296"/>
              <a:gd name="T17" fmla="*/ 137 h 297"/>
              <a:gd name="T18" fmla="*/ 111 w 296"/>
              <a:gd name="T19" fmla="*/ 155 h 297"/>
              <a:gd name="T20" fmla="*/ 241 w 296"/>
              <a:gd name="T21" fmla="*/ 285 h 297"/>
              <a:gd name="T22" fmla="*/ 284 w 296"/>
              <a:gd name="T23" fmla="*/ 285 h 297"/>
              <a:gd name="T24" fmla="*/ 284 w 296"/>
              <a:gd name="T25" fmla="*/ 24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297">
                <a:moveTo>
                  <a:pt x="284" y="242"/>
                </a:moveTo>
                <a:cubicBezTo>
                  <a:pt x="154" y="112"/>
                  <a:pt x="154" y="112"/>
                  <a:pt x="154" y="112"/>
                </a:cubicBezTo>
                <a:cubicBezTo>
                  <a:pt x="165" y="84"/>
                  <a:pt x="160" y="51"/>
                  <a:pt x="137" y="29"/>
                </a:cubicBezTo>
                <a:cubicBezTo>
                  <a:pt x="115" y="6"/>
                  <a:pt x="82" y="0"/>
                  <a:pt x="54" y="11"/>
                </a:cubicBezTo>
                <a:cubicBezTo>
                  <a:pt x="88" y="45"/>
                  <a:pt x="88" y="45"/>
                  <a:pt x="88" y="45"/>
                </a:cubicBezTo>
                <a:cubicBezTo>
                  <a:pt x="76" y="77"/>
                  <a:pt x="76" y="77"/>
                  <a:pt x="76" y="77"/>
                </a:cubicBezTo>
                <a:cubicBezTo>
                  <a:pt x="45" y="88"/>
                  <a:pt x="45" y="88"/>
                  <a:pt x="45" y="88"/>
                </a:cubicBezTo>
                <a:cubicBezTo>
                  <a:pt x="11" y="54"/>
                  <a:pt x="11" y="54"/>
                  <a:pt x="11" y="54"/>
                </a:cubicBezTo>
                <a:cubicBezTo>
                  <a:pt x="0" y="82"/>
                  <a:pt x="6" y="115"/>
                  <a:pt x="28" y="137"/>
                </a:cubicBezTo>
                <a:cubicBezTo>
                  <a:pt x="51" y="160"/>
                  <a:pt x="84" y="166"/>
                  <a:pt x="111" y="155"/>
                </a:cubicBezTo>
                <a:cubicBezTo>
                  <a:pt x="241" y="285"/>
                  <a:pt x="241" y="285"/>
                  <a:pt x="241" y="285"/>
                </a:cubicBezTo>
                <a:cubicBezTo>
                  <a:pt x="253" y="297"/>
                  <a:pt x="272" y="297"/>
                  <a:pt x="284" y="285"/>
                </a:cubicBezTo>
                <a:cubicBezTo>
                  <a:pt x="296" y="273"/>
                  <a:pt x="296" y="254"/>
                  <a:pt x="284" y="242"/>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Rectangle 277">
            <a:extLst>
              <a:ext uri="{FF2B5EF4-FFF2-40B4-BE49-F238E27FC236}">
                <a16:creationId xmlns:a16="http://schemas.microsoft.com/office/drawing/2014/main" id="{B724F646-48AE-48BA-8E8B-6C09D10B37C6}"/>
              </a:ext>
            </a:extLst>
          </p:cNvPr>
          <p:cNvSpPr/>
          <p:nvPr/>
        </p:nvSpPr>
        <p:spPr bwMode="auto">
          <a:xfrm>
            <a:off x="23929" y="1751695"/>
            <a:ext cx="2450716" cy="1719508"/>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279" name="Rectangle 278">
            <a:extLst>
              <a:ext uri="{FF2B5EF4-FFF2-40B4-BE49-F238E27FC236}">
                <a16:creationId xmlns:a16="http://schemas.microsoft.com/office/drawing/2014/main" id="{6B89F195-155E-4EA3-B943-4CB9415A9270}"/>
              </a:ext>
            </a:extLst>
          </p:cNvPr>
          <p:cNvSpPr/>
          <p:nvPr/>
        </p:nvSpPr>
        <p:spPr bwMode="auto">
          <a:xfrm>
            <a:off x="2503123" y="1759547"/>
            <a:ext cx="4617559" cy="1719508"/>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cxnSp>
        <p:nvCxnSpPr>
          <p:cNvPr id="281" name="Straight Connector 280">
            <a:extLst>
              <a:ext uri="{FF2B5EF4-FFF2-40B4-BE49-F238E27FC236}">
                <a16:creationId xmlns:a16="http://schemas.microsoft.com/office/drawing/2014/main" id="{0EFD6A07-48CA-41D9-BD36-C4B35D7DBB2D}"/>
              </a:ext>
            </a:extLst>
          </p:cNvPr>
          <p:cNvCxnSpPr>
            <a:cxnSpLocks/>
          </p:cNvCxnSpPr>
          <p:nvPr/>
        </p:nvCxnSpPr>
        <p:spPr>
          <a:xfrm>
            <a:off x="11232716" y="3437276"/>
            <a:ext cx="0" cy="588435"/>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B778B0DF-E2A9-4F4F-BC97-D7B8D1BFC186}"/>
              </a:ext>
            </a:extLst>
          </p:cNvPr>
          <p:cNvCxnSpPr>
            <a:cxnSpLocks/>
          </p:cNvCxnSpPr>
          <p:nvPr/>
        </p:nvCxnSpPr>
        <p:spPr>
          <a:xfrm>
            <a:off x="9580703" y="3437276"/>
            <a:ext cx="0" cy="588435"/>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C1005E9-5688-47FC-BB62-34AD6FFF5909}"/>
              </a:ext>
            </a:extLst>
          </p:cNvPr>
          <p:cNvCxnSpPr>
            <a:cxnSpLocks/>
          </p:cNvCxnSpPr>
          <p:nvPr/>
        </p:nvCxnSpPr>
        <p:spPr>
          <a:xfrm>
            <a:off x="7928692" y="3437276"/>
            <a:ext cx="0" cy="588435"/>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3" name="Oval 19">
            <a:extLst>
              <a:ext uri="{FF2B5EF4-FFF2-40B4-BE49-F238E27FC236}">
                <a16:creationId xmlns:a16="http://schemas.microsoft.com/office/drawing/2014/main" id="{6B539E2F-47E1-498F-9A08-74F943F7DD23}"/>
              </a:ext>
            </a:extLst>
          </p:cNvPr>
          <p:cNvSpPr>
            <a:spLocks noChangeArrowheads="1"/>
          </p:cNvSpPr>
          <p:nvPr/>
        </p:nvSpPr>
        <p:spPr bwMode="auto">
          <a:xfrm>
            <a:off x="11306632" y="324689"/>
            <a:ext cx="796534" cy="796305"/>
          </a:xfrm>
          <a:prstGeom prst="ellipse">
            <a:avLst/>
          </a:prstGeom>
          <a:solidFill>
            <a:srgbClr val="0072C6"/>
          </a:solidFill>
          <a:ln w="31750" cap="rnd">
            <a:no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grpSp>
        <p:nvGrpSpPr>
          <p:cNvPr id="304" name="Group 303">
            <a:extLst>
              <a:ext uri="{FF2B5EF4-FFF2-40B4-BE49-F238E27FC236}">
                <a16:creationId xmlns:a16="http://schemas.microsoft.com/office/drawing/2014/main" id="{2EC7594A-7349-449A-B754-97C8496C3407}"/>
              </a:ext>
            </a:extLst>
          </p:cNvPr>
          <p:cNvGrpSpPr/>
          <p:nvPr/>
        </p:nvGrpSpPr>
        <p:grpSpPr>
          <a:xfrm>
            <a:off x="11485846" y="493251"/>
            <a:ext cx="459273" cy="459180"/>
            <a:chOff x="5043488" y="2515910"/>
            <a:chExt cx="712788" cy="714375"/>
          </a:xfrm>
        </p:grpSpPr>
        <p:sp>
          <p:nvSpPr>
            <p:cNvPr id="305" name="Oval 51">
              <a:extLst>
                <a:ext uri="{FF2B5EF4-FFF2-40B4-BE49-F238E27FC236}">
                  <a16:creationId xmlns:a16="http://schemas.microsoft.com/office/drawing/2014/main" id="{6B5242E1-8F91-45DB-BD36-A9B128B912D0}"/>
                </a:ext>
              </a:extLst>
            </p:cNvPr>
            <p:cNvSpPr>
              <a:spLocks noChangeArrowheads="1"/>
            </p:cNvSpPr>
            <p:nvPr/>
          </p:nvSpPr>
          <p:spPr bwMode="auto">
            <a:xfrm>
              <a:off x="5043488" y="2515910"/>
              <a:ext cx="712788" cy="71437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Freeform 52">
              <a:extLst>
                <a:ext uri="{FF2B5EF4-FFF2-40B4-BE49-F238E27FC236}">
                  <a16:creationId xmlns:a16="http://schemas.microsoft.com/office/drawing/2014/main" id="{34885FC6-CBD3-4389-91ED-DB3731667158}"/>
                </a:ext>
              </a:extLst>
            </p:cNvPr>
            <p:cNvSpPr>
              <a:spLocks/>
            </p:cNvSpPr>
            <p:nvPr/>
          </p:nvSpPr>
          <p:spPr bwMode="auto">
            <a:xfrm>
              <a:off x="5043488" y="2527023"/>
              <a:ext cx="560388" cy="674687"/>
            </a:xfrm>
            <a:custGeom>
              <a:avLst/>
              <a:gdLst>
                <a:gd name="T0" fmla="*/ 161 w 198"/>
                <a:gd name="T1" fmla="*/ 6 h 238"/>
                <a:gd name="T2" fmla="*/ 145 w 198"/>
                <a:gd name="T3" fmla="*/ 21 h 238"/>
                <a:gd name="T4" fmla="*/ 130 w 198"/>
                <a:gd name="T5" fmla="*/ 33 h 238"/>
                <a:gd name="T6" fmla="*/ 117 w 198"/>
                <a:gd name="T7" fmla="*/ 43 h 238"/>
                <a:gd name="T8" fmla="*/ 119 w 198"/>
                <a:gd name="T9" fmla="*/ 59 h 238"/>
                <a:gd name="T10" fmla="*/ 116 w 198"/>
                <a:gd name="T11" fmla="*/ 75 h 238"/>
                <a:gd name="T12" fmla="*/ 100 w 198"/>
                <a:gd name="T13" fmla="*/ 101 h 238"/>
                <a:gd name="T14" fmla="*/ 110 w 198"/>
                <a:gd name="T15" fmla="*/ 129 h 238"/>
                <a:gd name="T16" fmla="*/ 130 w 198"/>
                <a:gd name="T17" fmla="*/ 122 h 238"/>
                <a:gd name="T18" fmla="*/ 158 w 198"/>
                <a:gd name="T19" fmla="*/ 129 h 238"/>
                <a:gd name="T20" fmla="*/ 161 w 198"/>
                <a:gd name="T21" fmla="*/ 132 h 238"/>
                <a:gd name="T22" fmla="*/ 180 w 198"/>
                <a:gd name="T23" fmla="*/ 128 h 238"/>
                <a:gd name="T24" fmla="*/ 189 w 198"/>
                <a:gd name="T25" fmla="*/ 136 h 238"/>
                <a:gd name="T26" fmla="*/ 184 w 198"/>
                <a:gd name="T27" fmla="*/ 195 h 238"/>
                <a:gd name="T28" fmla="*/ 198 w 198"/>
                <a:gd name="T29" fmla="*/ 217 h 238"/>
                <a:gd name="T30" fmla="*/ 198 w 198"/>
                <a:gd name="T31" fmla="*/ 224 h 238"/>
                <a:gd name="T32" fmla="*/ 146 w 198"/>
                <a:gd name="T33" fmla="*/ 177 h 238"/>
                <a:gd name="T34" fmla="*/ 131 w 198"/>
                <a:gd name="T35" fmla="*/ 173 h 238"/>
                <a:gd name="T36" fmla="*/ 113 w 198"/>
                <a:gd name="T37" fmla="*/ 161 h 238"/>
                <a:gd name="T38" fmla="*/ 112 w 198"/>
                <a:gd name="T39" fmla="*/ 143 h 238"/>
                <a:gd name="T40" fmla="*/ 68 w 198"/>
                <a:gd name="T41" fmla="*/ 141 h 238"/>
                <a:gd name="T42" fmla="*/ 38 w 198"/>
                <a:gd name="T43" fmla="*/ 124 h 238"/>
                <a:gd name="T44" fmla="*/ 33 w 198"/>
                <a:gd name="T45" fmla="*/ 105 h 238"/>
                <a:gd name="T46" fmla="*/ 15 w 198"/>
                <a:gd name="T47" fmla="*/ 92 h 238"/>
                <a:gd name="T48" fmla="*/ 0 w 198"/>
                <a:gd name="T49" fmla="*/ 107 h 238"/>
                <a:gd name="T50" fmla="*/ 14 w 198"/>
                <a:gd name="T51" fmla="*/ 64 h 238"/>
                <a:gd name="T52" fmla="*/ 52 w 198"/>
                <a:gd name="T53" fmla="*/ 54 h 238"/>
                <a:gd name="T54" fmla="*/ 85 w 198"/>
                <a:gd name="T55" fmla="*/ 34 h 238"/>
                <a:gd name="T56" fmla="*/ 94 w 198"/>
                <a:gd name="T57" fmla="*/ 17 h 238"/>
                <a:gd name="T58" fmla="*/ 127 w 198"/>
                <a:gd name="T59" fmla="*/ 0 h 238"/>
                <a:gd name="T60" fmla="*/ 159 w 198"/>
                <a:gd name="T61" fmla="*/ 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8" h="238">
                  <a:moveTo>
                    <a:pt x="161" y="6"/>
                  </a:moveTo>
                  <a:cubicBezTo>
                    <a:pt x="145" y="21"/>
                    <a:pt x="145" y="21"/>
                    <a:pt x="145" y="21"/>
                  </a:cubicBezTo>
                  <a:cubicBezTo>
                    <a:pt x="145" y="21"/>
                    <a:pt x="141" y="37"/>
                    <a:pt x="130" y="33"/>
                  </a:cubicBezTo>
                  <a:cubicBezTo>
                    <a:pt x="119" y="30"/>
                    <a:pt x="113" y="37"/>
                    <a:pt x="117" y="43"/>
                  </a:cubicBezTo>
                  <a:cubicBezTo>
                    <a:pt x="121" y="49"/>
                    <a:pt x="121" y="53"/>
                    <a:pt x="119" y="59"/>
                  </a:cubicBezTo>
                  <a:cubicBezTo>
                    <a:pt x="116" y="64"/>
                    <a:pt x="124" y="70"/>
                    <a:pt x="116" y="75"/>
                  </a:cubicBezTo>
                  <a:cubicBezTo>
                    <a:pt x="108" y="80"/>
                    <a:pt x="100" y="101"/>
                    <a:pt x="100" y="101"/>
                  </a:cubicBezTo>
                  <a:cubicBezTo>
                    <a:pt x="100" y="101"/>
                    <a:pt x="107" y="128"/>
                    <a:pt x="110" y="129"/>
                  </a:cubicBezTo>
                  <a:cubicBezTo>
                    <a:pt x="113" y="130"/>
                    <a:pt x="129" y="123"/>
                    <a:pt x="130" y="122"/>
                  </a:cubicBezTo>
                  <a:cubicBezTo>
                    <a:pt x="132" y="121"/>
                    <a:pt x="154" y="122"/>
                    <a:pt x="158" y="129"/>
                  </a:cubicBezTo>
                  <a:cubicBezTo>
                    <a:pt x="161" y="132"/>
                    <a:pt x="161" y="132"/>
                    <a:pt x="161" y="132"/>
                  </a:cubicBezTo>
                  <a:cubicBezTo>
                    <a:pt x="180" y="128"/>
                    <a:pt x="180" y="128"/>
                    <a:pt x="180" y="128"/>
                  </a:cubicBezTo>
                  <a:cubicBezTo>
                    <a:pt x="189" y="136"/>
                    <a:pt x="189" y="136"/>
                    <a:pt x="189" y="136"/>
                  </a:cubicBezTo>
                  <a:cubicBezTo>
                    <a:pt x="189" y="136"/>
                    <a:pt x="190" y="175"/>
                    <a:pt x="184" y="195"/>
                  </a:cubicBezTo>
                  <a:cubicBezTo>
                    <a:pt x="178" y="214"/>
                    <a:pt x="198" y="217"/>
                    <a:pt x="198" y="217"/>
                  </a:cubicBezTo>
                  <a:cubicBezTo>
                    <a:pt x="198" y="224"/>
                    <a:pt x="198" y="224"/>
                    <a:pt x="198" y="224"/>
                  </a:cubicBezTo>
                  <a:cubicBezTo>
                    <a:pt x="198" y="224"/>
                    <a:pt x="182" y="238"/>
                    <a:pt x="146" y="177"/>
                  </a:cubicBezTo>
                  <a:cubicBezTo>
                    <a:pt x="131" y="173"/>
                    <a:pt x="131" y="173"/>
                    <a:pt x="131" y="173"/>
                  </a:cubicBezTo>
                  <a:cubicBezTo>
                    <a:pt x="113" y="161"/>
                    <a:pt x="113" y="161"/>
                    <a:pt x="113" y="161"/>
                  </a:cubicBezTo>
                  <a:cubicBezTo>
                    <a:pt x="112" y="143"/>
                    <a:pt x="112" y="143"/>
                    <a:pt x="112" y="143"/>
                  </a:cubicBezTo>
                  <a:cubicBezTo>
                    <a:pt x="68" y="141"/>
                    <a:pt x="68" y="141"/>
                    <a:pt x="68" y="141"/>
                  </a:cubicBezTo>
                  <a:cubicBezTo>
                    <a:pt x="38" y="124"/>
                    <a:pt x="38" y="124"/>
                    <a:pt x="38" y="124"/>
                  </a:cubicBezTo>
                  <a:cubicBezTo>
                    <a:pt x="38" y="124"/>
                    <a:pt x="33" y="115"/>
                    <a:pt x="33" y="105"/>
                  </a:cubicBezTo>
                  <a:cubicBezTo>
                    <a:pt x="32" y="94"/>
                    <a:pt x="29" y="81"/>
                    <a:pt x="15" y="92"/>
                  </a:cubicBezTo>
                  <a:cubicBezTo>
                    <a:pt x="1" y="104"/>
                    <a:pt x="0" y="107"/>
                    <a:pt x="0" y="107"/>
                  </a:cubicBezTo>
                  <a:cubicBezTo>
                    <a:pt x="14" y="64"/>
                    <a:pt x="14" y="64"/>
                    <a:pt x="14" y="64"/>
                  </a:cubicBezTo>
                  <a:cubicBezTo>
                    <a:pt x="52" y="54"/>
                    <a:pt x="52" y="54"/>
                    <a:pt x="52" y="54"/>
                  </a:cubicBezTo>
                  <a:cubicBezTo>
                    <a:pt x="52" y="54"/>
                    <a:pt x="74" y="34"/>
                    <a:pt x="85" y="34"/>
                  </a:cubicBezTo>
                  <a:cubicBezTo>
                    <a:pt x="94" y="17"/>
                    <a:pt x="94" y="17"/>
                    <a:pt x="94" y="17"/>
                  </a:cubicBezTo>
                  <a:cubicBezTo>
                    <a:pt x="127" y="0"/>
                    <a:pt x="127" y="0"/>
                    <a:pt x="127" y="0"/>
                  </a:cubicBezTo>
                  <a:cubicBezTo>
                    <a:pt x="159" y="6"/>
                    <a:pt x="159" y="6"/>
                    <a:pt x="159" y="6"/>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10" name="Rectangle 209">
            <a:extLst>
              <a:ext uri="{FF2B5EF4-FFF2-40B4-BE49-F238E27FC236}">
                <a16:creationId xmlns:a16="http://schemas.microsoft.com/office/drawing/2014/main" id="{D0D06BC6-06BC-40CE-A56D-D356097141B6}"/>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1" name="Oval 210">
            <a:extLst>
              <a:ext uri="{FF2B5EF4-FFF2-40B4-BE49-F238E27FC236}">
                <a16:creationId xmlns:a16="http://schemas.microsoft.com/office/drawing/2014/main" id="{5146CBBB-4328-4005-8A2D-59014B602865}"/>
              </a:ext>
            </a:extLst>
          </p:cNvPr>
          <p:cNvSpPr/>
          <p:nvPr/>
        </p:nvSpPr>
        <p:spPr bwMode="auto">
          <a:xfrm>
            <a:off x="3591421" y="4389106"/>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2" name="Group 211">
            <a:extLst>
              <a:ext uri="{FF2B5EF4-FFF2-40B4-BE49-F238E27FC236}">
                <a16:creationId xmlns:a16="http://schemas.microsoft.com/office/drawing/2014/main" id="{03E2A6B4-4AA0-48F8-B839-43F31D66FCA3}"/>
              </a:ext>
            </a:extLst>
          </p:cNvPr>
          <p:cNvGrpSpPr/>
          <p:nvPr/>
        </p:nvGrpSpPr>
        <p:grpSpPr>
          <a:xfrm>
            <a:off x="9497843" y="5122723"/>
            <a:ext cx="2677173" cy="961664"/>
            <a:chOff x="9244928" y="5122723"/>
            <a:chExt cx="2677173" cy="961664"/>
          </a:xfrm>
        </p:grpSpPr>
        <p:sp>
          <p:nvSpPr>
            <p:cNvPr id="213" name="Text Placeholder 21">
              <a:extLst>
                <a:ext uri="{FF2B5EF4-FFF2-40B4-BE49-F238E27FC236}">
                  <a16:creationId xmlns:a16="http://schemas.microsoft.com/office/drawing/2014/main" id="{731BFA13-1353-4A4C-BC68-87FCFE1D3BB4}"/>
                </a:ext>
              </a:extLst>
            </p:cNvPr>
            <p:cNvSpPr txBox="1">
              <a:spLocks/>
            </p:cNvSpPr>
            <p:nvPr/>
          </p:nvSpPr>
          <p:spPr>
            <a:xfrm>
              <a:off x="9244928"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Scale programmatically</a:t>
              </a:r>
            </a:p>
          </p:txBody>
        </p:sp>
        <p:sp>
          <p:nvSpPr>
            <p:cNvPr id="214" name="Text Placeholder 21">
              <a:extLst>
                <a:ext uri="{FF2B5EF4-FFF2-40B4-BE49-F238E27FC236}">
                  <a16:creationId xmlns:a16="http://schemas.microsoft.com/office/drawing/2014/main" id="{42BFD36D-B750-4627-B9F5-3A8021E4D1D7}"/>
                </a:ext>
              </a:extLst>
            </p:cNvPr>
            <p:cNvSpPr txBox="1">
              <a:spLocks/>
            </p:cNvSpPr>
            <p:nvPr/>
          </p:nvSpPr>
          <p:spPr>
            <a:xfrm>
              <a:off x="9459023" y="5442673"/>
              <a:ext cx="2248982"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Use PowerShell, CLI, or APIs to scale programmatically achieving very high densities</a:t>
              </a:r>
            </a:p>
          </p:txBody>
        </p:sp>
      </p:grpSp>
      <p:grpSp>
        <p:nvGrpSpPr>
          <p:cNvPr id="277" name="Group 276">
            <a:extLst>
              <a:ext uri="{FF2B5EF4-FFF2-40B4-BE49-F238E27FC236}">
                <a16:creationId xmlns:a16="http://schemas.microsoft.com/office/drawing/2014/main" id="{6B7DDCF0-5BF5-45CC-BBF3-67C8967DDE67}"/>
              </a:ext>
            </a:extLst>
          </p:cNvPr>
          <p:cNvGrpSpPr/>
          <p:nvPr/>
        </p:nvGrpSpPr>
        <p:grpSpPr>
          <a:xfrm>
            <a:off x="2583447" y="5122723"/>
            <a:ext cx="2677173" cy="961664"/>
            <a:chOff x="2357835" y="5122723"/>
            <a:chExt cx="2677173" cy="961664"/>
          </a:xfrm>
        </p:grpSpPr>
        <p:sp>
          <p:nvSpPr>
            <p:cNvPr id="280" name="Text Placeholder 21">
              <a:extLst>
                <a:ext uri="{FF2B5EF4-FFF2-40B4-BE49-F238E27FC236}">
                  <a16:creationId xmlns:a16="http://schemas.microsoft.com/office/drawing/2014/main" id="{E24D39AD-8FD2-4368-BC2F-4571D8462065}"/>
                </a:ext>
              </a:extLst>
            </p:cNvPr>
            <p:cNvSpPr txBox="1">
              <a:spLocks/>
            </p:cNvSpPr>
            <p:nvPr/>
          </p:nvSpPr>
          <p:spPr>
            <a:xfrm>
              <a:off x="2357835"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Use controlled chaos</a:t>
              </a:r>
            </a:p>
          </p:txBody>
        </p:sp>
        <p:sp>
          <p:nvSpPr>
            <p:cNvPr id="291" name="Text Placeholder 21">
              <a:extLst>
                <a:ext uri="{FF2B5EF4-FFF2-40B4-BE49-F238E27FC236}">
                  <a16:creationId xmlns:a16="http://schemas.microsoft.com/office/drawing/2014/main" id="{301EEB86-760B-4F18-86EE-7390AF02E335}"/>
                </a:ext>
              </a:extLst>
            </p:cNvPr>
            <p:cNvSpPr txBox="1">
              <a:spLocks/>
            </p:cNvSpPr>
            <p:nvPr/>
          </p:nvSpPr>
          <p:spPr>
            <a:xfrm>
              <a:off x="2760780" y="5442673"/>
              <a:ext cx="1871283"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Test graceful and ungraceful failure scenarios </a:t>
              </a:r>
            </a:p>
          </p:txBody>
        </p:sp>
      </p:grpSp>
      <p:grpSp>
        <p:nvGrpSpPr>
          <p:cNvPr id="292" name="Group 291">
            <a:extLst>
              <a:ext uri="{FF2B5EF4-FFF2-40B4-BE49-F238E27FC236}">
                <a16:creationId xmlns:a16="http://schemas.microsoft.com/office/drawing/2014/main" id="{B946D81C-663E-4E4C-939B-7FF0841F2C17}"/>
              </a:ext>
            </a:extLst>
          </p:cNvPr>
          <p:cNvGrpSpPr/>
          <p:nvPr/>
        </p:nvGrpSpPr>
        <p:grpSpPr>
          <a:xfrm>
            <a:off x="4888245" y="5122723"/>
            <a:ext cx="2677173" cy="961664"/>
            <a:chOff x="4683662" y="5122723"/>
            <a:chExt cx="2677173" cy="961664"/>
          </a:xfrm>
        </p:grpSpPr>
        <p:sp>
          <p:nvSpPr>
            <p:cNvPr id="293" name="Text Placeholder 21">
              <a:extLst>
                <a:ext uri="{FF2B5EF4-FFF2-40B4-BE49-F238E27FC236}">
                  <a16:creationId xmlns:a16="http://schemas.microsoft.com/office/drawing/2014/main" id="{F856CBAC-835C-443F-A6FC-ED0213398072}"/>
                </a:ext>
              </a:extLst>
            </p:cNvPr>
            <p:cNvSpPr txBox="1">
              <a:spLocks/>
            </p:cNvSpPr>
            <p:nvPr/>
          </p:nvSpPr>
          <p:spPr>
            <a:xfrm>
              <a:off x="4683662"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algn="ctr">
                <a:defRPr/>
              </a:pPr>
              <a:r>
                <a:rPr lang="en-US" dirty="0">
                  <a:solidFill>
                    <a:srgbClr val="505050"/>
                  </a:solidFill>
                </a:rPr>
                <a:t>Recover gracefully</a:t>
              </a:r>
            </a:p>
          </p:txBody>
        </p:sp>
        <p:sp>
          <p:nvSpPr>
            <p:cNvPr id="294" name="Text Placeholder 21">
              <a:extLst>
                <a:ext uri="{FF2B5EF4-FFF2-40B4-BE49-F238E27FC236}">
                  <a16:creationId xmlns:a16="http://schemas.microsoft.com/office/drawing/2014/main" id="{8DC2BE05-BEB6-4A11-AD87-E50FC012220C}"/>
                </a:ext>
              </a:extLst>
            </p:cNvPr>
            <p:cNvSpPr txBox="1">
              <a:spLocks/>
            </p:cNvSpPr>
            <p:nvPr/>
          </p:nvSpPr>
          <p:spPr>
            <a:xfrm>
              <a:off x="4968882" y="5442673"/>
              <a:ext cx="2106733"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Recover from node or service failure gracefully; replicate data automatically</a:t>
              </a:r>
            </a:p>
          </p:txBody>
        </p:sp>
      </p:grpSp>
      <p:sp>
        <p:nvSpPr>
          <p:cNvPr id="295" name="Oval 294">
            <a:extLst>
              <a:ext uri="{FF2B5EF4-FFF2-40B4-BE49-F238E27FC236}">
                <a16:creationId xmlns:a16="http://schemas.microsoft.com/office/drawing/2014/main" id="{56E5419B-033B-4A80-8818-44F3F033DDF8}"/>
              </a:ext>
            </a:extLst>
          </p:cNvPr>
          <p:cNvSpPr/>
          <p:nvPr/>
        </p:nvSpPr>
        <p:spPr bwMode="auto">
          <a:xfrm>
            <a:off x="5896219" y="4376064"/>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96" name="Group 295">
            <a:extLst>
              <a:ext uri="{FF2B5EF4-FFF2-40B4-BE49-F238E27FC236}">
                <a16:creationId xmlns:a16="http://schemas.microsoft.com/office/drawing/2014/main" id="{0F37BFC2-B407-4D9A-B441-3FB48BF18108}"/>
              </a:ext>
            </a:extLst>
          </p:cNvPr>
          <p:cNvGrpSpPr/>
          <p:nvPr/>
        </p:nvGrpSpPr>
        <p:grpSpPr>
          <a:xfrm>
            <a:off x="278649" y="5122723"/>
            <a:ext cx="2677173" cy="961664"/>
            <a:chOff x="25734" y="5122723"/>
            <a:chExt cx="2677173" cy="961664"/>
          </a:xfrm>
        </p:grpSpPr>
        <p:sp>
          <p:nvSpPr>
            <p:cNvPr id="297" name="Text Placeholder 21">
              <a:extLst>
                <a:ext uri="{FF2B5EF4-FFF2-40B4-BE49-F238E27FC236}">
                  <a16:creationId xmlns:a16="http://schemas.microsoft.com/office/drawing/2014/main" id="{FF8175D5-2DFA-48BB-B577-261B41661FE2}"/>
                </a:ext>
              </a:extLst>
            </p:cNvPr>
            <p:cNvSpPr txBox="1">
              <a:spLocks/>
            </p:cNvSpPr>
            <p:nvPr/>
          </p:nvSpPr>
          <p:spPr>
            <a:xfrm>
              <a:off x="25734"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Use familiar tools</a:t>
              </a:r>
            </a:p>
          </p:txBody>
        </p:sp>
        <p:sp>
          <p:nvSpPr>
            <p:cNvPr id="298" name="Text Placeholder 21">
              <a:extLst>
                <a:ext uri="{FF2B5EF4-FFF2-40B4-BE49-F238E27FC236}">
                  <a16:creationId xmlns:a16="http://schemas.microsoft.com/office/drawing/2014/main" id="{065B1012-D287-4FC5-94AB-015A0091B741}"/>
                </a:ext>
              </a:extLst>
            </p:cNvPr>
            <p:cNvSpPr txBox="1">
              <a:spLocks/>
            </p:cNvSpPr>
            <p:nvPr/>
          </p:nvSpPr>
          <p:spPr>
            <a:xfrm>
              <a:off x="205617" y="5442673"/>
              <a:ext cx="2317406"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Such as Splunk, OMS, ELK, or </a:t>
              </a:r>
              <a:r>
                <a:rPr lang="en-US" sz="1100" dirty="0" err="1">
                  <a:solidFill>
                    <a:srgbClr val="505050"/>
                  </a:solidFill>
                  <a:latin typeface="+mn-lt"/>
                </a:rPr>
                <a:t>AppInsights</a:t>
              </a:r>
              <a:r>
                <a:rPr lang="en-US" sz="1100" dirty="0">
                  <a:solidFill>
                    <a:srgbClr val="505050"/>
                  </a:solidFill>
                  <a:latin typeface="+mn-lt"/>
                </a:rPr>
                <a:t> to gain deep insights or monitor application health</a:t>
              </a:r>
            </a:p>
          </p:txBody>
        </p:sp>
      </p:grpSp>
      <p:sp>
        <p:nvSpPr>
          <p:cNvPr id="299" name="Oval 298">
            <a:extLst>
              <a:ext uri="{FF2B5EF4-FFF2-40B4-BE49-F238E27FC236}">
                <a16:creationId xmlns:a16="http://schemas.microsoft.com/office/drawing/2014/main" id="{8991B7B4-CDD6-4D2D-B3BE-74CCA368AE0D}"/>
              </a:ext>
            </a:extLst>
          </p:cNvPr>
          <p:cNvSpPr/>
          <p:nvPr/>
        </p:nvSpPr>
        <p:spPr bwMode="auto">
          <a:xfrm>
            <a:off x="1286623" y="4410133"/>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6" name="Group 305">
            <a:extLst>
              <a:ext uri="{FF2B5EF4-FFF2-40B4-BE49-F238E27FC236}">
                <a16:creationId xmlns:a16="http://schemas.microsoft.com/office/drawing/2014/main" id="{7ED53FD4-26D8-41AB-B9DF-2E6EEA89A28E}"/>
              </a:ext>
            </a:extLst>
          </p:cNvPr>
          <p:cNvGrpSpPr/>
          <p:nvPr/>
        </p:nvGrpSpPr>
        <p:grpSpPr>
          <a:xfrm>
            <a:off x="7193043" y="5122723"/>
            <a:ext cx="2677173" cy="961664"/>
            <a:chOff x="6945594" y="5122723"/>
            <a:chExt cx="2677173" cy="961664"/>
          </a:xfrm>
        </p:grpSpPr>
        <p:sp>
          <p:nvSpPr>
            <p:cNvPr id="307" name="Text Placeholder 21">
              <a:extLst>
                <a:ext uri="{FF2B5EF4-FFF2-40B4-BE49-F238E27FC236}">
                  <a16:creationId xmlns:a16="http://schemas.microsoft.com/office/drawing/2014/main" id="{3B860CB6-1615-4BE2-8033-DB9A163640CB}"/>
                </a:ext>
              </a:extLst>
            </p:cNvPr>
            <p:cNvSpPr txBox="1">
              <a:spLocks/>
            </p:cNvSpPr>
            <p:nvPr/>
          </p:nvSpPr>
          <p:spPr>
            <a:xfrm>
              <a:off x="6945594"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Secure at scale</a:t>
              </a:r>
            </a:p>
          </p:txBody>
        </p:sp>
        <p:sp>
          <p:nvSpPr>
            <p:cNvPr id="308" name="Text Placeholder 21">
              <a:extLst>
                <a:ext uri="{FF2B5EF4-FFF2-40B4-BE49-F238E27FC236}">
                  <a16:creationId xmlns:a16="http://schemas.microsoft.com/office/drawing/2014/main" id="{F9948614-9E06-4556-88F5-54D5BEEDC3AF}"/>
                </a:ext>
              </a:extLst>
            </p:cNvPr>
            <p:cNvSpPr txBox="1">
              <a:spLocks/>
            </p:cNvSpPr>
            <p:nvPr/>
          </p:nvSpPr>
          <p:spPr>
            <a:xfrm>
              <a:off x="7193411" y="5442673"/>
              <a:ext cx="2181539"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Secure node-to-node communication and user access using built-in capabilities</a:t>
              </a:r>
            </a:p>
          </p:txBody>
        </p:sp>
      </p:grpSp>
      <p:sp>
        <p:nvSpPr>
          <p:cNvPr id="312" name="Oval 311">
            <a:extLst>
              <a:ext uri="{FF2B5EF4-FFF2-40B4-BE49-F238E27FC236}">
                <a16:creationId xmlns:a16="http://schemas.microsoft.com/office/drawing/2014/main" id="{A508325F-66D4-495F-87F8-0B4AC6A649BD}"/>
              </a:ext>
            </a:extLst>
          </p:cNvPr>
          <p:cNvSpPr/>
          <p:nvPr/>
        </p:nvSpPr>
        <p:spPr bwMode="auto">
          <a:xfrm>
            <a:off x="8201017" y="4357437"/>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3" name="Oval 312">
            <a:extLst>
              <a:ext uri="{FF2B5EF4-FFF2-40B4-BE49-F238E27FC236}">
                <a16:creationId xmlns:a16="http://schemas.microsoft.com/office/drawing/2014/main" id="{BD149A96-5E4D-4AC9-82E7-1B796D39E2A3}"/>
              </a:ext>
            </a:extLst>
          </p:cNvPr>
          <p:cNvSpPr/>
          <p:nvPr/>
        </p:nvSpPr>
        <p:spPr bwMode="auto">
          <a:xfrm>
            <a:off x="10505817" y="4357437"/>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DC8E8210-3F7F-49DC-BF63-FC2FAC281EE8}"/>
              </a:ext>
            </a:extLst>
          </p:cNvPr>
          <p:cNvGrpSpPr/>
          <p:nvPr/>
        </p:nvGrpSpPr>
        <p:grpSpPr>
          <a:xfrm>
            <a:off x="1427715" y="4587388"/>
            <a:ext cx="379040" cy="306714"/>
            <a:chOff x="-514350" y="3843338"/>
            <a:chExt cx="449263" cy="363538"/>
          </a:xfrm>
        </p:grpSpPr>
        <p:sp>
          <p:nvSpPr>
            <p:cNvPr id="7" name="Freeform 5">
              <a:extLst>
                <a:ext uri="{FF2B5EF4-FFF2-40B4-BE49-F238E27FC236}">
                  <a16:creationId xmlns:a16="http://schemas.microsoft.com/office/drawing/2014/main" id="{043ACB41-E47E-48B5-AD7B-6514633E4D08}"/>
                </a:ext>
              </a:extLst>
            </p:cNvPr>
            <p:cNvSpPr>
              <a:spLocks/>
            </p:cNvSpPr>
            <p:nvPr/>
          </p:nvSpPr>
          <p:spPr bwMode="auto">
            <a:xfrm>
              <a:off x="-514350" y="3900488"/>
              <a:ext cx="449263" cy="306388"/>
            </a:xfrm>
            <a:custGeom>
              <a:avLst/>
              <a:gdLst>
                <a:gd name="T0" fmla="*/ 154 w 157"/>
                <a:gd name="T1" fmla="*/ 107 h 107"/>
                <a:gd name="T2" fmla="*/ 3 w 157"/>
                <a:gd name="T3" fmla="*/ 107 h 107"/>
                <a:gd name="T4" fmla="*/ 0 w 157"/>
                <a:gd name="T5" fmla="*/ 104 h 107"/>
                <a:gd name="T6" fmla="*/ 0 w 157"/>
                <a:gd name="T7" fmla="*/ 26 h 107"/>
                <a:gd name="T8" fmla="*/ 25 w 157"/>
                <a:gd name="T9" fmla="*/ 0 h 107"/>
                <a:gd name="T10" fmla="*/ 131 w 157"/>
                <a:gd name="T11" fmla="*/ 0 h 107"/>
                <a:gd name="T12" fmla="*/ 157 w 157"/>
                <a:gd name="T13" fmla="*/ 26 h 107"/>
                <a:gd name="T14" fmla="*/ 157 w 157"/>
                <a:gd name="T15" fmla="*/ 104 h 107"/>
                <a:gd name="T16" fmla="*/ 154 w 157"/>
                <a:gd name="T1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07">
                  <a:moveTo>
                    <a:pt x="154" y="107"/>
                  </a:moveTo>
                  <a:cubicBezTo>
                    <a:pt x="3" y="107"/>
                    <a:pt x="3" y="107"/>
                    <a:pt x="3" y="107"/>
                  </a:cubicBezTo>
                  <a:cubicBezTo>
                    <a:pt x="1" y="107"/>
                    <a:pt x="0" y="106"/>
                    <a:pt x="0" y="104"/>
                  </a:cubicBezTo>
                  <a:cubicBezTo>
                    <a:pt x="0" y="26"/>
                    <a:pt x="0" y="26"/>
                    <a:pt x="0" y="26"/>
                  </a:cubicBezTo>
                  <a:cubicBezTo>
                    <a:pt x="0" y="12"/>
                    <a:pt x="11" y="0"/>
                    <a:pt x="25" y="0"/>
                  </a:cubicBezTo>
                  <a:cubicBezTo>
                    <a:pt x="131" y="0"/>
                    <a:pt x="131" y="0"/>
                    <a:pt x="131" y="0"/>
                  </a:cubicBezTo>
                  <a:cubicBezTo>
                    <a:pt x="145" y="0"/>
                    <a:pt x="157" y="12"/>
                    <a:pt x="157" y="26"/>
                  </a:cubicBezTo>
                  <a:cubicBezTo>
                    <a:pt x="157" y="104"/>
                    <a:pt x="157" y="104"/>
                    <a:pt x="157" y="104"/>
                  </a:cubicBezTo>
                  <a:cubicBezTo>
                    <a:pt x="157" y="106"/>
                    <a:pt x="155" y="107"/>
                    <a:pt x="154" y="107"/>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a:extLst>
                <a:ext uri="{FF2B5EF4-FFF2-40B4-BE49-F238E27FC236}">
                  <a16:creationId xmlns:a16="http://schemas.microsoft.com/office/drawing/2014/main" id="{4DB2307A-85E4-45A2-9530-95211A4179CF}"/>
                </a:ext>
              </a:extLst>
            </p:cNvPr>
            <p:cNvSpPr>
              <a:spLocks noChangeShapeType="1"/>
            </p:cNvSpPr>
            <p:nvPr/>
          </p:nvSpPr>
          <p:spPr bwMode="auto">
            <a:xfrm>
              <a:off x="-504825" y="4043363"/>
              <a:ext cx="439738"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7">
              <a:extLst>
                <a:ext uri="{FF2B5EF4-FFF2-40B4-BE49-F238E27FC236}">
                  <a16:creationId xmlns:a16="http://schemas.microsoft.com/office/drawing/2014/main" id="{DFC59A86-15F6-4EAB-820F-D91E1B2D4BD6}"/>
                </a:ext>
              </a:extLst>
            </p:cNvPr>
            <p:cNvSpPr>
              <a:spLocks noChangeShapeType="1"/>
            </p:cNvSpPr>
            <p:nvPr/>
          </p:nvSpPr>
          <p:spPr bwMode="auto">
            <a:xfrm>
              <a:off x="-390525" y="4003676"/>
              <a:ext cx="0" cy="73025"/>
            </a:xfrm>
            <a:prstGeom prst="line">
              <a:avLst/>
            </a:prstGeom>
            <a:noFill/>
            <a:ln w="19050" cap="rnd">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8">
              <a:extLst>
                <a:ext uri="{FF2B5EF4-FFF2-40B4-BE49-F238E27FC236}">
                  <a16:creationId xmlns:a16="http://schemas.microsoft.com/office/drawing/2014/main" id="{FA5AEFB7-E7D7-48A1-84C9-8C74336B671F}"/>
                </a:ext>
              </a:extLst>
            </p:cNvPr>
            <p:cNvSpPr>
              <a:spLocks noChangeShapeType="1"/>
            </p:cNvSpPr>
            <p:nvPr/>
          </p:nvSpPr>
          <p:spPr bwMode="auto">
            <a:xfrm>
              <a:off x="-188913" y="4003676"/>
              <a:ext cx="0" cy="73025"/>
            </a:xfrm>
            <a:prstGeom prst="line">
              <a:avLst/>
            </a:prstGeom>
            <a:noFill/>
            <a:ln w="19050" cap="rnd">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78E757B8-C198-43CA-A8F1-0B766ABEEF12}"/>
                </a:ext>
              </a:extLst>
            </p:cNvPr>
            <p:cNvSpPr>
              <a:spLocks/>
            </p:cNvSpPr>
            <p:nvPr/>
          </p:nvSpPr>
          <p:spPr bwMode="auto">
            <a:xfrm>
              <a:off x="-382588" y="3843338"/>
              <a:ext cx="188913" cy="57150"/>
            </a:xfrm>
            <a:custGeom>
              <a:avLst/>
              <a:gdLst>
                <a:gd name="T0" fmla="*/ 0 w 66"/>
                <a:gd name="T1" fmla="*/ 20 h 20"/>
                <a:gd name="T2" fmla="*/ 0 w 66"/>
                <a:gd name="T3" fmla="*/ 20 h 20"/>
                <a:gd name="T4" fmla="*/ 17 w 66"/>
                <a:gd name="T5" fmla="*/ 0 h 20"/>
                <a:gd name="T6" fmla="*/ 49 w 66"/>
                <a:gd name="T7" fmla="*/ 0 h 20"/>
                <a:gd name="T8" fmla="*/ 66 w 66"/>
                <a:gd name="T9" fmla="*/ 20 h 20"/>
              </a:gdLst>
              <a:ahLst/>
              <a:cxnLst>
                <a:cxn ang="0">
                  <a:pos x="T0" y="T1"/>
                </a:cxn>
                <a:cxn ang="0">
                  <a:pos x="T2" y="T3"/>
                </a:cxn>
                <a:cxn ang="0">
                  <a:pos x="T4" y="T5"/>
                </a:cxn>
                <a:cxn ang="0">
                  <a:pos x="T6" y="T7"/>
                </a:cxn>
                <a:cxn ang="0">
                  <a:pos x="T8" y="T9"/>
                </a:cxn>
              </a:cxnLst>
              <a:rect l="0" t="0" r="r" b="b"/>
              <a:pathLst>
                <a:path w="66" h="20">
                  <a:moveTo>
                    <a:pt x="0" y="20"/>
                  </a:moveTo>
                  <a:cubicBezTo>
                    <a:pt x="0" y="20"/>
                    <a:pt x="0" y="20"/>
                    <a:pt x="0" y="20"/>
                  </a:cubicBezTo>
                  <a:cubicBezTo>
                    <a:pt x="0" y="9"/>
                    <a:pt x="7" y="0"/>
                    <a:pt x="17" y="0"/>
                  </a:cubicBezTo>
                  <a:cubicBezTo>
                    <a:pt x="49" y="0"/>
                    <a:pt x="49" y="0"/>
                    <a:pt x="49" y="0"/>
                  </a:cubicBezTo>
                  <a:cubicBezTo>
                    <a:pt x="58" y="0"/>
                    <a:pt x="66" y="9"/>
                    <a:pt x="66" y="20"/>
                  </a:cubicBez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 name="Freeform 13">
            <a:extLst>
              <a:ext uri="{FF2B5EF4-FFF2-40B4-BE49-F238E27FC236}">
                <a16:creationId xmlns:a16="http://schemas.microsoft.com/office/drawing/2014/main" id="{FE47D80B-D09A-4E3E-95BB-3BB42A670EB5}"/>
              </a:ext>
            </a:extLst>
          </p:cNvPr>
          <p:cNvSpPr>
            <a:spLocks/>
          </p:cNvSpPr>
          <p:nvPr/>
        </p:nvSpPr>
        <p:spPr bwMode="auto">
          <a:xfrm>
            <a:off x="3746614" y="4536362"/>
            <a:ext cx="350838" cy="366713"/>
          </a:xfrm>
          <a:custGeom>
            <a:avLst/>
            <a:gdLst>
              <a:gd name="T0" fmla="*/ 61 w 122"/>
              <a:gd name="T1" fmla="*/ 128 h 128"/>
              <a:gd name="T2" fmla="*/ 57 w 122"/>
              <a:gd name="T3" fmla="*/ 126 h 128"/>
              <a:gd name="T4" fmla="*/ 46 w 122"/>
              <a:gd name="T5" fmla="*/ 111 h 128"/>
              <a:gd name="T6" fmla="*/ 45 w 122"/>
              <a:gd name="T7" fmla="*/ 110 h 128"/>
              <a:gd name="T8" fmla="*/ 28 w 122"/>
              <a:gd name="T9" fmla="*/ 116 h 128"/>
              <a:gd name="T10" fmla="*/ 23 w 122"/>
              <a:gd name="T11" fmla="*/ 116 h 128"/>
              <a:gd name="T12" fmla="*/ 21 w 122"/>
              <a:gd name="T13" fmla="*/ 112 h 128"/>
              <a:gd name="T14" fmla="*/ 22 w 122"/>
              <a:gd name="T15" fmla="*/ 94 h 128"/>
              <a:gd name="T16" fmla="*/ 21 w 122"/>
              <a:gd name="T17" fmla="*/ 92 h 128"/>
              <a:gd name="T18" fmla="*/ 3 w 122"/>
              <a:gd name="T19" fmla="*/ 87 h 128"/>
              <a:gd name="T20" fmla="*/ 0 w 122"/>
              <a:gd name="T21" fmla="*/ 84 h 128"/>
              <a:gd name="T22" fmla="*/ 1 w 122"/>
              <a:gd name="T23" fmla="*/ 79 h 128"/>
              <a:gd name="T24" fmla="*/ 12 w 122"/>
              <a:gd name="T25" fmla="*/ 65 h 128"/>
              <a:gd name="T26" fmla="*/ 12 w 122"/>
              <a:gd name="T27" fmla="*/ 63 h 128"/>
              <a:gd name="T28" fmla="*/ 1 w 122"/>
              <a:gd name="T29" fmla="*/ 49 h 128"/>
              <a:gd name="T30" fmla="*/ 0 w 122"/>
              <a:gd name="T31" fmla="*/ 44 h 128"/>
              <a:gd name="T32" fmla="*/ 3 w 122"/>
              <a:gd name="T33" fmla="*/ 41 h 128"/>
              <a:gd name="T34" fmla="*/ 21 w 122"/>
              <a:gd name="T35" fmla="*/ 36 h 128"/>
              <a:gd name="T36" fmla="*/ 22 w 122"/>
              <a:gd name="T37" fmla="*/ 35 h 128"/>
              <a:gd name="T38" fmla="*/ 21 w 122"/>
              <a:gd name="T39" fmla="*/ 17 h 128"/>
              <a:gd name="T40" fmla="*/ 23 w 122"/>
              <a:gd name="T41" fmla="*/ 13 h 128"/>
              <a:gd name="T42" fmla="*/ 28 w 122"/>
              <a:gd name="T43" fmla="*/ 12 h 128"/>
              <a:gd name="T44" fmla="*/ 45 w 122"/>
              <a:gd name="T45" fmla="*/ 18 h 128"/>
              <a:gd name="T46" fmla="*/ 46 w 122"/>
              <a:gd name="T47" fmla="*/ 17 h 128"/>
              <a:gd name="T48" fmla="*/ 57 w 122"/>
              <a:gd name="T49" fmla="*/ 3 h 128"/>
              <a:gd name="T50" fmla="*/ 65 w 122"/>
              <a:gd name="T51" fmla="*/ 3 h 128"/>
              <a:gd name="T52" fmla="*/ 65 w 122"/>
              <a:gd name="T53" fmla="*/ 3 h 128"/>
              <a:gd name="T54" fmla="*/ 75 w 122"/>
              <a:gd name="T55" fmla="*/ 17 h 128"/>
              <a:gd name="T56" fmla="*/ 77 w 122"/>
              <a:gd name="T57" fmla="*/ 18 h 128"/>
              <a:gd name="T58" fmla="*/ 94 w 122"/>
              <a:gd name="T59" fmla="*/ 12 h 128"/>
              <a:gd name="T60" fmla="*/ 98 w 122"/>
              <a:gd name="T61" fmla="*/ 13 h 128"/>
              <a:gd name="T62" fmla="*/ 100 w 122"/>
              <a:gd name="T63" fmla="*/ 17 h 128"/>
              <a:gd name="T64" fmla="*/ 100 w 122"/>
              <a:gd name="T65" fmla="*/ 35 h 128"/>
              <a:gd name="T66" fmla="*/ 101 w 122"/>
              <a:gd name="T67" fmla="*/ 36 h 128"/>
              <a:gd name="T68" fmla="*/ 118 w 122"/>
              <a:gd name="T69" fmla="*/ 41 h 128"/>
              <a:gd name="T70" fmla="*/ 121 w 122"/>
              <a:gd name="T71" fmla="*/ 44 h 128"/>
              <a:gd name="T72" fmla="*/ 120 w 122"/>
              <a:gd name="T73" fmla="*/ 49 h 128"/>
              <a:gd name="T74" fmla="*/ 110 w 122"/>
              <a:gd name="T75" fmla="*/ 63 h 128"/>
              <a:gd name="T76" fmla="*/ 110 w 122"/>
              <a:gd name="T77" fmla="*/ 65 h 128"/>
              <a:gd name="T78" fmla="*/ 120 w 122"/>
              <a:gd name="T79" fmla="*/ 79 h 128"/>
              <a:gd name="T80" fmla="*/ 121 w 122"/>
              <a:gd name="T81" fmla="*/ 84 h 128"/>
              <a:gd name="T82" fmla="*/ 118 w 122"/>
              <a:gd name="T83" fmla="*/ 87 h 128"/>
              <a:gd name="T84" fmla="*/ 101 w 122"/>
              <a:gd name="T85" fmla="*/ 92 h 128"/>
              <a:gd name="T86" fmla="*/ 100 w 122"/>
              <a:gd name="T87" fmla="*/ 94 h 128"/>
              <a:gd name="T88" fmla="*/ 100 w 122"/>
              <a:gd name="T89" fmla="*/ 112 h 128"/>
              <a:gd name="T90" fmla="*/ 98 w 122"/>
              <a:gd name="T91" fmla="*/ 116 h 128"/>
              <a:gd name="T92" fmla="*/ 94 w 122"/>
              <a:gd name="T93" fmla="*/ 116 h 128"/>
              <a:gd name="T94" fmla="*/ 77 w 122"/>
              <a:gd name="T95" fmla="*/ 110 h 128"/>
              <a:gd name="T96" fmla="*/ 75 w 122"/>
              <a:gd name="T97" fmla="*/ 111 h 128"/>
              <a:gd name="T98" fmla="*/ 65 w 122"/>
              <a:gd name="T99" fmla="*/ 126 h 128"/>
              <a:gd name="T100" fmla="*/ 61 w 122"/>
              <a:gd name="T10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2" h="128">
                <a:moveTo>
                  <a:pt x="61" y="128"/>
                </a:moveTo>
                <a:cubicBezTo>
                  <a:pt x="59" y="128"/>
                  <a:pt x="58" y="127"/>
                  <a:pt x="57" y="126"/>
                </a:cubicBezTo>
                <a:cubicBezTo>
                  <a:pt x="46" y="111"/>
                  <a:pt x="46" y="111"/>
                  <a:pt x="46" y="111"/>
                </a:cubicBezTo>
                <a:cubicBezTo>
                  <a:pt x="46" y="110"/>
                  <a:pt x="45" y="110"/>
                  <a:pt x="45" y="110"/>
                </a:cubicBezTo>
                <a:cubicBezTo>
                  <a:pt x="28" y="116"/>
                  <a:pt x="28" y="116"/>
                  <a:pt x="28" y="116"/>
                </a:cubicBezTo>
                <a:cubicBezTo>
                  <a:pt x="26" y="117"/>
                  <a:pt x="25" y="116"/>
                  <a:pt x="23" y="116"/>
                </a:cubicBezTo>
                <a:cubicBezTo>
                  <a:pt x="22" y="115"/>
                  <a:pt x="21" y="113"/>
                  <a:pt x="21" y="112"/>
                </a:cubicBezTo>
                <a:cubicBezTo>
                  <a:pt x="22" y="94"/>
                  <a:pt x="22" y="94"/>
                  <a:pt x="22" y="94"/>
                </a:cubicBezTo>
                <a:cubicBezTo>
                  <a:pt x="22" y="93"/>
                  <a:pt x="21" y="92"/>
                  <a:pt x="21" y="92"/>
                </a:cubicBezTo>
                <a:cubicBezTo>
                  <a:pt x="3" y="87"/>
                  <a:pt x="3" y="87"/>
                  <a:pt x="3" y="87"/>
                </a:cubicBezTo>
                <a:cubicBezTo>
                  <a:pt x="2" y="86"/>
                  <a:pt x="1" y="85"/>
                  <a:pt x="0" y="84"/>
                </a:cubicBezTo>
                <a:cubicBezTo>
                  <a:pt x="0" y="82"/>
                  <a:pt x="0" y="81"/>
                  <a:pt x="1" y="79"/>
                </a:cubicBezTo>
                <a:cubicBezTo>
                  <a:pt x="12" y="65"/>
                  <a:pt x="12" y="65"/>
                  <a:pt x="12" y="65"/>
                </a:cubicBezTo>
                <a:cubicBezTo>
                  <a:pt x="12" y="64"/>
                  <a:pt x="12" y="64"/>
                  <a:pt x="12" y="63"/>
                </a:cubicBezTo>
                <a:cubicBezTo>
                  <a:pt x="1" y="49"/>
                  <a:pt x="1" y="49"/>
                  <a:pt x="1" y="49"/>
                </a:cubicBezTo>
                <a:cubicBezTo>
                  <a:pt x="0" y="48"/>
                  <a:pt x="0" y="46"/>
                  <a:pt x="0" y="44"/>
                </a:cubicBezTo>
                <a:cubicBezTo>
                  <a:pt x="1" y="43"/>
                  <a:pt x="2" y="42"/>
                  <a:pt x="3" y="41"/>
                </a:cubicBezTo>
                <a:cubicBezTo>
                  <a:pt x="21" y="36"/>
                  <a:pt x="21" y="36"/>
                  <a:pt x="21" y="36"/>
                </a:cubicBezTo>
                <a:cubicBezTo>
                  <a:pt x="21" y="36"/>
                  <a:pt x="22" y="35"/>
                  <a:pt x="22" y="35"/>
                </a:cubicBezTo>
                <a:cubicBezTo>
                  <a:pt x="21" y="17"/>
                  <a:pt x="21" y="17"/>
                  <a:pt x="21" y="17"/>
                </a:cubicBezTo>
                <a:cubicBezTo>
                  <a:pt x="21" y="15"/>
                  <a:pt x="22" y="14"/>
                  <a:pt x="23" y="13"/>
                </a:cubicBezTo>
                <a:cubicBezTo>
                  <a:pt x="25" y="12"/>
                  <a:pt x="26" y="11"/>
                  <a:pt x="28" y="12"/>
                </a:cubicBezTo>
                <a:cubicBezTo>
                  <a:pt x="45" y="18"/>
                  <a:pt x="45" y="18"/>
                  <a:pt x="45" y="18"/>
                </a:cubicBezTo>
                <a:cubicBezTo>
                  <a:pt x="45" y="18"/>
                  <a:pt x="46" y="18"/>
                  <a:pt x="46" y="17"/>
                </a:cubicBezTo>
                <a:cubicBezTo>
                  <a:pt x="57" y="3"/>
                  <a:pt x="57" y="3"/>
                  <a:pt x="57" y="3"/>
                </a:cubicBezTo>
                <a:cubicBezTo>
                  <a:pt x="58" y="0"/>
                  <a:pt x="63" y="0"/>
                  <a:pt x="65" y="3"/>
                </a:cubicBezTo>
                <a:cubicBezTo>
                  <a:pt x="65" y="3"/>
                  <a:pt x="65" y="3"/>
                  <a:pt x="65" y="3"/>
                </a:cubicBezTo>
                <a:cubicBezTo>
                  <a:pt x="75" y="17"/>
                  <a:pt x="75" y="17"/>
                  <a:pt x="75" y="17"/>
                </a:cubicBezTo>
                <a:cubicBezTo>
                  <a:pt x="75" y="18"/>
                  <a:pt x="76" y="18"/>
                  <a:pt x="77" y="18"/>
                </a:cubicBezTo>
                <a:cubicBezTo>
                  <a:pt x="94" y="12"/>
                  <a:pt x="94" y="12"/>
                  <a:pt x="94" y="12"/>
                </a:cubicBezTo>
                <a:cubicBezTo>
                  <a:pt x="95" y="12"/>
                  <a:pt x="97" y="12"/>
                  <a:pt x="98" y="13"/>
                </a:cubicBezTo>
                <a:cubicBezTo>
                  <a:pt x="99" y="14"/>
                  <a:pt x="100" y="15"/>
                  <a:pt x="100" y="17"/>
                </a:cubicBezTo>
                <a:cubicBezTo>
                  <a:pt x="100" y="35"/>
                  <a:pt x="100" y="35"/>
                  <a:pt x="100" y="35"/>
                </a:cubicBezTo>
                <a:cubicBezTo>
                  <a:pt x="100" y="35"/>
                  <a:pt x="100" y="36"/>
                  <a:pt x="101" y="36"/>
                </a:cubicBezTo>
                <a:cubicBezTo>
                  <a:pt x="118" y="41"/>
                  <a:pt x="118" y="41"/>
                  <a:pt x="118" y="41"/>
                </a:cubicBezTo>
                <a:cubicBezTo>
                  <a:pt x="119" y="42"/>
                  <a:pt x="121" y="43"/>
                  <a:pt x="121" y="44"/>
                </a:cubicBezTo>
                <a:cubicBezTo>
                  <a:pt x="122" y="46"/>
                  <a:pt x="121" y="48"/>
                  <a:pt x="120" y="49"/>
                </a:cubicBezTo>
                <a:cubicBezTo>
                  <a:pt x="110" y="63"/>
                  <a:pt x="110" y="63"/>
                  <a:pt x="110" y="63"/>
                </a:cubicBezTo>
                <a:cubicBezTo>
                  <a:pt x="109" y="64"/>
                  <a:pt x="109" y="64"/>
                  <a:pt x="110" y="65"/>
                </a:cubicBezTo>
                <a:cubicBezTo>
                  <a:pt x="120" y="79"/>
                  <a:pt x="120" y="79"/>
                  <a:pt x="120" y="79"/>
                </a:cubicBezTo>
                <a:cubicBezTo>
                  <a:pt x="121" y="81"/>
                  <a:pt x="122" y="82"/>
                  <a:pt x="121" y="84"/>
                </a:cubicBezTo>
                <a:cubicBezTo>
                  <a:pt x="121" y="85"/>
                  <a:pt x="119" y="86"/>
                  <a:pt x="118" y="87"/>
                </a:cubicBezTo>
                <a:cubicBezTo>
                  <a:pt x="101" y="92"/>
                  <a:pt x="101" y="92"/>
                  <a:pt x="101" y="92"/>
                </a:cubicBezTo>
                <a:cubicBezTo>
                  <a:pt x="100" y="92"/>
                  <a:pt x="100" y="93"/>
                  <a:pt x="100" y="94"/>
                </a:cubicBezTo>
                <a:cubicBezTo>
                  <a:pt x="100" y="112"/>
                  <a:pt x="100" y="112"/>
                  <a:pt x="100" y="112"/>
                </a:cubicBezTo>
                <a:cubicBezTo>
                  <a:pt x="100" y="113"/>
                  <a:pt x="99" y="115"/>
                  <a:pt x="98" y="116"/>
                </a:cubicBezTo>
                <a:cubicBezTo>
                  <a:pt x="97" y="116"/>
                  <a:pt x="95" y="117"/>
                  <a:pt x="94" y="116"/>
                </a:cubicBezTo>
                <a:cubicBezTo>
                  <a:pt x="77" y="110"/>
                  <a:pt x="77" y="110"/>
                  <a:pt x="77" y="110"/>
                </a:cubicBezTo>
                <a:cubicBezTo>
                  <a:pt x="76" y="110"/>
                  <a:pt x="75" y="110"/>
                  <a:pt x="75" y="111"/>
                </a:cubicBezTo>
                <a:cubicBezTo>
                  <a:pt x="65" y="126"/>
                  <a:pt x="65" y="126"/>
                  <a:pt x="65" y="126"/>
                </a:cubicBezTo>
                <a:cubicBezTo>
                  <a:pt x="64" y="127"/>
                  <a:pt x="62" y="128"/>
                  <a:pt x="61" y="128"/>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576BE5F3-D6D5-4083-9906-46B0E4DF77FE}"/>
              </a:ext>
            </a:extLst>
          </p:cNvPr>
          <p:cNvSpPr>
            <a:spLocks/>
          </p:cNvSpPr>
          <p:nvPr/>
        </p:nvSpPr>
        <p:spPr bwMode="auto">
          <a:xfrm>
            <a:off x="6089629" y="4503310"/>
            <a:ext cx="274404" cy="406732"/>
          </a:xfrm>
          <a:custGeom>
            <a:avLst/>
            <a:gdLst>
              <a:gd name="T0" fmla="*/ 98 w 197"/>
              <a:gd name="T1" fmla="*/ 178 h 292"/>
              <a:gd name="T2" fmla="*/ 87 w 197"/>
              <a:gd name="T3" fmla="*/ 292 h 292"/>
              <a:gd name="T4" fmla="*/ 197 w 197"/>
              <a:gd name="T5" fmla="*/ 114 h 292"/>
              <a:gd name="T6" fmla="*/ 98 w 197"/>
              <a:gd name="T7" fmla="*/ 114 h 292"/>
              <a:gd name="T8" fmla="*/ 98 w 197"/>
              <a:gd name="T9" fmla="*/ 114 h 292"/>
              <a:gd name="T10" fmla="*/ 110 w 197"/>
              <a:gd name="T11" fmla="*/ 0 h 292"/>
              <a:gd name="T12" fmla="*/ 0 w 197"/>
              <a:gd name="T13" fmla="*/ 178 h 292"/>
              <a:gd name="T14" fmla="*/ 98 w 197"/>
              <a:gd name="T15" fmla="*/ 178 h 292"/>
              <a:gd name="T16" fmla="*/ 98 w 197"/>
              <a:gd name="T17" fmla="*/ 17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2">
                <a:moveTo>
                  <a:pt x="98" y="178"/>
                </a:moveTo>
                <a:lnTo>
                  <a:pt x="87" y="292"/>
                </a:lnTo>
                <a:lnTo>
                  <a:pt x="197" y="114"/>
                </a:lnTo>
                <a:lnTo>
                  <a:pt x="98" y="114"/>
                </a:lnTo>
                <a:lnTo>
                  <a:pt x="98" y="114"/>
                </a:lnTo>
                <a:lnTo>
                  <a:pt x="110" y="0"/>
                </a:lnTo>
                <a:lnTo>
                  <a:pt x="0" y="178"/>
                </a:lnTo>
                <a:lnTo>
                  <a:pt x="98" y="178"/>
                </a:lnTo>
                <a:lnTo>
                  <a:pt x="98" y="178"/>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C21FD0CA-A67D-41F9-B5FA-E88E653E99D2}"/>
              </a:ext>
            </a:extLst>
          </p:cNvPr>
          <p:cNvGrpSpPr/>
          <p:nvPr/>
        </p:nvGrpSpPr>
        <p:grpSpPr>
          <a:xfrm>
            <a:off x="8365306" y="4499529"/>
            <a:ext cx="332646" cy="385506"/>
            <a:chOff x="7296151" y="4316413"/>
            <a:chExt cx="409575" cy="474662"/>
          </a:xfrm>
        </p:grpSpPr>
        <p:sp>
          <p:nvSpPr>
            <p:cNvPr id="29" name="Freeform 22">
              <a:extLst>
                <a:ext uri="{FF2B5EF4-FFF2-40B4-BE49-F238E27FC236}">
                  <a16:creationId xmlns:a16="http://schemas.microsoft.com/office/drawing/2014/main" id="{FA318469-C0D0-4B49-80AA-2F99C245A9EF}"/>
                </a:ext>
              </a:extLst>
            </p:cNvPr>
            <p:cNvSpPr>
              <a:spLocks/>
            </p:cNvSpPr>
            <p:nvPr/>
          </p:nvSpPr>
          <p:spPr bwMode="auto">
            <a:xfrm>
              <a:off x="7296151" y="4316413"/>
              <a:ext cx="203200" cy="93662"/>
            </a:xfrm>
            <a:custGeom>
              <a:avLst/>
              <a:gdLst>
                <a:gd name="T0" fmla="*/ 0 w 71"/>
                <a:gd name="T1" fmla="*/ 18 h 33"/>
                <a:gd name="T2" fmla="*/ 71 w 71"/>
                <a:gd name="T3" fmla="*/ 0 h 33"/>
              </a:gdLst>
              <a:ahLst/>
              <a:cxnLst>
                <a:cxn ang="0">
                  <a:pos x="T0" y="T1"/>
                </a:cxn>
                <a:cxn ang="0">
                  <a:pos x="T2" y="T3"/>
                </a:cxn>
              </a:cxnLst>
              <a:rect l="0" t="0" r="r" b="b"/>
              <a:pathLst>
                <a:path w="71" h="33">
                  <a:moveTo>
                    <a:pt x="0" y="18"/>
                  </a:moveTo>
                  <a:cubicBezTo>
                    <a:pt x="0" y="18"/>
                    <a:pt x="46" y="33"/>
                    <a:pt x="71" y="0"/>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B04B1E2B-5F3B-474C-8C18-4648905421E0}"/>
                </a:ext>
              </a:extLst>
            </p:cNvPr>
            <p:cNvSpPr>
              <a:spLocks/>
            </p:cNvSpPr>
            <p:nvPr/>
          </p:nvSpPr>
          <p:spPr bwMode="auto">
            <a:xfrm>
              <a:off x="7296151" y="4367213"/>
              <a:ext cx="409575" cy="423862"/>
            </a:xfrm>
            <a:custGeom>
              <a:avLst/>
              <a:gdLst>
                <a:gd name="T0" fmla="*/ 143 w 143"/>
                <a:gd name="T1" fmla="*/ 0 h 149"/>
                <a:gd name="T2" fmla="*/ 143 w 143"/>
                <a:gd name="T3" fmla="*/ 33 h 149"/>
                <a:gd name="T4" fmla="*/ 71 w 143"/>
                <a:gd name="T5" fmla="*/ 149 h 149"/>
                <a:gd name="T6" fmla="*/ 0 w 143"/>
                <a:gd name="T7" fmla="*/ 33 h 149"/>
                <a:gd name="T8" fmla="*/ 0 w 143"/>
                <a:gd name="T9" fmla="*/ 0 h 149"/>
              </a:gdLst>
              <a:ahLst/>
              <a:cxnLst>
                <a:cxn ang="0">
                  <a:pos x="T0" y="T1"/>
                </a:cxn>
                <a:cxn ang="0">
                  <a:pos x="T2" y="T3"/>
                </a:cxn>
                <a:cxn ang="0">
                  <a:pos x="T4" y="T5"/>
                </a:cxn>
                <a:cxn ang="0">
                  <a:pos x="T6" y="T7"/>
                </a:cxn>
                <a:cxn ang="0">
                  <a:pos x="T8" y="T9"/>
                </a:cxn>
              </a:cxnLst>
              <a:rect l="0" t="0" r="r" b="b"/>
              <a:pathLst>
                <a:path w="143" h="149">
                  <a:moveTo>
                    <a:pt x="143" y="0"/>
                  </a:moveTo>
                  <a:cubicBezTo>
                    <a:pt x="143" y="33"/>
                    <a:pt x="143" y="33"/>
                    <a:pt x="143" y="33"/>
                  </a:cubicBezTo>
                  <a:cubicBezTo>
                    <a:pt x="142" y="123"/>
                    <a:pt x="71" y="149"/>
                    <a:pt x="71" y="149"/>
                  </a:cubicBezTo>
                  <a:cubicBezTo>
                    <a:pt x="71" y="149"/>
                    <a:pt x="1" y="123"/>
                    <a:pt x="0" y="33"/>
                  </a:cubicBezTo>
                  <a:cubicBezTo>
                    <a:pt x="0" y="0"/>
                    <a:pt x="0" y="0"/>
                    <a:pt x="0" y="0"/>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FF646A63-E834-4619-AFB6-0E1DF45995A9}"/>
                </a:ext>
              </a:extLst>
            </p:cNvPr>
            <p:cNvSpPr>
              <a:spLocks/>
            </p:cNvSpPr>
            <p:nvPr/>
          </p:nvSpPr>
          <p:spPr bwMode="auto">
            <a:xfrm>
              <a:off x="7499351" y="4316413"/>
              <a:ext cx="206375" cy="93662"/>
            </a:xfrm>
            <a:custGeom>
              <a:avLst/>
              <a:gdLst>
                <a:gd name="T0" fmla="*/ 72 w 72"/>
                <a:gd name="T1" fmla="*/ 18 h 33"/>
                <a:gd name="T2" fmla="*/ 0 w 72"/>
                <a:gd name="T3" fmla="*/ 0 h 33"/>
              </a:gdLst>
              <a:ahLst/>
              <a:cxnLst>
                <a:cxn ang="0">
                  <a:pos x="T0" y="T1"/>
                </a:cxn>
                <a:cxn ang="0">
                  <a:pos x="T2" y="T3"/>
                </a:cxn>
              </a:cxnLst>
              <a:rect l="0" t="0" r="r" b="b"/>
              <a:pathLst>
                <a:path w="72" h="33">
                  <a:moveTo>
                    <a:pt x="72" y="18"/>
                  </a:moveTo>
                  <a:cubicBezTo>
                    <a:pt x="72" y="18"/>
                    <a:pt x="26" y="33"/>
                    <a:pt x="0" y="0"/>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12C73401-4321-4D8C-A6A4-33F8CB3297C2}"/>
              </a:ext>
            </a:extLst>
          </p:cNvPr>
          <p:cNvGrpSpPr/>
          <p:nvPr/>
        </p:nvGrpSpPr>
        <p:grpSpPr>
          <a:xfrm>
            <a:off x="10661519" y="4512789"/>
            <a:ext cx="349821" cy="350521"/>
            <a:chOff x="-2282825" y="4802188"/>
            <a:chExt cx="793750" cy="795338"/>
          </a:xfrm>
        </p:grpSpPr>
        <p:sp>
          <p:nvSpPr>
            <p:cNvPr id="36" name="Line 28">
              <a:extLst>
                <a:ext uri="{FF2B5EF4-FFF2-40B4-BE49-F238E27FC236}">
                  <a16:creationId xmlns:a16="http://schemas.microsoft.com/office/drawing/2014/main" id="{D108DD50-EF0A-4FA9-AE2F-C864BFF13AFE}"/>
                </a:ext>
              </a:extLst>
            </p:cNvPr>
            <p:cNvSpPr>
              <a:spLocks noChangeShapeType="1"/>
            </p:cNvSpPr>
            <p:nvPr/>
          </p:nvSpPr>
          <p:spPr bwMode="auto">
            <a:xfrm flipV="1">
              <a:off x="-2220913" y="5143500"/>
              <a:ext cx="384175" cy="388938"/>
            </a:xfrm>
            <a:prstGeom prst="line">
              <a:avLst/>
            </a:prstGeom>
            <a:noFill/>
            <a:ln w="19050" cap="rnd">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9">
              <a:extLst>
                <a:ext uri="{FF2B5EF4-FFF2-40B4-BE49-F238E27FC236}">
                  <a16:creationId xmlns:a16="http://schemas.microsoft.com/office/drawing/2014/main" id="{138CDEAC-9698-4DEF-B9E0-F660C7F334AB}"/>
                </a:ext>
              </a:extLst>
            </p:cNvPr>
            <p:cNvSpPr>
              <a:spLocks/>
            </p:cNvSpPr>
            <p:nvPr/>
          </p:nvSpPr>
          <p:spPr bwMode="auto">
            <a:xfrm>
              <a:off x="-1989138" y="5095875"/>
              <a:ext cx="200025" cy="203200"/>
            </a:xfrm>
            <a:custGeom>
              <a:avLst/>
              <a:gdLst>
                <a:gd name="T0" fmla="*/ 89 w 126"/>
                <a:gd name="T1" fmla="*/ 128 h 128"/>
                <a:gd name="T2" fmla="*/ 89 w 126"/>
                <a:gd name="T3" fmla="*/ 39 h 128"/>
                <a:gd name="T4" fmla="*/ 0 w 126"/>
                <a:gd name="T5" fmla="*/ 39 h 128"/>
                <a:gd name="T6" fmla="*/ 37 w 126"/>
                <a:gd name="T7" fmla="*/ 0 h 128"/>
                <a:gd name="T8" fmla="*/ 126 w 126"/>
                <a:gd name="T9" fmla="*/ 0 h 128"/>
                <a:gd name="T10" fmla="*/ 126 w 126"/>
                <a:gd name="T11" fmla="*/ 91 h 128"/>
                <a:gd name="T12" fmla="*/ 89 w 126"/>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126" h="128">
                  <a:moveTo>
                    <a:pt x="89" y="128"/>
                  </a:moveTo>
                  <a:lnTo>
                    <a:pt x="89" y="39"/>
                  </a:lnTo>
                  <a:lnTo>
                    <a:pt x="0" y="39"/>
                  </a:lnTo>
                  <a:lnTo>
                    <a:pt x="37" y="0"/>
                  </a:lnTo>
                  <a:lnTo>
                    <a:pt x="126" y="0"/>
                  </a:lnTo>
                  <a:lnTo>
                    <a:pt x="126" y="91"/>
                  </a:lnTo>
                  <a:lnTo>
                    <a:pt x="89" y="128"/>
                  </a:lnTo>
                  <a:close/>
                </a:path>
              </a:pathLst>
            </a:custGeom>
            <a:solidFill>
              <a:schemeClr val="accent1"/>
            </a:solidFill>
            <a:ln w="190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0">
              <a:extLst>
                <a:ext uri="{FF2B5EF4-FFF2-40B4-BE49-F238E27FC236}">
                  <a16:creationId xmlns:a16="http://schemas.microsoft.com/office/drawing/2014/main" id="{BC4A48BA-3F7E-4C18-B9FA-5E12BB4DB53C}"/>
                </a:ext>
              </a:extLst>
            </p:cNvPr>
            <p:cNvSpPr>
              <a:spLocks/>
            </p:cNvSpPr>
            <p:nvPr/>
          </p:nvSpPr>
          <p:spPr bwMode="auto">
            <a:xfrm>
              <a:off x="-2282825" y="4802188"/>
              <a:ext cx="793750" cy="795338"/>
            </a:xfrm>
            <a:custGeom>
              <a:avLst/>
              <a:gdLst>
                <a:gd name="T0" fmla="*/ 56 w 281"/>
                <a:gd name="T1" fmla="*/ 281 h 281"/>
                <a:gd name="T2" fmla="*/ 266 w 281"/>
                <a:gd name="T3" fmla="*/ 281 h 281"/>
                <a:gd name="T4" fmla="*/ 281 w 281"/>
                <a:gd name="T5" fmla="*/ 266 h 281"/>
                <a:gd name="T6" fmla="*/ 281 w 281"/>
                <a:gd name="T7" fmla="*/ 15 h 281"/>
                <a:gd name="T8" fmla="*/ 266 w 281"/>
                <a:gd name="T9" fmla="*/ 0 h 281"/>
                <a:gd name="T10" fmla="*/ 15 w 281"/>
                <a:gd name="T11" fmla="*/ 0 h 281"/>
                <a:gd name="T12" fmla="*/ 0 w 281"/>
                <a:gd name="T13" fmla="*/ 15 h 281"/>
                <a:gd name="T14" fmla="*/ 0 w 281"/>
                <a:gd name="T15" fmla="*/ 225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281">
                  <a:moveTo>
                    <a:pt x="56" y="281"/>
                  </a:moveTo>
                  <a:cubicBezTo>
                    <a:pt x="266" y="281"/>
                    <a:pt x="266" y="281"/>
                    <a:pt x="266" y="281"/>
                  </a:cubicBezTo>
                  <a:cubicBezTo>
                    <a:pt x="274" y="281"/>
                    <a:pt x="281" y="274"/>
                    <a:pt x="281" y="266"/>
                  </a:cubicBezTo>
                  <a:cubicBezTo>
                    <a:pt x="281" y="15"/>
                    <a:pt x="281" y="15"/>
                    <a:pt x="281" y="15"/>
                  </a:cubicBezTo>
                  <a:cubicBezTo>
                    <a:pt x="281" y="6"/>
                    <a:pt x="274" y="0"/>
                    <a:pt x="266" y="0"/>
                  </a:cubicBezTo>
                  <a:cubicBezTo>
                    <a:pt x="15" y="0"/>
                    <a:pt x="15" y="0"/>
                    <a:pt x="15" y="0"/>
                  </a:cubicBezTo>
                  <a:cubicBezTo>
                    <a:pt x="6" y="0"/>
                    <a:pt x="0" y="6"/>
                    <a:pt x="0" y="15"/>
                  </a:cubicBezTo>
                  <a:cubicBezTo>
                    <a:pt x="0" y="225"/>
                    <a:pt x="0" y="225"/>
                    <a:pt x="0" y="225"/>
                  </a:cubicBezTo>
                </a:path>
              </a:pathLst>
            </a:cu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1">
              <a:extLst>
                <a:ext uri="{FF2B5EF4-FFF2-40B4-BE49-F238E27FC236}">
                  <a16:creationId xmlns:a16="http://schemas.microsoft.com/office/drawing/2014/main" id="{CAEA9208-BD54-4454-906A-1AA844830F4F}"/>
                </a:ext>
              </a:extLst>
            </p:cNvPr>
            <p:cNvSpPr>
              <a:spLocks/>
            </p:cNvSpPr>
            <p:nvPr/>
          </p:nvSpPr>
          <p:spPr bwMode="auto">
            <a:xfrm>
              <a:off x="-2159000" y="4926013"/>
              <a:ext cx="542925" cy="542925"/>
            </a:xfrm>
            <a:custGeom>
              <a:avLst/>
              <a:gdLst>
                <a:gd name="T0" fmla="*/ 48 w 192"/>
                <a:gd name="T1" fmla="*/ 192 h 192"/>
                <a:gd name="T2" fmla="*/ 182 w 192"/>
                <a:gd name="T3" fmla="*/ 192 h 192"/>
                <a:gd name="T4" fmla="*/ 192 w 192"/>
                <a:gd name="T5" fmla="*/ 182 h 192"/>
                <a:gd name="T6" fmla="*/ 192 w 192"/>
                <a:gd name="T7" fmla="*/ 11 h 192"/>
                <a:gd name="T8" fmla="*/ 182 w 192"/>
                <a:gd name="T9" fmla="*/ 0 h 192"/>
                <a:gd name="T10" fmla="*/ 11 w 192"/>
                <a:gd name="T11" fmla="*/ 0 h 192"/>
                <a:gd name="T12" fmla="*/ 0 w 192"/>
                <a:gd name="T13" fmla="*/ 11 h 192"/>
                <a:gd name="T14" fmla="*/ 0 w 192"/>
                <a:gd name="T15" fmla="*/ 144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48" y="192"/>
                  </a:moveTo>
                  <a:cubicBezTo>
                    <a:pt x="182" y="192"/>
                    <a:pt x="182" y="192"/>
                    <a:pt x="182" y="192"/>
                  </a:cubicBezTo>
                  <a:cubicBezTo>
                    <a:pt x="188" y="192"/>
                    <a:pt x="192" y="188"/>
                    <a:pt x="192" y="182"/>
                  </a:cubicBezTo>
                  <a:cubicBezTo>
                    <a:pt x="192" y="11"/>
                    <a:pt x="192" y="11"/>
                    <a:pt x="192" y="11"/>
                  </a:cubicBezTo>
                  <a:cubicBezTo>
                    <a:pt x="192" y="5"/>
                    <a:pt x="188" y="0"/>
                    <a:pt x="182" y="0"/>
                  </a:cubicBezTo>
                  <a:cubicBezTo>
                    <a:pt x="11" y="0"/>
                    <a:pt x="11" y="0"/>
                    <a:pt x="11" y="0"/>
                  </a:cubicBezTo>
                  <a:cubicBezTo>
                    <a:pt x="5" y="0"/>
                    <a:pt x="0" y="5"/>
                    <a:pt x="0" y="11"/>
                  </a:cubicBezTo>
                  <a:cubicBezTo>
                    <a:pt x="0" y="144"/>
                    <a:pt x="0" y="144"/>
                    <a:pt x="0" y="144"/>
                  </a:cubicBezTo>
                </a:path>
              </a:pathLst>
            </a:cu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806108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2825B83-7E8C-4100-B886-70CED9B71462}"/>
              </a:ext>
            </a:extLst>
          </p:cNvPr>
          <p:cNvGrpSpPr/>
          <p:nvPr/>
        </p:nvGrpSpPr>
        <p:grpSpPr>
          <a:xfrm>
            <a:off x="-226230" y="4584522"/>
            <a:ext cx="13154807" cy="2748832"/>
            <a:chOff x="-359166" y="3595461"/>
            <a:chExt cx="13154807" cy="2748832"/>
          </a:xfrm>
        </p:grpSpPr>
        <p:grpSp>
          <p:nvGrpSpPr>
            <p:cNvPr id="105" name="Group 104">
              <a:extLst>
                <a:ext uri="{FF2B5EF4-FFF2-40B4-BE49-F238E27FC236}">
                  <a16:creationId xmlns:a16="http://schemas.microsoft.com/office/drawing/2014/main" id="{B369FB9E-84ED-4A31-976D-5084015D5E5A}"/>
                </a:ext>
              </a:extLst>
            </p:cNvPr>
            <p:cNvGrpSpPr/>
            <p:nvPr/>
          </p:nvGrpSpPr>
          <p:grpSpPr>
            <a:xfrm>
              <a:off x="-359166" y="4877425"/>
              <a:ext cx="13154807" cy="1466868"/>
              <a:chOff x="-359166" y="1894404"/>
              <a:chExt cx="13154807" cy="1466868"/>
            </a:xfrm>
          </p:grpSpPr>
          <p:grpSp>
            <p:nvGrpSpPr>
              <p:cNvPr id="148" name="Group 147">
                <a:extLst>
                  <a:ext uri="{FF2B5EF4-FFF2-40B4-BE49-F238E27FC236}">
                    <a16:creationId xmlns:a16="http://schemas.microsoft.com/office/drawing/2014/main" id="{96B79CF6-CC79-4E2C-A578-15E2E21EAEC5}"/>
                  </a:ext>
                </a:extLst>
              </p:cNvPr>
              <p:cNvGrpSpPr/>
              <p:nvPr/>
            </p:nvGrpSpPr>
            <p:grpSpPr>
              <a:xfrm>
                <a:off x="166743" y="2868963"/>
                <a:ext cx="12106163" cy="492309"/>
                <a:chOff x="166743" y="3220231"/>
                <a:chExt cx="12106163" cy="492309"/>
              </a:xfrm>
              <a:noFill/>
            </p:grpSpPr>
            <p:sp>
              <p:nvSpPr>
                <p:cNvPr id="190" name="Hexagon 189">
                  <a:extLst>
                    <a:ext uri="{FF2B5EF4-FFF2-40B4-BE49-F238E27FC236}">
                      <a16:creationId xmlns:a16="http://schemas.microsoft.com/office/drawing/2014/main" id="{1B058A43-25BC-42B3-AFC2-92C1676C89E8}"/>
                    </a:ext>
                  </a:extLst>
                </p:cNvPr>
                <p:cNvSpPr/>
                <p:nvPr/>
              </p:nvSpPr>
              <p:spPr bwMode="auto">
                <a:xfrm>
                  <a:off x="16674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1" name="Hexagon 190">
                  <a:extLst>
                    <a:ext uri="{FF2B5EF4-FFF2-40B4-BE49-F238E27FC236}">
                      <a16:creationId xmlns:a16="http://schemas.microsoft.com/office/drawing/2014/main" id="{EA577878-A6A1-48CE-91E5-DF77051562D4}"/>
                    </a:ext>
                  </a:extLst>
                </p:cNvPr>
                <p:cNvSpPr/>
                <p:nvPr/>
              </p:nvSpPr>
              <p:spPr bwMode="auto">
                <a:xfrm>
                  <a:off x="121538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2" name="Hexagon 191">
                  <a:extLst>
                    <a:ext uri="{FF2B5EF4-FFF2-40B4-BE49-F238E27FC236}">
                      <a16:creationId xmlns:a16="http://schemas.microsoft.com/office/drawing/2014/main" id="{3CE4AB65-FDD3-40EB-B7B9-53287855F247}"/>
                    </a:ext>
                  </a:extLst>
                </p:cNvPr>
                <p:cNvSpPr/>
                <p:nvPr/>
              </p:nvSpPr>
              <p:spPr bwMode="auto">
                <a:xfrm>
                  <a:off x="226403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3" name="Hexagon 192">
                  <a:extLst>
                    <a:ext uri="{FF2B5EF4-FFF2-40B4-BE49-F238E27FC236}">
                      <a16:creationId xmlns:a16="http://schemas.microsoft.com/office/drawing/2014/main" id="{FF9749A2-4B90-47E8-BE08-2CA83FA217DE}"/>
                    </a:ext>
                  </a:extLst>
                </p:cNvPr>
                <p:cNvSpPr/>
                <p:nvPr/>
              </p:nvSpPr>
              <p:spPr bwMode="auto">
                <a:xfrm>
                  <a:off x="331267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4" name="Hexagon 193">
                  <a:extLst>
                    <a:ext uri="{FF2B5EF4-FFF2-40B4-BE49-F238E27FC236}">
                      <a16:creationId xmlns:a16="http://schemas.microsoft.com/office/drawing/2014/main" id="{732DCFDB-1767-48F4-B5DC-6EA758020A96}"/>
                    </a:ext>
                  </a:extLst>
                </p:cNvPr>
                <p:cNvSpPr/>
                <p:nvPr/>
              </p:nvSpPr>
              <p:spPr bwMode="auto">
                <a:xfrm>
                  <a:off x="436131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5" name="Hexagon 194">
                  <a:extLst>
                    <a:ext uri="{FF2B5EF4-FFF2-40B4-BE49-F238E27FC236}">
                      <a16:creationId xmlns:a16="http://schemas.microsoft.com/office/drawing/2014/main" id="{B9BAE0CB-4094-4F33-9FF7-B471E689F54A}"/>
                    </a:ext>
                  </a:extLst>
                </p:cNvPr>
                <p:cNvSpPr/>
                <p:nvPr/>
              </p:nvSpPr>
              <p:spPr bwMode="auto">
                <a:xfrm>
                  <a:off x="540996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6" name="Hexagon 195">
                  <a:extLst>
                    <a:ext uri="{FF2B5EF4-FFF2-40B4-BE49-F238E27FC236}">
                      <a16:creationId xmlns:a16="http://schemas.microsoft.com/office/drawing/2014/main" id="{B00E7365-044D-44C3-AE80-CA34565EBDB6}"/>
                    </a:ext>
                  </a:extLst>
                </p:cNvPr>
                <p:cNvSpPr/>
                <p:nvPr/>
              </p:nvSpPr>
              <p:spPr bwMode="auto">
                <a:xfrm>
                  <a:off x="645860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7" name="Hexagon 196">
                  <a:extLst>
                    <a:ext uri="{FF2B5EF4-FFF2-40B4-BE49-F238E27FC236}">
                      <a16:creationId xmlns:a16="http://schemas.microsoft.com/office/drawing/2014/main" id="{84736DF3-3684-4E7F-B730-090A485446BA}"/>
                    </a:ext>
                  </a:extLst>
                </p:cNvPr>
                <p:cNvSpPr/>
                <p:nvPr/>
              </p:nvSpPr>
              <p:spPr bwMode="auto">
                <a:xfrm>
                  <a:off x="750725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8" name="Hexagon 197">
                  <a:extLst>
                    <a:ext uri="{FF2B5EF4-FFF2-40B4-BE49-F238E27FC236}">
                      <a16:creationId xmlns:a16="http://schemas.microsoft.com/office/drawing/2014/main" id="{D5CAA43C-414B-405B-9041-CE65425BC4FB}"/>
                    </a:ext>
                  </a:extLst>
                </p:cNvPr>
                <p:cNvSpPr/>
                <p:nvPr/>
              </p:nvSpPr>
              <p:spPr bwMode="auto">
                <a:xfrm>
                  <a:off x="855589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9" name="Hexagon 198">
                  <a:extLst>
                    <a:ext uri="{FF2B5EF4-FFF2-40B4-BE49-F238E27FC236}">
                      <a16:creationId xmlns:a16="http://schemas.microsoft.com/office/drawing/2014/main" id="{05B066E8-5912-4F30-8EB3-998D95BC6EAC}"/>
                    </a:ext>
                  </a:extLst>
                </p:cNvPr>
                <p:cNvSpPr/>
                <p:nvPr/>
              </p:nvSpPr>
              <p:spPr bwMode="auto">
                <a:xfrm>
                  <a:off x="960453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0" name="Hexagon 199">
                  <a:extLst>
                    <a:ext uri="{FF2B5EF4-FFF2-40B4-BE49-F238E27FC236}">
                      <a16:creationId xmlns:a16="http://schemas.microsoft.com/office/drawing/2014/main" id="{7437828C-8E85-47CA-A635-ABC1C2718119}"/>
                    </a:ext>
                  </a:extLst>
                </p:cNvPr>
                <p:cNvSpPr/>
                <p:nvPr/>
              </p:nvSpPr>
              <p:spPr bwMode="auto">
                <a:xfrm>
                  <a:off x="1065318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1" name="Hexagon 200">
                  <a:extLst>
                    <a:ext uri="{FF2B5EF4-FFF2-40B4-BE49-F238E27FC236}">
                      <a16:creationId xmlns:a16="http://schemas.microsoft.com/office/drawing/2014/main" id="{6620C285-8CEE-432C-994E-C454CCFEA6D7}"/>
                    </a:ext>
                  </a:extLst>
                </p:cNvPr>
                <p:cNvSpPr/>
                <p:nvPr/>
              </p:nvSpPr>
              <p:spPr bwMode="auto">
                <a:xfrm>
                  <a:off x="1170182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49" name="Group 148">
                <a:extLst>
                  <a:ext uri="{FF2B5EF4-FFF2-40B4-BE49-F238E27FC236}">
                    <a16:creationId xmlns:a16="http://schemas.microsoft.com/office/drawing/2014/main" id="{2029E789-1BEA-427B-AB5B-FD8CA023E058}"/>
                  </a:ext>
                </a:extLst>
              </p:cNvPr>
              <p:cNvGrpSpPr/>
              <p:nvPr/>
            </p:nvGrpSpPr>
            <p:grpSpPr>
              <a:xfrm>
                <a:off x="-359166" y="1894404"/>
                <a:ext cx="12106163" cy="492309"/>
                <a:chOff x="-359166" y="1894404"/>
                <a:chExt cx="12106163" cy="492309"/>
              </a:xfrm>
            </p:grpSpPr>
            <p:sp>
              <p:nvSpPr>
                <p:cNvPr id="178" name="Hexagon 177">
                  <a:extLst>
                    <a:ext uri="{FF2B5EF4-FFF2-40B4-BE49-F238E27FC236}">
                      <a16:creationId xmlns:a16="http://schemas.microsoft.com/office/drawing/2014/main" id="{9C7A6815-ED0B-40CD-88C1-A2049CA68096}"/>
                    </a:ext>
                  </a:extLst>
                </p:cNvPr>
                <p:cNvSpPr/>
                <p:nvPr/>
              </p:nvSpPr>
              <p:spPr bwMode="auto">
                <a:xfrm>
                  <a:off x="-359166"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9" name="Hexagon 178">
                  <a:extLst>
                    <a:ext uri="{FF2B5EF4-FFF2-40B4-BE49-F238E27FC236}">
                      <a16:creationId xmlns:a16="http://schemas.microsoft.com/office/drawing/2014/main" id="{ACBCBAA3-7118-4D09-B7AF-47A46E7652C7}"/>
                    </a:ext>
                  </a:extLst>
                </p:cNvPr>
                <p:cNvSpPr/>
                <p:nvPr/>
              </p:nvSpPr>
              <p:spPr bwMode="auto">
                <a:xfrm>
                  <a:off x="68947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0" name="Hexagon 179">
                  <a:extLst>
                    <a:ext uri="{FF2B5EF4-FFF2-40B4-BE49-F238E27FC236}">
                      <a16:creationId xmlns:a16="http://schemas.microsoft.com/office/drawing/2014/main" id="{5289D019-998B-4CB6-BA84-1837E4E1385D}"/>
                    </a:ext>
                  </a:extLst>
                </p:cNvPr>
                <p:cNvSpPr/>
                <p:nvPr/>
              </p:nvSpPr>
              <p:spPr bwMode="auto">
                <a:xfrm>
                  <a:off x="1738122"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1" name="Hexagon 180">
                  <a:extLst>
                    <a:ext uri="{FF2B5EF4-FFF2-40B4-BE49-F238E27FC236}">
                      <a16:creationId xmlns:a16="http://schemas.microsoft.com/office/drawing/2014/main" id="{575459C5-E8B1-4F10-B61D-DF3FFDA7EF4A}"/>
                    </a:ext>
                  </a:extLst>
                </p:cNvPr>
                <p:cNvSpPr/>
                <p:nvPr/>
              </p:nvSpPr>
              <p:spPr bwMode="auto">
                <a:xfrm>
                  <a:off x="2786766"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2" name="Hexagon 181">
                  <a:extLst>
                    <a:ext uri="{FF2B5EF4-FFF2-40B4-BE49-F238E27FC236}">
                      <a16:creationId xmlns:a16="http://schemas.microsoft.com/office/drawing/2014/main" id="{87FEB4C1-8ED9-4C25-A361-85513ADF4DAA}"/>
                    </a:ext>
                  </a:extLst>
                </p:cNvPr>
                <p:cNvSpPr/>
                <p:nvPr/>
              </p:nvSpPr>
              <p:spPr bwMode="auto">
                <a:xfrm>
                  <a:off x="3835410"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3" name="Hexagon 182">
                  <a:extLst>
                    <a:ext uri="{FF2B5EF4-FFF2-40B4-BE49-F238E27FC236}">
                      <a16:creationId xmlns:a16="http://schemas.microsoft.com/office/drawing/2014/main" id="{44B0EC1B-B657-4818-B168-CD4AAFC1B261}"/>
                    </a:ext>
                  </a:extLst>
                </p:cNvPr>
                <p:cNvSpPr/>
                <p:nvPr/>
              </p:nvSpPr>
              <p:spPr bwMode="auto">
                <a:xfrm>
                  <a:off x="4884054"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4" name="Hexagon 183">
                  <a:extLst>
                    <a:ext uri="{FF2B5EF4-FFF2-40B4-BE49-F238E27FC236}">
                      <a16:creationId xmlns:a16="http://schemas.microsoft.com/office/drawing/2014/main" id="{721FC3A0-D421-49D9-AFCE-55A06F021B9E}"/>
                    </a:ext>
                  </a:extLst>
                </p:cNvPr>
                <p:cNvSpPr/>
                <p:nvPr/>
              </p:nvSpPr>
              <p:spPr bwMode="auto">
                <a:xfrm>
                  <a:off x="593269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5" name="Hexagon 184">
                  <a:extLst>
                    <a:ext uri="{FF2B5EF4-FFF2-40B4-BE49-F238E27FC236}">
                      <a16:creationId xmlns:a16="http://schemas.microsoft.com/office/drawing/2014/main" id="{F2F450E3-5502-432E-BC91-152C437DD691}"/>
                    </a:ext>
                  </a:extLst>
                </p:cNvPr>
                <p:cNvSpPr/>
                <p:nvPr/>
              </p:nvSpPr>
              <p:spPr bwMode="auto">
                <a:xfrm>
                  <a:off x="6981342"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6" name="Hexagon 185">
                  <a:extLst>
                    <a:ext uri="{FF2B5EF4-FFF2-40B4-BE49-F238E27FC236}">
                      <a16:creationId xmlns:a16="http://schemas.microsoft.com/office/drawing/2014/main" id="{B50EF1AC-CB6F-4742-B5A4-0209F6D3A0B0}"/>
                    </a:ext>
                  </a:extLst>
                </p:cNvPr>
                <p:cNvSpPr/>
                <p:nvPr/>
              </p:nvSpPr>
              <p:spPr bwMode="auto">
                <a:xfrm>
                  <a:off x="8029986"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7" name="Hexagon 186">
                  <a:extLst>
                    <a:ext uri="{FF2B5EF4-FFF2-40B4-BE49-F238E27FC236}">
                      <a16:creationId xmlns:a16="http://schemas.microsoft.com/office/drawing/2014/main" id="{CDE9CDC0-62DE-47E7-BD01-732304F6EC97}"/>
                    </a:ext>
                  </a:extLst>
                </p:cNvPr>
                <p:cNvSpPr/>
                <p:nvPr/>
              </p:nvSpPr>
              <p:spPr bwMode="auto">
                <a:xfrm>
                  <a:off x="9078630"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8" name="Hexagon 187">
                  <a:extLst>
                    <a:ext uri="{FF2B5EF4-FFF2-40B4-BE49-F238E27FC236}">
                      <a16:creationId xmlns:a16="http://schemas.microsoft.com/office/drawing/2014/main" id="{A9B2CF45-5AAB-4DF9-8469-CA2C4B23A590}"/>
                    </a:ext>
                  </a:extLst>
                </p:cNvPr>
                <p:cNvSpPr/>
                <p:nvPr/>
              </p:nvSpPr>
              <p:spPr bwMode="auto">
                <a:xfrm>
                  <a:off x="10127274"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9" name="Hexagon 188">
                  <a:extLst>
                    <a:ext uri="{FF2B5EF4-FFF2-40B4-BE49-F238E27FC236}">
                      <a16:creationId xmlns:a16="http://schemas.microsoft.com/office/drawing/2014/main" id="{7A51C4E1-2435-48A8-95A4-3B30176245AE}"/>
                    </a:ext>
                  </a:extLst>
                </p:cNvPr>
                <p:cNvSpPr/>
                <p:nvPr/>
              </p:nvSpPr>
              <p:spPr bwMode="auto">
                <a:xfrm>
                  <a:off x="1117591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FED64B1A-D190-4D01-81BD-BCE073007E8E}"/>
                  </a:ext>
                </a:extLst>
              </p:cNvPr>
              <p:cNvGrpSpPr/>
              <p:nvPr/>
            </p:nvGrpSpPr>
            <p:grpSpPr>
              <a:xfrm>
                <a:off x="166743" y="2231934"/>
                <a:ext cx="12106163" cy="492309"/>
                <a:chOff x="166743" y="2231934"/>
                <a:chExt cx="12106163" cy="492309"/>
              </a:xfrm>
            </p:grpSpPr>
            <p:sp>
              <p:nvSpPr>
                <p:cNvPr id="166" name="Hexagon 165">
                  <a:extLst>
                    <a:ext uri="{FF2B5EF4-FFF2-40B4-BE49-F238E27FC236}">
                      <a16:creationId xmlns:a16="http://schemas.microsoft.com/office/drawing/2014/main" id="{A72763D3-D33B-4132-B3EA-8843A05C8AED}"/>
                    </a:ext>
                  </a:extLst>
                </p:cNvPr>
                <p:cNvSpPr/>
                <p:nvPr/>
              </p:nvSpPr>
              <p:spPr bwMode="auto">
                <a:xfrm>
                  <a:off x="16674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7" name="Hexagon 166">
                  <a:extLst>
                    <a:ext uri="{FF2B5EF4-FFF2-40B4-BE49-F238E27FC236}">
                      <a16:creationId xmlns:a16="http://schemas.microsoft.com/office/drawing/2014/main" id="{3BF47C3F-00F3-4135-927D-87234349DACD}"/>
                    </a:ext>
                  </a:extLst>
                </p:cNvPr>
                <p:cNvSpPr/>
                <p:nvPr/>
              </p:nvSpPr>
              <p:spPr bwMode="auto">
                <a:xfrm>
                  <a:off x="121538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8" name="Hexagon 167">
                  <a:extLst>
                    <a:ext uri="{FF2B5EF4-FFF2-40B4-BE49-F238E27FC236}">
                      <a16:creationId xmlns:a16="http://schemas.microsoft.com/office/drawing/2014/main" id="{5921A66B-BA82-4A82-B3A1-0E67E6260739}"/>
                    </a:ext>
                  </a:extLst>
                </p:cNvPr>
                <p:cNvSpPr/>
                <p:nvPr/>
              </p:nvSpPr>
              <p:spPr bwMode="auto">
                <a:xfrm>
                  <a:off x="2264031"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9" name="Hexagon 168">
                  <a:extLst>
                    <a:ext uri="{FF2B5EF4-FFF2-40B4-BE49-F238E27FC236}">
                      <a16:creationId xmlns:a16="http://schemas.microsoft.com/office/drawing/2014/main" id="{108EF939-227A-419C-B9CE-F883F2373FD2}"/>
                    </a:ext>
                  </a:extLst>
                </p:cNvPr>
                <p:cNvSpPr/>
                <p:nvPr/>
              </p:nvSpPr>
              <p:spPr bwMode="auto">
                <a:xfrm>
                  <a:off x="331267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0" name="Hexagon 169">
                  <a:extLst>
                    <a:ext uri="{FF2B5EF4-FFF2-40B4-BE49-F238E27FC236}">
                      <a16:creationId xmlns:a16="http://schemas.microsoft.com/office/drawing/2014/main" id="{B5A80024-A584-4A30-BF54-1F9593E21485}"/>
                    </a:ext>
                  </a:extLst>
                </p:cNvPr>
                <p:cNvSpPr/>
                <p:nvPr/>
              </p:nvSpPr>
              <p:spPr bwMode="auto">
                <a:xfrm>
                  <a:off x="436131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1" name="Hexagon 170">
                  <a:extLst>
                    <a:ext uri="{FF2B5EF4-FFF2-40B4-BE49-F238E27FC236}">
                      <a16:creationId xmlns:a16="http://schemas.microsoft.com/office/drawing/2014/main" id="{18B5B9CB-1B78-4E6C-BA22-8A02966E149A}"/>
                    </a:ext>
                  </a:extLst>
                </p:cNvPr>
                <p:cNvSpPr/>
                <p:nvPr/>
              </p:nvSpPr>
              <p:spPr bwMode="auto">
                <a:xfrm>
                  <a:off x="540996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2" name="Hexagon 171">
                  <a:extLst>
                    <a:ext uri="{FF2B5EF4-FFF2-40B4-BE49-F238E27FC236}">
                      <a16:creationId xmlns:a16="http://schemas.microsoft.com/office/drawing/2014/main" id="{0E0781FB-F948-44EE-A12F-1C8CAD0242EE}"/>
                    </a:ext>
                  </a:extLst>
                </p:cNvPr>
                <p:cNvSpPr/>
                <p:nvPr/>
              </p:nvSpPr>
              <p:spPr bwMode="auto">
                <a:xfrm>
                  <a:off x="645860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3" name="Hexagon 172">
                  <a:extLst>
                    <a:ext uri="{FF2B5EF4-FFF2-40B4-BE49-F238E27FC236}">
                      <a16:creationId xmlns:a16="http://schemas.microsoft.com/office/drawing/2014/main" id="{B54A6223-7B79-4F46-B9BB-D6B643B3477D}"/>
                    </a:ext>
                  </a:extLst>
                </p:cNvPr>
                <p:cNvSpPr/>
                <p:nvPr/>
              </p:nvSpPr>
              <p:spPr bwMode="auto">
                <a:xfrm>
                  <a:off x="7507251"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4" name="Hexagon 173">
                  <a:extLst>
                    <a:ext uri="{FF2B5EF4-FFF2-40B4-BE49-F238E27FC236}">
                      <a16:creationId xmlns:a16="http://schemas.microsoft.com/office/drawing/2014/main" id="{41D43F08-8C31-470A-83F6-E73BCA8E0537}"/>
                    </a:ext>
                  </a:extLst>
                </p:cNvPr>
                <p:cNvSpPr/>
                <p:nvPr/>
              </p:nvSpPr>
              <p:spPr bwMode="auto">
                <a:xfrm>
                  <a:off x="855589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5" name="Hexagon 174">
                  <a:extLst>
                    <a:ext uri="{FF2B5EF4-FFF2-40B4-BE49-F238E27FC236}">
                      <a16:creationId xmlns:a16="http://schemas.microsoft.com/office/drawing/2014/main" id="{5DCEE5E3-96E8-4F4B-B90B-36987871514E}"/>
                    </a:ext>
                  </a:extLst>
                </p:cNvPr>
                <p:cNvSpPr/>
                <p:nvPr/>
              </p:nvSpPr>
              <p:spPr bwMode="auto">
                <a:xfrm>
                  <a:off x="960453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6" name="Hexagon 175">
                  <a:extLst>
                    <a:ext uri="{FF2B5EF4-FFF2-40B4-BE49-F238E27FC236}">
                      <a16:creationId xmlns:a16="http://schemas.microsoft.com/office/drawing/2014/main" id="{9436EE2C-AA09-4D79-A7E9-E55112A379F2}"/>
                    </a:ext>
                  </a:extLst>
                </p:cNvPr>
                <p:cNvSpPr/>
                <p:nvPr/>
              </p:nvSpPr>
              <p:spPr bwMode="auto">
                <a:xfrm>
                  <a:off x="1065318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7" name="Hexagon 176">
                  <a:extLst>
                    <a:ext uri="{FF2B5EF4-FFF2-40B4-BE49-F238E27FC236}">
                      <a16:creationId xmlns:a16="http://schemas.microsoft.com/office/drawing/2014/main" id="{6DB9AE9F-4616-405E-A8ED-582A37F5642F}"/>
                    </a:ext>
                  </a:extLst>
                </p:cNvPr>
                <p:cNvSpPr/>
                <p:nvPr/>
              </p:nvSpPr>
              <p:spPr bwMode="auto">
                <a:xfrm>
                  <a:off x="1170182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51" name="Hexagon 150">
                <a:extLst>
                  <a:ext uri="{FF2B5EF4-FFF2-40B4-BE49-F238E27FC236}">
                    <a16:creationId xmlns:a16="http://schemas.microsoft.com/office/drawing/2014/main" id="{FDF9744D-8A37-45C0-88FD-49734C1453D1}"/>
                  </a:ext>
                </a:extLst>
              </p:cNvPr>
              <p:cNvSpPr/>
              <p:nvPr/>
            </p:nvSpPr>
            <p:spPr bwMode="auto">
              <a:xfrm>
                <a:off x="12224562"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nvGrpSpPr>
              <p:cNvPr id="152" name="Group 151">
                <a:extLst>
                  <a:ext uri="{FF2B5EF4-FFF2-40B4-BE49-F238E27FC236}">
                    <a16:creationId xmlns:a16="http://schemas.microsoft.com/office/drawing/2014/main" id="{8B9B5368-6F1B-47D0-B347-9C5E7CF3CA20}"/>
                  </a:ext>
                </a:extLst>
              </p:cNvPr>
              <p:cNvGrpSpPr/>
              <p:nvPr/>
            </p:nvGrpSpPr>
            <p:grpSpPr>
              <a:xfrm>
                <a:off x="-359166" y="2546046"/>
                <a:ext cx="12106163" cy="492309"/>
                <a:chOff x="-359166" y="2546046"/>
                <a:chExt cx="12106163" cy="492309"/>
              </a:xfrm>
            </p:grpSpPr>
            <p:sp>
              <p:nvSpPr>
                <p:cNvPr id="154" name="Hexagon 153">
                  <a:extLst>
                    <a:ext uri="{FF2B5EF4-FFF2-40B4-BE49-F238E27FC236}">
                      <a16:creationId xmlns:a16="http://schemas.microsoft.com/office/drawing/2014/main" id="{889ACD14-EC33-46E0-928E-C36E4CEC0FCF}"/>
                    </a:ext>
                  </a:extLst>
                </p:cNvPr>
                <p:cNvSpPr/>
                <p:nvPr/>
              </p:nvSpPr>
              <p:spPr bwMode="auto">
                <a:xfrm>
                  <a:off x="-3591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5" name="Hexagon 154">
                  <a:extLst>
                    <a:ext uri="{FF2B5EF4-FFF2-40B4-BE49-F238E27FC236}">
                      <a16:creationId xmlns:a16="http://schemas.microsoft.com/office/drawing/2014/main" id="{3788BFAC-08D5-4591-BC8A-1B1395D7A5BB}"/>
                    </a:ext>
                  </a:extLst>
                </p:cNvPr>
                <p:cNvSpPr/>
                <p:nvPr/>
              </p:nvSpPr>
              <p:spPr bwMode="auto">
                <a:xfrm>
                  <a:off x="68947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6" name="Hexagon 155">
                  <a:extLst>
                    <a:ext uri="{FF2B5EF4-FFF2-40B4-BE49-F238E27FC236}">
                      <a16:creationId xmlns:a16="http://schemas.microsoft.com/office/drawing/2014/main" id="{3F68259C-C329-44B3-AE27-100C026F21F2}"/>
                    </a:ext>
                  </a:extLst>
                </p:cNvPr>
                <p:cNvSpPr/>
                <p:nvPr/>
              </p:nvSpPr>
              <p:spPr bwMode="auto">
                <a:xfrm>
                  <a:off x="173812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7" name="Hexagon 156">
                  <a:extLst>
                    <a:ext uri="{FF2B5EF4-FFF2-40B4-BE49-F238E27FC236}">
                      <a16:creationId xmlns:a16="http://schemas.microsoft.com/office/drawing/2014/main" id="{9F780F31-656F-44DE-A3DA-F27BAD25EB97}"/>
                    </a:ext>
                  </a:extLst>
                </p:cNvPr>
                <p:cNvSpPr/>
                <p:nvPr/>
              </p:nvSpPr>
              <p:spPr bwMode="auto">
                <a:xfrm>
                  <a:off x="27867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8" name="Hexagon 157">
                  <a:extLst>
                    <a:ext uri="{FF2B5EF4-FFF2-40B4-BE49-F238E27FC236}">
                      <a16:creationId xmlns:a16="http://schemas.microsoft.com/office/drawing/2014/main" id="{0DAAF4B9-BBE4-4537-A74C-BDA9F9DEE321}"/>
                    </a:ext>
                  </a:extLst>
                </p:cNvPr>
                <p:cNvSpPr/>
                <p:nvPr/>
              </p:nvSpPr>
              <p:spPr bwMode="auto">
                <a:xfrm>
                  <a:off x="383541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9" name="Hexagon 158">
                  <a:extLst>
                    <a:ext uri="{FF2B5EF4-FFF2-40B4-BE49-F238E27FC236}">
                      <a16:creationId xmlns:a16="http://schemas.microsoft.com/office/drawing/2014/main" id="{B3B7C237-4414-4A07-9CFC-FD9E5CDF37BE}"/>
                    </a:ext>
                  </a:extLst>
                </p:cNvPr>
                <p:cNvSpPr/>
                <p:nvPr/>
              </p:nvSpPr>
              <p:spPr bwMode="auto">
                <a:xfrm>
                  <a:off x="488405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0" name="Hexagon 159">
                  <a:extLst>
                    <a:ext uri="{FF2B5EF4-FFF2-40B4-BE49-F238E27FC236}">
                      <a16:creationId xmlns:a16="http://schemas.microsoft.com/office/drawing/2014/main" id="{C4D6769B-F73E-4178-AE05-DCBB8DC7629D}"/>
                    </a:ext>
                  </a:extLst>
                </p:cNvPr>
                <p:cNvSpPr/>
                <p:nvPr/>
              </p:nvSpPr>
              <p:spPr bwMode="auto">
                <a:xfrm>
                  <a:off x="593269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1" name="Hexagon 160">
                  <a:extLst>
                    <a:ext uri="{FF2B5EF4-FFF2-40B4-BE49-F238E27FC236}">
                      <a16:creationId xmlns:a16="http://schemas.microsoft.com/office/drawing/2014/main" id="{08331D78-2D9C-4A38-8696-6172EC0C71AC}"/>
                    </a:ext>
                  </a:extLst>
                </p:cNvPr>
                <p:cNvSpPr/>
                <p:nvPr/>
              </p:nvSpPr>
              <p:spPr bwMode="auto">
                <a:xfrm>
                  <a:off x="698134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2" name="Hexagon 161">
                  <a:extLst>
                    <a:ext uri="{FF2B5EF4-FFF2-40B4-BE49-F238E27FC236}">
                      <a16:creationId xmlns:a16="http://schemas.microsoft.com/office/drawing/2014/main" id="{65B8CB9F-B566-49CB-BB6D-A270F870F0B0}"/>
                    </a:ext>
                  </a:extLst>
                </p:cNvPr>
                <p:cNvSpPr/>
                <p:nvPr/>
              </p:nvSpPr>
              <p:spPr bwMode="auto">
                <a:xfrm>
                  <a:off x="802998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3" name="Hexagon 162">
                  <a:extLst>
                    <a:ext uri="{FF2B5EF4-FFF2-40B4-BE49-F238E27FC236}">
                      <a16:creationId xmlns:a16="http://schemas.microsoft.com/office/drawing/2014/main" id="{38CF2DA6-D68A-45E1-891F-ADC31B13D276}"/>
                    </a:ext>
                  </a:extLst>
                </p:cNvPr>
                <p:cNvSpPr/>
                <p:nvPr/>
              </p:nvSpPr>
              <p:spPr bwMode="auto">
                <a:xfrm>
                  <a:off x="907863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4" name="Hexagon 163">
                  <a:extLst>
                    <a:ext uri="{FF2B5EF4-FFF2-40B4-BE49-F238E27FC236}">
                      <a16:creationId xmlns:a16="http://schemas.microsoft.com/office/drawing/2014/main" id="{DA8FBA97-2391-4D51-8B6D-EB97AD2A7F1B}"/>
                    </a:ext>
                  </a:extLst>
                </p:cNvPr>
                <p:cNvSpPr/>
                <p:nvPr/>
              </p:nvSpPr>
              <p:spPr bwMode="auto">
                <a:xfrm>
                  <a:off x="1012727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5" name="Hexagon 164">
                  <a:extLst>
                    <a:ext uri="{FF2B5EF4-FFF2-40B4-BE49-F238E27FC236}">
                      <a16:creationId xmlns:a16="http://schemas.microsoft.com/office/drawing/2014/main" id="{E2C8C38D-171C-4349-BAC8-4A3D262FAAD2}"/>
                    </a:ext>
                  </a:extLst>
                </p:cNvPr>
                <p:cNvSpPr/>
                <p:nvPr/>
              </p:nvSpPr>
              <p:spPr bwMode="auto">
                <a:xfrm>
                  <a:off x="1117591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53" name="Hexagon 152">
                <a:extLst>
                  <a:ext uri="{FF2B5EF4-FFF2-40B4-BE49-F238E27FC236}">
                    <a16:creationId xmlns:a16="http://schemas.microsoft.com/office/drawing/2014/main" id="{B5A38B58-A06C-4F89-921E-4E3760F22428}"/>
                  </a:ext>
                </a:extLst>
              </p:cNvPr>
              <p:cNvSpPr/>
              <p:nvPr/>
            </p:nvSpPr>
            <p:spPr bwMode="auto">
              <a:xfrm>
                <a:off x="1222456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D6AE5AF-C664-428C-835F-0023D24CCAA8}"/>
                </a:ext>
              </a:extLst>
            </p:cNvPr>
            <p:cNvGrpSpPr/>
            <p:nvPr/>
          </p:nvGrpSpPr>
          <p:grpSpPr>
            <a:xfrm>
              <a:off x="-359166" y="3595461"/>
              <a:ext cx="13154807" cy="1466868"/>
              <a:chOff x="-359166" y="1894404"/>
              <a:chExt cx="13154807" cy="1466868"/>
            </a:xfrm>
          </p:grpSpPr>
          <p:grpSp>
            <p:nvGrpSpPr>
              <p:cNvPr id="107" name="Group 106">
                <a:extLst>
                  <a:ext uri="{FF2B5EF4-FFF2-40B4-BE49-F238E27FC236}">
                    <a16:creationId xmlns:a16="http://schemas.microsoft.com/office/drawing/2014/main" id="{6C9FD564-6434-468F-A09C-87594D86C118}"/>
                  </a:ext>
                </a:extLst>
              </p:cNvPr>
              <p:cNvGrpSpPr/>
              <p:nvPr/>
            </p:nvGrpSpPr>
            <p:grpSpPr>
              <a:xfrm>
                <a:off x="166743" y="2868963"/>
                <a:ext cx="12106163" cy="492309"/>
                <a:chOff x="166743" y="3220231"/>
                <a:chExt cx="12106163" cy="492309"/>
              </a:xfrm>
              <a:noFill/>
            </p:grpSpPr>
            <p:sp>
              <p:nvSpPr>
                <p:cNvPr id="136" name="Hexagon 135">
                  <a:extLst>
                    <a:ext uri="{FF2B5EF4-FFF2-40B4-BE49-F238E27FC236}">
                      <a16:creationId xmlns:a16="http://schemas.microsoft.com/office/drawing/2014/main" id="{B3F24220-AC5D-4096-A393-92C4C17C1DF7}"/>
                    </a:ext>
                  </a:extLst>
                </p:cNvPr>
                <p:cNvSpPr/>
                <p:nvPr/>
              </p:nvSpPr>
              <p:spPr bwMode="auto">
                <a:xfrm>
                  <a:off x="16674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7" name="Hexagon 136">
                  <a:extLst>
                    <a:ext uri="{FF2B5EF4-FFF2-40B4-BE49-F238E27FC236}">
                      <a16:creationId xmlns:a16="http://schemas.microsoft.com/office/drawing/2014/main" id="{F62FC390-F43D-4F06-A96E-A7643403C2E0}"/>
                    </a:ext>
                  </a:extLst>
                </p:cNvPr>
                <p:cNvSpPr/>
                <p:nvPr/>
              </p:nvSpPr>
              <p:spPr bwMode="auto">
                <a:xfrm>
                  <a:off x="121538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8" name="Hexagon 137">
                  <a:extLst>
                    <a:ext uri="{FF2B5EF4-FFF2-40B4-BE49-F238E27FC236}">
                      <a16:creationId xmlns:a16="http://schemas.microsoft.com/office/drawing/2014/main" id="{366B393C-D418-4109-B935-2757977626A1}"/>
                    </a:ext>
                  </a:extLst>
                </p:cNvPr>
                <p:cNvSpPr/>
                <p:nvPr/>
              </p:nvSpPr>
              <p:spPr bwMode="auto">
                <a:xfrm>
                  <a:off x="226403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9" name="Hexagon 138">
                  <a:extLst>
                    <a:ext uri="{FF2B5EF4-FFF2-40B4-BE49-F238E27FC236}">
                      <a16:creationId xmlns:a16="http://schemas.microsoft.com/office/drawing/2014/main" id="{45BCFEB5-D386-4781-8A42-C7A79035F42B}"/>
                    </a:ext>
                  </a:extLst>
                </p:cNvPr>
                <p:cNvSpPr/>
                <p:nvPr/>
              </p:nvSpPr>
              <p:spPr bwMode="auto">
                <a:xfrm>
                  <a:off x="331267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0" name="Hexagon 139">
                  <a:extLst>
                    <a:ext uri="{FF2B5EF4-FFF2-40B4-BE49-F238E27FC236}">
                      <a16:creationId xmlns:a16="http://schemas.microsoft.com/office/drawing/2014/main" id="{2046B404-BF2F-41AC-8A5B-3BE8B0C34742}"/>
                    </a:ext>
                  </a:extLst>
                </p:cNvPr>
                <p:cNvSpPr/>
                <p:nvPr/>
              </p:nvSpPr>
              <p:spPr bwMode="auto">
                <a:xfrm>
                  <a:off x="436131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1" name="Hexagon 140">
                  <a:extLst>
                    <a:ext uri="{FF2B5EF4-FFF2-40B4-BE49-F238E27FC236}">
                      <a16:creationId xmlns:a16="http://schemas.microsoft.com/office/drawing/2014/main" id="{522D5AD6-8CA2-480A-99FE-B871CBB8206D}"/>
                    </a:ext>
                  </a:extLst>
                </p:cNvPr>
                <p:cNvSpPr/>
                <p:nvPr/>
              </p:nvSpPr>
              <p:spPr bwMode="auto">
                <a:xfrm>
                  <a:off x="540996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2" name="Hexagon 141">
                  <a:extLst>
                    <a:ext uri="{FF2B5EF4-FFF2-40B4-BE49-F238E27FC236}">
                      <a16:creationId xmlns:a16="http://schemas.microsoft.com/office/drawing/2014/main" id="{7B457ABD-826F-4AF8-BF35-25FFDED4BC43}"/>
                    </a:ext>
                  </a:extLst>
                </p:cNvPr>
                <p:cNvSpPr/>
                <p:nvPr/>
              </p:nvSpPr>
              <p:spPr bwMode="auto">
                <a:xfrm>
                  <a:off x="645860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3" name="Hexagon 142">
                  <a:extLst>
                    <a:ext uri="{FF2B5EF4-FFF2-40B4-BE49-F238E27FC236}">
                      <a16:creationId xmlns:a16="http://schemas.microsoft.com/office/drawing/2014/main" id="{78F85AA7-A482-489D-BF7B-BC6D6BBF43A4}"/>
                    </a:ext>
                  </a:extLst>
                </p:cNvPr>
                <p:cNvSpPr/>
                <p:nvPr/>
              </p:nvSpPr>
              <p:spPr bwMode="auto">
                <a:xfrm>
                  <a:off x="750725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4" name="Hexagon 143">
                  <a:extLst>
                    <a:ext uri="{FF2B5EF4-FFF2-40B4-BE49-F238E27FC236}">
                      <a16:creationId xmlns:a16="http://schemas.microsoft.com/office/drawing/2014/main" id="{8C80187B-9289-4813-83DC-16E88BA9AD51}"/>
                    </a:ext>
                  </a:extLst>
                </p:cNvPr>
                <p:cNvSpPr/>
                <p:nvPr/>
              </p:nvSpPr>
              <p:spPr bwMode="auto">
                <a:xfrm>
                  <a:off x="855589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5" name="Hexagon 144">
                  <a:extLst>
                    <a:ext uri="{FF2B5EF4-FFF2-40B4-BE49-F238E27FC236}">
                      <a16:creationId xmlns:a16="http://schemas.microsoft.com/office/drawing/2014/main" id="{33AD4423-64FF-41A9-BD49-A03F3A1A882A}"/>
                    </a:ext>
                  </a:extLst>
                </p:cNvPr>
                <p:cNvSpPr/>
                <p:nvPr/>
              </p:nvSpPr>
              <p:spPr bwMode="auto">
                <a:xfrm>
                  <a:off x="960453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6" name="Hexagon 145">
                  <a:extLst>
                    <a:ext uri="{FF2B5EF4-FFF2-40B4-BE49-F238E27FC236}">
                      <a16:creationId xmlns:a16="http://schemas.microsoft.com/office/drawing/2014/main" id="{75181722-1FAB-405D-8D59-54B202882D56}"/>
                    </a:ext>
                  </a:extLst>
                </p:cNvPr>
                <p:cNvSpPr/>
                <p:nvPr/>
              </p:nvSpPr>
              <p:spPr bwMode="auto">
                <a:xfrm>
                  <a:off x="1065318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7" name="Hexagon 146">
                  <a:extLst>
                    <a:ext uri="{FF2B5EF4-FFF2-40B4-BE49-F238E27FC236}">
                      <a16:creationId xmlns:a16="http://schemas.microsoft.com/office/drawing/2014/main" id="{371D172F-3F4F-467B-8AE2-3364F36093E9}"/>
                    </a:ext>
                  </a:extLst>
                </p:cNvPr>
                <p:cNvSpPr/>
                <p:nvPr/>
              </p:nvSpPr>
              <p:spPr bwMode="auto">
                <a:xfrm>
                  <a:off x="1170182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08" name="Group 107">
                <a:extLst>
                  <a:ext uri="{FF2B5EF4-FFF2-40B4-BE49-F238E27FC236}">
                    <a16:creationId xmlns:a16="http://schemas.microsoft.com/office/drawing/2014/main" id="{EB50ED4E-BCD9-4D04-AF50-B71553309625}"/>
                  </a:ext>
                </a:extLst>
              </p:cNvPr>
              <p:cNvGrpSpPr/>
              <p:nvPr/>
            </p:nvGrpSpPr>
            <p:grpSpPr>
              <a:xfrm>
                <a:off x="689478" y="1894404"/>
                <a:ext cx="11057519" cy="492309"/>
                <a:chOff x="689478" y="1894404"/>
                <a:chExt cx="11057519" cy="492309"/>
              </a:xfrm>
            </p:grpSpPr>
            <p:sp>
              <p:nvSpPr>
                <p:cNvPr id="132" name="Hexagon 131">
                  <a:extLst>
                    <a:ext uri="{FF2B5EF4-FFF2-40B4-BE49-F238E27FC236}">
                      <a16:creationId xmlns:a16="http://schemas.microsoft.com/office/drawing/2014/main" id="{C2D9E5F1-F8D9-4A43-AF6B-146804AA4FA0}"/>
                    </a:ext>
                  </a:extLst>
                </p:cNvPr>
                <p:cNvSpPr/>
                <p:nvPr/>
              </p:nvSpPr>
              <p:spPr bwMode="auto">
                <a:xfrm>
                  <a:off x="68947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3" name="Hexagon 132">
                  <a:extLst>
                    <a:ext uri="{FF2B5EF4-FFF2-40B4-BE49-F238E27FC236}">
                      <a16:creationId xmlns:a16="http://schemas.microsoft.com/office/drawing/2014/main" id="{044014CB-A6E0-4D3C-9D69-08DCA8F02D2C}"/>
                    </a:ext>
                  </a:extLst>
                </p:cNvPr>
                <p:cNvSpPr/>
                <p:nvPr/>
              </p:nvSpPr>
              <p:spPr bwMode="auto">
                <a:xfrm>
                  <a:off x="4884054"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4" name="Hexagon 133">
                  <a:extLst>
                    <a:ext uri="{FF2B5EF4-FFF2-40B4-BE49-F238E27FC236}">
                      <a16:creationId xmlns:a16="http://schemas.microsoft.com/office/drawing/2014/main" id="{8131E198-0F35-4D5D-91C2-B325265593D8}"/>
                    </a:ext>
                  </a:extLst>
                </p:cNvPr>
                <p:cNvSpPr/>
                <p:nvPr/>
              </p:nvSpPr>
              <p:spPr bwMode="auto">
                <a:xfrm>
                  <a:off x="9078630"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5" name="Hexagon 134">
                  <a:extLst>
                    <a:ext uri="{FF2B5EF4-FFF2-40B4-BE49-F238E27FC236}">
                      <a16:creationId xmlns:a16="http://schemas.microsoft.com/office/drawing/2014/main" id="{4CF80EA4-3458-4310-B1AD-FD9A528ED84B}"/>
                    </a:ext>
                  </a:extLst>
                </p:cNvPr>
                <p:cNvSpPr/>
                <p:nvPr/>
              </p:nvSpPr>
              <p:spPr bwMode="auto">
                <a:xfrm>
                  <a:off x="1117591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09" name="Group 108">
                <a:extLst>
                  <a:ext uri="{FF2B5EF4-FFF2-40B4-BE49-F238E27FC236}">
                    <a16:creationId xmlns:a16="http://schemas.microsoft.com/office/drawing/2014/main" id="{92C970D3-143D-4EA2-8AC5-69B6522F4947}"/>
                  </a:ext>
                </a:extLst>
              </p:cNvPr>
              <p:cNvGrpSpPr/>
              <p:nvPr/>
            </p:nvGrpSpPr>
            <p:grpSpPr>
              <a:xfrm>
                <a:off x="166743" y="2231934"/>
                <a:ext cx="12106163" cy="492309"/>
                <a:chOff x="166743" y="2231934"/>
                <a:chExt cx="12106163" cy="492309"/>
              </a:xfrm>
            </p:grpSpPr>
            <p:sp>
              <p:nvSpPr>
                <p:cNvPr id="123" name="Hexagon 122">
                  <a:extLst>
                    <a:ext uri="{FF2B5EF4-FFF2-40B4-BE49-F238E27FC236}">
                      <a16:creationId xmlns:a16="http://schemas.microsoft.com/office/drawing/2014/main" id="{8B346EA8-FDB0-4307-BFB4-E450F9143E3B}"/>
                    </a:ext>
                  </a:extLst>
                </p:cNvPr>
                <p:cNvSpPr/>
                <p:nvPr/>
              </p:nvSpPr>
              <p:spPr bwMode="auto">
                <a:xfrm>
                  <a:off x="16674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4" name="Hexagon 123">
                  <a:extLst>
                    <a:ext uri="{FF2B5EF4-FFF2-40B4-BE49-F238E27FC236}">
                      <a16:creationId xmlns:a16="http://schemas.microsoft.com/office/drawing/2014/main" id="{8D5C360B-EE60-47FB-AB82-9B4636908635}"/>
                    </a:ext>
                  </a:extLst>
                </p:cNvPr>
                <p:cNvSpPr/>
                <p:nvPr/>
              </p:nvSpPr>
              <p:spPr bwMode="auto">
                <a:xfrm>
                  <a:off x="121538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5" name="Hexagon 124">
                  <a:extLst>
                    <a:ext uri="{FF2B5EF4-FFF2-40B4-BE49-F238E27FC236}">
                      <a16:creationId xmlns:a16="http://schemas.microsoft.com/office/drawing/2014/main" id="{0813BA39-3BFA-4CA7-8E4D-162A3FD0039A}"/>
                    </a:ext>
                  </a:extLst>
                </p:cNvPr>
                <p:cNvSpPr/>
                <p:nvPr/>
              </p:nvSpPr>
              <p:spPr bwMode="auto">
                <a:xfrm>
                  <a:off x="331267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6" name="Hexagon 125">
                  <a:extLst>
                    <a:ext uri="{FF2B5EF4-FFF2-40B4-BE49-F238E27FC236}">
                      <a16:creationId xmlns:a16="http://schemas.microsoft.com/office/drawing/2014/main" id="{B501323F-3163-413E-80EA-534DCB85256E}"/>
                    </a:ext>
                  </a:extLst>
                </p:cNvPr>
                <p:cNvSpPr/>
                <p:nvPr/>
              </p:nvSpPr>
              <p:spPr bwMode="auto">
                <a:xfrm>
                  <a:off x="436131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7" name="Hexagon 126">
                  <a:extLst>
                    <a:ext uri="{FF2B5EF4-FFF2-40B4-BE49-F238E27FC236}">
                      <a16:creationId xmlns:a16="http://schemas.microsoft.com/office/drawing/2014/main" id="{94EFA380-2E06-480D-B80D-7606EE760FBC}"/>
                    </a:ext>
                  </a:extLst>
                </p:cNvPr>
                <p:cNvSpPr/>
                <p:nvPr/>
              </p:nvSpPr>
              <p:spPr bwMode="auto">
                <a:xfrm>
                  <a:off x="540996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8" name="Hexagon 127">
                  <a:extLst>
                    <a:ext uri="{FF2B5EF4-FFF2-40B4-BE49-F238E27FC236}">
                      <a16:creationId xmlns:a16="http://schemas.microsoft.com/office/drawing/2014/main" id="{CDAB1799-5711-4239-AB4E-897E57ABC55D}"/>
                    </a:ext>
                  </a:extLst>
                </p:cNvPr>
                <p:cNvSpPr/>
                <p:nvPr/>
              </p:nvSpPr>
              <p:spPr bwMode="auto">
                <a:xfrm>
                  <a:off x="855589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9" name="Hexagon 128">
                  <a:extLst>
                    <a:ext uri="{FF2B5EF4-FFF2-40B4-BE49-F238E27FC236}">
                      <a16:creationId xmlns:a16="http://schemas.microsoft.com/office/drawing/2014/main" id="{0DAB3BC0-676C-471A-890F-F943FC38036E}"/>
                    </a:ext>
                  </a:extLst>
                </p:cNvPr>
                <p:cNvSpPr/>
                <p:nvPr/>
              </p:nvSpPr>
              <p:spPr bwMode="auto">
                <a:xfrm>
                  <a:off x="960453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0" name="Hexagon 129">
                  <a:extLst>
                    <a:ext uri="{FF2B5EF4-FFF2-40B4-BE49-F238E27FC236}">
                      <a16:creationId xmlns:a16="http://schemas.microsoft.com/office/drawing/2014/main" id="{EB0CF878-E274-47AD-9AB9-B253BF210A9B}"/>
                    </a:ext>
                  </a:extLst>
                </p:cNvPr>
                <p:cNvSpPr/>
                <p:nvPr/>
              </p:nvSpPr>
              <p:spPr bwMode="auto">
                <a:xfrm>
                  <a:off x="1065318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1" name="Hexagon 130">
                  <a:extLst>
                    <a:ext uri="{FF2B5EF4-FFF2-40B4-BE49-F238E27FC236}">
                      <a16:creationId xmlns:a16="http://schemas.microsoft.com/office/drawing/2014/main" id="{EAFDA5F7-D4EA-4D8A-BCBD-B35F26178A51}"/>
                    </a:ext>
                  </a:extLst>
                </p:cNvPr>
                <p:cNvSpPr/>
                <p:nvPr/>
              </p:nvSpPr>
              <p:spPr bwMode="auto">
                <a:xfrm>
                  <a:off x="1170182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0" name="Group 109">
                <a:extLst>
                  <a:ext uri="{FF2B5EF4-FFF2-40B4-BE49-F238E27FC236}">
                    <a16:creationId xmlns:a16="http://schemas.microsoft.com/office/drawing/2014/main" id="{D12C786E-AB4C-4F80-B313-455DB15D1FA0}"/>
                  </a:ext>
                </a:extLst>
              </p:cNvPr>
              <p:cNvGrpSpPr/>
              <p:nvPr/>
            </p:nvGrpSpPr>
            <p:grpSpPr>
              <a:xfrm>
                <a:off x="-359166" y="2546046"/>
                <a:ext cx="12106163" cy="492309"/>
                <a:chOff x="-359166" y="2546046"/>
                <a:chExt cx="12106163" cy="492309"/>
              </a:xfrm>
            </p:grpSpPr>
            <p:sp>
              <p:nvSpPr>
                <p:cNvPr id="112" name="Hexagon 111">
                  <a:extLst>
                    <a:ext uri="{FF2B5EF4-FFF2-40B4-BE49-F238E27FC236}">
                      <a16:creationId xmlns:a16="http://schemas.microsoft.com/office/drawing/2014/main" id="{B18B1D2D-A174-48E1-B284-FA18E51110EF}"/>
                    </a:ext>
                  </a:extLst>
                </p:cNvPr>
                <p:cNvSpPr/>
                <p:nvPr/>
              </p:nvSpPr>
              <p:spPr bwMode="auto">
                <a:xfrm>
                  <a:off x="-3591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3" name="Hexagon 112">
                  <a:extLst>
                    <a:ext uri="{FF2B5EF4-FFF2-40B4-BE49-F238E27FC236}">
                      <a16:creationId xmlns:a16="http://schemas.microsoft.com/office/drawing/2014/main" id="{3208E454-0D5E-4C62-AAB1-1116E07EA1D6}"/>
                    </a:ext>
                  </a:extLst>
                </p:cNvPr>
                <p:cNvSpPr/>
                <p:nvPr/>
              </p:nvSpPr>
              <p:spPr bwMode="auto">
                <a:xfrm>
                  <a:off x="68947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4" name="Hexagon 113">
                  <a:extLst>
                    <a:ext uri="{FF2B5EF4-FFF2-40B4-BE49-F238E27FC236}">
                      <a16:creationId xmlns:a16="http://schemas.microsoft.com/office/drawing/2014/main" id="{1FFEBA49-F5A9-4B65-8C06-5C5BA925B377}"/>
                    </a:ext>
                  </a:extLst>
                </p:cNvPr>
                <p:cNvSpPr/>
                <p:nvPr/>
              </p:nvSpPr>
              <p:spPr bwMode="auto">
                <a:xfrm>
                  <a:off x="173812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5" name="Hexagon 114">
                  <a:extLst>
                    <a:ext uri="{FF2B5EF4-FFF2-40B4-BE49-F238E27FC236}">
                      <a16:creationId xmlns:a16="http://schemas.microsoft.com/office/drawing/2014/main" id="{5BE6EEDF-BEAF-42D9-A196-59E9E917D00F}"/>
                    </a:ext>
                  </a:extLst>
                </p:cNvPr>
                <p:cNvSpPr/>
                <p:nvPr/>
              </p:nvSpPr>
              <p:spPr bwMode="auto">
                <a:xfrm>
                  <a:off x="27867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6" name="Hexagon 115">
                  <a:extLst>
                    <a:ext uri="{FF2B5EF4-FFF2-40B4-BE49-F238E27FC236}">
                      <a16:creationId xmlns:a16="http://schemas.microsoft.com/office/drawing/2014/main" id="{EB43C941-F062-42C1-8B42-F2DD5F5DE5C5}"/>
                    </a:ext>
                  </a:extLst>
                </p:cNvPr>
                <p:cNvSpPr/>
                <p:nvPr/>
              </p:nvSpPr>
              <p:spPr bwMode="auto">
                <a:xfrm>
                  <a:off x="383541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7" name="Hexagon 116">
                  <a:extLst>
                    <a:ext uri="{FF2B5EF4-FFF2-40B4-BE49-F238E27FC236}">
                      <a16:creationId xmlns:a16="http://schemas.microsoft.com/office/drawing/2014/main" id="{8E5FC24D-01C4-4E06-93D6-847C11861AA6}"/>
                    </a:ext>
                  </a:extLst>
                </p:cNvPr>
                <p:cNvSpPr/>
                <p:nvPr/>
              </p:nvSpPr>
              <p:spPr bwMode="auto">
                <a:xfrm>
                  <a:off x="488405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8" name="Hexagon 117">
                  <a:extLst>
                    <a:ext uri="{FF2B5EF4-FFF2-40B4-BE49-F238E27FC236}">
                      <a16:creationId xmlns:a16="http://schemas.microsoft.com/office/drawing/2014/main" id="{9A6DFF9A-9FE1-40CC-AB90-7131D7BCC7C9}"/>
                    </a:ext>
                  </a:extLst>
                </p:cNvPr>
                <p:cNvSpPr/>
                <p:nvPr/>
              </p:nvSpPr>
              <p:spPr bwMode="auto">
                <a:xfrm>
                  <a:off x="593269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9" name="Hexagon 118">
                  <a:extLst>
                    <a:ext uri="{FF2B5EF4-FFF2-40B4-BE49-F238E27FC236}">
                      <a16:creationId xmlns:a16="http://schemas.microsoft.com/office/drawing/2014/main" id="{E3C1298E-4EED-4D35-8E77-80044CB262FA}"/>
                    </a:ext>
                  </a:extLst>
                </p:cNvPr>
                <p:cNvSpPr/>
                <p:nvPr/>
              </p:nvSpPr>
              <p:spPr bwMode="auto">
                <a:xfrm>
                  <a:off x="802998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0" name="Hexagon 119">
                  <a:extLst>
                    <a:ext uri="{FF2B5EF4-FFF2-40B4-BE49-F238E27FC236}">
                      <a16:creationId xmlns:a16="http://schemas.microsoft.com/office/drawing/2014/main" id="{16E88732-2623-4DA7-9CFE-10DEACE935F4}"/>
                    </a:ext>
                  </a:extLst>
                </p:cNvPr>
                <p:cNvSpPr/>
                <p:nvPr/>
              </p:nvSpPr>
              <p:spPr bwMode="auto">
                <a:xfrm>
                  <a:off x="907863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1" name="Hexagon 120">
                  <a:extLst>
                    <a:ext uri="{FF2B5EF4-FFF2-40B4-BE49-F238E27FC236}">
                      <a16:creationId xmlns:a16="http://schemas.microsoft.com/office/drawing/2014/main" id="{619BEB0E-089A-4A3B-A944-DD1BD98D3880}"/>
                    </a:ext>
                  </a:extLst>
                </p:cNvPr>
                <p:cNvSpPr/>
                <p:nvPr/>
              </p:nvSpPr>
              <p:spPr bwMode="auto">
                <a:xfrm>
                  <a:off x="1012727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2" name="Hexagon 121">
                  <a:extLst>
                    <a:ext uri="{FF2B5EF4-FFF2-40B4-BE49-F238E27FC236}">
                      <a16:creationId xmlns:a16="http://schemas.microsoft.com/office/drawing/2014/main" id="{F64C5DFC-D07A-41E2-BE92-702E4AEB3E6A}"/>
                    </a:ext>
                  </a:extLst>
                </p:cNvPr>
                <p:cNvSpPr/>
                <p:nvPr/>
              </p:nvSpPr>
              <p:spPr bwMode="auto">
                <a:xfrm>
                  <a:off x="1117591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11" name="Hexagon 110">
                <a:extLst>
                  <a:ext uri="{FF2B5EF4-FFF2-40B4-BE49-F238E27FC236}">
                    <a16:creationId xmlns:a16="http://schemas.microsoft.com/office/drawing/2014/main" id="{1A40576C-BAA1-410D-9E08-E4124060C9D5}"/>
                  </a:ext>
                </a:extLst>
              </p:cNvPr>
              <p:cNvSpPr/>
              <p:nvPr/>
            </p:nvSpPr>
            <p:spPr bwMode="auto">
              <a:xfrm>
                <a:off x="1222456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sp>
        <p:nvSpPr>
          <p:cNvPr id="4" name="Title 3">
            <a:extLst>
              <a:ext uri="{FF2B5EF4-FFF2-40B4-BE49-F238E27FC236}">
                <a16:creationId xmlns:a16="http://schemas.microsoft.com/office/drawing/2014/main" id="{F9F59FAC-23A2-479B-AAA5-9FA354F240D5}"/>
              </a:ext>
            </a:extLst>
          </p:cNvPr>
          <p:cNvSpPr>
            <a:spLocks noGrp="1"/>
          </p:cNvSpPr>
          <p:nvPr>
            <p:ph type="title"/>
          </p:nvPr>
        </p:nvSpPr>
        <p:spPr>
          <a:xfrm>
            <a:off x="274638" y="2125662"/>
            <a:ext cx="11887200" cy="1181862"/>
          </a:xfrm>
        </p:spPr>
        <p:txBody>
          <a:bodyPr/>
          <a:lstStyle/>
          <a:p>
            <a:r>
              <a:rPr lang="en-US" dirty="0"/>
              <a:t>Why they love Service Fabric</a:t>
            </a:r>
          </a:p>
        </p:txBody>
      </p:sp>
      <p:sp>
        <p:nvSpPr>
          <p:cNvPr id="103" name="Rectangle 102">
            <a:extLst>
              <a:ext uri="{FF2B5EF4-FFF2-40B4-BE49-F238E27FC236}">
                <a16:creationId xmlns:a16="http://schemas.microsoft.com/office/drawing/2014/main" id="{9EC9C57A-E803-48E6-9B3D-C2773ECADA21}"/>
              </a:ext>
            </a:extLst>
          </p:cNvPr>
          <p:cNvSpPr/>
          <p:nvPr/>
        </p:nvSpPr>
        <p:spPr bwMode="auto">
          <a:xfrm>
            <a:off x="0" y="6410325"/>
            <a:ext cx="12436475" cy="584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83652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917575"/>
          </a:xfrm>
        </p:spPr>
        <p:txBody>
          <a:bodyPr/>
          <a:lstStyle/>
          <a:p>
            <a:r>
              <a:rPr lang="en-US" dirty="0">
                <a:solidFill>
                  <a:schemeClr val="tx1"/>
                </a:solidFill>
                <a:cs typeface="Segoe UI Semibold" panose="020B0702040204020203" pitchFamily="34" charset="0"/>
              </a:rPr>
              <a:t>Awesome for developers</a:t>
            </a:r>
          </a:p>
        </p:txBody>
      </p:sp>
      <p:grpSp>
        <p:nvGrpSpPr>
          <p:cNvPr id="206" name="Group 205">
            <a:extLst>
              <a:ext uri="{FF2B5EF4-FFF2-40B4-BE49-F238E27FC236}">
                <a16:creationId xmlns:a16="http://schemas.microsoft.com/office/drawing/2014/main" id="{248D2430-E19B-4816-9D15-8ED6298A582D}"/>
              </a:ext>
            </a:extLst>
          </p:cNvPr>
          <p:cNvGrpSpPr/>
          <p:nvPr/>
        </p:nvGrpSpPr>
        <p:grpSpPr>
          <a:xfrm>
            <a:off x="599852" y="2321195"/>
            <a:ext cx="155575" cy="107950"/>
            <a:chOff x="599852" y="2790902"/>
            <a:chExt cx="155575" cy="107950"/>
          </a:xfrm>
        </p:grpSpPr>
        <p:sp>
          <p:nvSpPr>
            <p:cNvPr id="209" name="Line 5">
              <a:extLst>
                <a:ext uri="{FF2B5EF4-FFF2-40B4-BE49-F238E27FC236}">
                  <a16:creationId xmlns:a16="http://schemas.microsoft.com/office/drawing/2014/main" id="{5CE966FD-B39D-4E3B-A53E-FEC6BA4CFFFB}"/>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Line 6">
              <a:extLst>
                <a:ext uri="{FF2B5EF4-FFF2-40B4-BE49-F238E27FC236}">
                  <a16:creationId xmlns:a16="http://schemas.microsoft.com/office/drawing/2014/main" id="{B453B8FA-85AE-40B5-94CC-E322AA590C42}"/>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Line 7">
              <a:extLst>
                <a:ext uri="{FF2B5EF4-FFF2-40B4-BE49-F238E27FC236}">
                  <a16:creationId xmlns:a16="http://schemas.microsoft.com/office/drawing/2014/main" id="{3AF5BAED-3DCA-4FCB-8819-7BF0D31BA584}"/>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5" name="Group 224">
            <a:extLst>
              <a:ext uri="{FF2B5EF4-FFF2-40B4-BE49-F238E27FC236}">
                <a16:creationId xmlns:a16="http://schemas.microsoft.com/office/drawing/2014/main" id="{5B0121D0-EE00-4AB2-88B9-CB72078A3D81}"/>
              </a:ext>
            </a:extLst>
          </p:cNvPr>
          <p:cNvGrpSpPr/>
          <p:nvPr/>
        </p:nvGrpSpPr>
        <p:grpSpPr>
          <a:xfrm>
            <a:off x="599852" y="3371701"/>
            <a:ext cx="155575" cy="107950"/>
            <a:chOff x="599852" y="2790902"/>
            <a:chExt cx="155575" cy="107950"/>
          </a:xfrm>
        </p:grpSpPr>
        <p:sp>
          <p:nvSpPr>
            <p:cNvPr id="226" name="Line 5">
              <a:extLst>
                <a:ext uri="{FF2B5EF4-FFF2-40B4-BE49-F238E27FC236}">
                  <a16:creationId xmlns:a16="http://schemas.microsoft.com/office/drawing/2014/main" id="{33E91887-0D27-4984-8228-59435ED8AF96}"/>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
              <a:extLst>
                <a:ext uri="{FF2B5EF4-FFF2-40B4-BE49-F238E27FC236}">
                  <a16:creationId xmlns:a16="http://schemas.microsoft.com/office/drawing/2014/main" id="{304C18B8-84CD-4D02-9AE5-B8B78568CDCC}"/>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8" name="Line 7">
              <a:extLst>
                <a:ext uri="{FF2B5EF4-FFF2-40B4-BE49-F238E27FC236}">
                  <a16:creationId xmlns:a16="http://schemas.microsoft.com/office/drawing/2014/main" id="{816C9A51-7C23-482C-9FE1-7DC12A667523}"/>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9" name="Group 228">
            <a:extLst>
              <a:ext uri="{FF2B5EF4-FFF2-40B4-BE49-F238E27FC236}">
                <a16:creationId xmlns:a16="http://schemas.microsoft.com/office/drawing/2014/main" id="{C97E2778-257F-4428-AE41-B93134AAC01D}"/>
              </a:ext>
            </a:extLst>
          </p:cNvPr>
          <p:cNvGrpSpPr/>
          <p:nvPr/>
        </p:nvGrpSpPr>
        <p:grpSpPr>
          <a:xfrm>
            <a:off x="599852" y="4188165"/>
            <a:ext cx="155575" cy="107950"/>
            <a:chOff x="599852" y="2790902"/>
            <a:chExt cx="155575" cy="107950"/>
          </a:xfrm>
        </p:grpSpPr>
        <p:sp>
          <p:nvSpPr>
            <p:cNvPr id="230" name="Line 5">
              <a:extLst>
                <a:ext uri="{FF2B5EF4-FFF2-40B4-BE49-F238E27FC236}">
                  <a16:creationId xmlns:a16="http://schemas.microsoft.com/office/drawing/2014/main" id="{70BCB4B6-8377-4352-B5E7-A25E8753EDD8}"/>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Line 6">
              <a:extLst>
                <a:ext uri="{FF2B5EF4-FFF2-40B4-BE49-F238E27FC236}">
                  <a16:creationId xmlns:a16="http://schemas.microsoft.com/office/drawing/2014/main" id="{685E6062-936E-4459-9084-CA2BCEF3F270}"/>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2" name="Line 7">
              <a:extLst>
                <a:ext uri="{FF2B5EF4-FFF2-40B4-BE49-F238E27FC236}">
                  <a16:creationId xmlns:a16="http://schemas.microsoft.com/office/drawing/2014/main" id="{56535408-A3CE-43A8-A94E-0F08BC3ABAD5}"/>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99" name="Rectangle 198">
            <a:extLst>
              <a:ext uri="{FF2B5EF4-FFF2-40B4-BE49-F238E27FC236}">
                <a16:creationId xmlns:a16="http://schemas.microsoft.com/office/drawing/2014/main" id="{5D150478-9F56-43D0-BD71-AC2BCD94239A}"/>
              </a:ext>
            </a:extLst>
          </p:cNvPr>
          <p:cNvSpPr/>
          <p:nvPr/>
        </p:nvSpPr>
        <p:spPr bwMode="auto">
          <a:xfrm>
            <a:off x="1030281" y="2226355"/>
            <a:ext cx="4913319" cy="40315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ts val="2400"/>
              </a:spcAft>
            </a:pPr>
            <a:r>
              <a:rPr lang="en-US" sz="2000" dirty="0">
                <a:solidFill>
                  <a:schemeClr val="tx1"/>
                </a:solidFill>
                <a:cs typeface="Segoe UI" panose="020B0502040204020203" pitchFamily="34" charset="0"/>
              </a:rPr>
              <a:t>Use .NET, Java or more</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Stateless and </a:t>
            </a:r>
            <a:r>
              <a:rPr lang="en-US" sz="1400" dirty="0" err="1">
                <a:solidFill>
                  <a:schemeClr val="tx1"/>
                </a:solidFill>
                <a:cs typeface="Segoe UI" panose="020B0502040204020203" pitchFamily="34" charset="0"/>
              </a:rPr>
              <a:t>Stateful</a:t>
            </a:r>
            <a:r>
              <a:rPr lang="en-US" sz="1400" dirty="0">
                <a:solidFill>
                  <a:schemeClr val="tx1"/>
                </a:solidFill>
                <a:cs typeface="Segoe UI" panose="020B0502040204020203" pitchFamily="34" charset="0"/>
              </a:rPr>
              <a:t> services</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ASP.NET core integration</a:t>
            </a:r>
          </a:p>
          <a:p>
            <a:pPr defTabSz="932472" fontAlgn="base">
              <a:spcBef>
                <a:spcPct val="0"/>
              </a:spcBef>
              <a:spcAft>
                <a:spcPts val="2400"/>
              </a:spcAft>
            </a:pPr>
            <a:r>
              <a:rPr lang="en-US" sz="2000" dirty="0">
                <a:solidFill>
                  <a:schemeClr val="tx1"/>
                </a:solidFill>
                <a:cs typeface="Segoe UI" panose="020B0502040204020203" pitchFamily="34" charset="0"/>
              </a:rPr>
              <a:t>Open source programming models</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Reliable services and actor programming model</a:t>
            </a:r>
          </a:p>
          <a:p>
            <a:pPr defTabSz="932472" fontAlgn="base">
              <a:spcBef>
                <a:spcPct val="0"/>
              </a:spcBef>
              <a:spcAft>
                <a:spcPts val="2400"/>
              </a:spcAft>
            </a:pPr>
            <a:r>
              <a:rPr lang="en-US" sz="2000" dirty="0">
                <a:solidFill>
                  <a:schemeClr val="tx1"/>
                </a:solidFill>
                <a:cs typeface="Segoe UI" panose="020B0502040204020203" pitchFamily="34" charset="0"/>
              </a:rPr>
              <a:t>Visual studio integration</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Use single node cluster for dev/test purposes</a:t>
            </a:r>
          </a:p>
          <a:p>
            <a:pPr defTabSz="932472" fontAlgn="base">
              <a:spcBef>
                <a:spcPct val="0"/>
              </a:spcBef>
              <a:spcAft>
                <a:spcPts val="2400"/>
              </a:spcAft>
            </a:pPr>
            <a:r>
              <a:rPr lang="en-US" sz="2000" dirty="0">
                <a:solidFill>
                  <a:schemeClr val="tx1"/>
                </a:solidFill>
                <a:cs typeface="Segoe UI" panose="020B0502040204020203" pitchFamily="34" charset="0"/>
              </a:rPr>
              <a:t>Consistent experience across environments</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Run the same environment on dev box as in production</a:t>
            </a:r>
          </a:p>
        </p:txBody>
      </p:sp>
      <p:sp>
        <p:nvSpPr>
          <p:cNvPr id="200" name="Rectangle 199">
            <a:extLst>
              <a:ext uri="{FF2B5EF4-FFF2-40B4-BE49-F238E27FC236}">
                <a16:creationId xmlns:a16="http://schemas.microsoft.com/office/drawing/2014/main" id="{B98ADA0C-73E9-4121-A33F-29AB46503294}"/>
              </a:ext>
            </a:extLst>
          </p:cNvPr>
          <p:cNvSpPr/>
          <p:nvPr/>
        </p:nvSpPr>
        <p:spPr bwMode="auto">
          <a:xfrm>
            <a:off x="8267700" y="0"/>
            <a:ext cx="4168775" cy="6410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594F2D46-D1B1-4673-9589-F66D575A4F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08918" y="1214472"/>
            <a:ext cx="3624604" cy="3798864"/>
          </a:xfrm>
          <a:prstGeom prst="rect">
            <a:avLst/>
          </a:prstGeom>
        </p:spPr>
      </p:pic>
      <p:grpSp>
        <p:nvGrpSpPr>
          <p:cNvPr id="19" name="Group 18">
            <a:extLst>
              <a:ext uri="{FF2B5EF4-FFF2-40B4-BE49-F238E27FC236}">
                <a16:creationId xmlns:a16="http://schemas.microsoft.com/office/drawing/2014/main" id="{894492FA-C756-4FC7-AEEE-1FF763E0A65B}"/>
              </a:ext>
            </a:extLst>
          </p:cNvPr>
          <p:cNvGrpSpPr/>
          <p:nvPr/>
        </p:nvGrpSpPr>
        <p:grpSpPr>
          <a:xfrm>
            <a:off x="599852" y="5009391"/>
            <a:ext cx="155575" cy="107950"/>
            <a:chOff x="599852" y="2790902"/>
            <a:chExt cx="155575" cy="107950"/>
          </a:xfrm>
        </p:grpSpPr>
        <p:sp>
          <p:nvSpPr>
            <p:cNvPr id="20" name="Line 5">
              <a:extLst>
                <a:ext uri="{FF2B5EF4-FFF2-40B4-BE49-F238E27FC236}">
                  <a16:creationId xmlns:a16="http://schemas.microsoft.com/office/drawing/2014/main" id="{8E431A2C-1ED8-450A-9586-ED6568D11529}"/>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Line 6">
              <a:extLst>
                <a:ext uri="{FF2B5EF4-FFF2-40B4-BE49-F238E27FC236}">
                  <a16:creationId xmlns:a16="http://schemas.microsoft.com/office/drawing/2014/main" id="{E8A3A822-24B9-4A67-8DCC-FBC294DAFEED}"/>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Line 7">
              <a:extLst>
                <a:ext uri="{FF2B5EF4-FFF2-40B4-BE49-F238E27FC236}">
                  <a16:creationId xmlns:a16="http://schemas.microsoft.com/office/drawing/2014/main" id="{A2F4FA64-2B32-41E9-8094-A0D3DEA7ADE6}"/>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3" name="Rectangle 22">
            <a:extLst>
              <a:ext uri="{FF2B5EF4-FFF2-40B4-BE49-F238E27FC236}">
                <a16:creationId xmlns:a16="http://schemas.microsoft.com/office/drawing/2014/main" id="{2957E27B-5F0B-4E41-BCDB-20E854E36CE0}"/>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215622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76E56E1E-0485-4173-9EF1-20D8EDDFE186}"/>
              </a:ext>
            </a:extLst>
          </p:cNvPr>
          <p:cNvSpPr/>
          <p:nvPr/>
        </p:nvSpPr>
        <p:spPr bwMode="auto">
          <a:xfrm>
            <a:off x="8267700" y="0"/>
            <a:ext cx="4168775" cy="6410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320" y="296897"/>
            <a:ext cx="11889564" cy="917575"/>
          </a:xfrm>
        </p:spPr>
        <p:txBody>
          <a:bodyPr/>
          <a:lstStyle/>
          <a:p>
            <a:r>
              <a:rPr lang="en-US" dirty="0">
                <a:solidFill>
                  <a:schemeClr val="tx1"/>
                </a:solidFill>
                <a:cs typeface="Segoe UI Semibold" panose="020B0702040204020203" pitchFamily="34" charset="0"/>
              </a:rPr>
              <a:t>Awesome for dev-ops</a:t>
            </a:r>
          </a:p>
        </p:txBody>
      </p:sp>
      <p:grpSp>
        <p:nvGrpSpPr>
          <p:cNvPr id="206" name="Group 205">
            <a:extLst>
              <a:ext uri="{FF2B5EF4-FFF2-40B4-BE49-F238E27FC236}">
                <a16:creationId xmlns:a16="http://schemas.microsoft.com/office/drawing/2014/main" id="{248D2430-E19B-4816-9D15-8ED6298A582D}"/>
              </a:ext>
            </a:extLst>
          </p:cNvPr>
          <p:cNvGrpSpPr/>
          <p:nvPr/>
        </p:nvGrpSpPr>
        <p:grpSpPr>
          <a:xfrm>
            <a:off x="599852" y="2321195"/>
            <a:ext cx="155575" cy="107950"/>
            <a:chOff x="599852" y="2790902"/>
            <a:chExt cx="155575" cy="107950"/>
          </a:xfrm>
        </p:grpSpPr>
        <p:sp>
          <p:nvSpPr>
            <p:cNvPr id="209" name="Line 5">
              <a:extLst>
                <a:ext uri="{FF2B5EF4-FFF2-40B4-BE49-F238E27FC236}">
                  <a16:creationId xmlns:a16="http://schemas.microsoft.com/office/drawing/2014/main" id="{5CE966FD-B39D-4E3B-A53E-FEC6BA4CFFFB}"/>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Line 6">
              <a:extLst>
                <a:ext uri="{FF2B5EF4-FFF2-40B4-BE49-F238E27FC236}">
                  <a16:creationId xmlns:a16="http://schemas.microsoft.com/office/drawing/2014/main" id="{B453B8FA-85AE-40B5-94CC-E322AA590C42}"/>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Line 7">
              <a:extLst>
                <a:ext uri="{FF2B5EF4-FFF2-40B4-BE49-F238E27FC236}">
                  <a16:creationId xmlns:a16="http://schemas.microsoft.com/office/drawing/2014/main" id="{3AF5BAED-3DCA-4FCB-8819-7BF0D31BA584}"/>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5" name="Group 224">
            <a:extLst>
              <a:ext uri="{FF2B5EF4-FFF2-40B4-BE49-F238E27FC236}">
                <a16:creationId xmlns:a16="http://schemas.microsoft.com/office/drawing/2014/main" id="{5B0121D0-EE00-4AB2-88B9-CB72078A3D81}"/>
              </a:ext>
            </a:extLst>
          </p:cNvPr>
          <p:cNvGrpSpPr/>
          <p:nvPr/>
        </p:nvGrpSpPr>
        <p:grpSpPr>
          <a:xfrm>
            <a:off x="599852" y="3158341"/>
            <a:ext cx="155575" cy="107950"/>
            <a:chOff x="599852" y="2790902"/>
            <a:chExt cx="155575" cy="107950"/>
          </a:xfrm>
        </p:grpSpPr>
        <p:sp>
          <p:nvSpPr>
            <p:cNvPr id="226" name="Line 5">
              <a:extLst>
                <a:ext uri="{FF2B5EF4-FFF2-40B4-BE49-F238E27FC236}">
                  <a16:creationId xmlns:a16="http://schemas.microsoft.com/office/drawing/2014/main" id="{33E91887-0D27-4984-8228-59435ED8AF96}"/>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
              <a:extLst>
                <a:ext uri="{FF2B5EF4-FFF2-40B4-BE49-F238E27FC236}">
                  <a16:creationId xmlns:a16="http://schemas.microsoft.com/office/drawing/2014/main" id="{304C18B8-84CD-4D02-9AE5-B8B78568CDCC}"/>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8" name="Line 7">
              <a:extLst>
                <a:ext uri="{FF2B5EF4-FFF2-40B4-BE49-F238E27FC236}">
                  <a16:creationId xmlns:a16="http://schemas.microsoft.com/office/drawing/2014/main" id="{816C9A51-7C23-482C-9FE1-7DC12A667523}"/>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9" name="Group 228">
            <a:extLst>
              <a:ext uri="{FF2B5EF4-FFF2-40B4-BE49-F238E27FC236}">
                <a16:creationId xmlns:a16="http://schemas.microsoft.com/office/drawing/2014/main" id="{C97E2778-257F-4428-AE41-B93134AAC01D}"/>
              </a:ext>
            </a:extLst>
          </p:cNvPr>
          <p:cNvGrpSpPr/>
          <p:nvPr/>
        </p:nvGrpSpPr>
        <p:grpSpPr>
          <a:xfrm>
            <a:off x="599852" y="3974805"/>
            <a:ext cx="155575" cy="107950"/>
            <a:chOff x="599852" y="2790902"/>
            <a:chExt cx="155575" cy="107950"/>
          </a:xfrm>
        </p:grpSpPr>
        <p:sp>
          <p:nvSpPr>
            <p:cNvPr id="230" name="Line 5">
              <a:extLst>
                <a:ext uri="{FF2B5EF4-FFF2-40B4-BE49-F238E27FC236}">
                  <a16:creationId xmlns:a16="http://schemas.microsoft.com/office/drawing/2014/main" id="{70BCB4B6-8377-4352-B5E7-A25E8753EDD8}"/>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Line 6">
              <a:extLst>
                <a:ext uri="{FF2B5EF4-FFF2-40B4-BE49-F238E27FC236}">
                  <a16:creationId xmlns:a16="http://schemas.microsoft.com/office/drawing/2014/main" id="{685E6062-936E-4459-9084-CA2BCEF3F270}"/>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2" name="Line 7">
              <a:extLst>
                <a:ext uri="{FF2B5EF4-FFF2-40B4-BE49-F238E27FC236}">
                  <a16:creationId xmlns:a16="http://schemas.microsoft.com/office/drawing/2014/main" id="{56535408-A3CE-43A8-A94E-0F08BC3ABAD5}"/>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99" name="Rectangle 198">
            <a:extLst>
              <a:ext uri="{FF2B5EF4-FFF2-40B4-BE49-F238E27FC236}">
                <a16:creationId xmlns:a16="http://schemas.microsoft.com/office/drawing/2014/main" id="{5D150478-9F56-43D0-BD71-AC2BCD94239A}"/>
              </a:ext>
            </a:extLst>
          </p:cNvPr>
          <p:cNvSpPr/>
          <p:nvPr/>
        </p:nvSpPr>
        <p:spPr bwMode="auto">
          <a:xfrm>
            <a:off x="1030281" y="2226355"/>
            <a:ext cx="4913319" cy="40315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ts val="2400"/>
              </a:spcAft>
            </a:pPr>
            <a:r>
              <a:rPr lang="en-US" sz="2000" dirty="0">
                <a:solidFill>
                  <a:schemeClr val="tx1"/>
                </a:solidFill>
                <a:cs typeface="Segoe UI" panose="020B0502040204020203" pitchFamily="34" charset="0"/>
              </a:rPr>
              <a:t>Automated deployment</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Use PowerShell, Service Fabric CLI or APIs</a:t>
            </a:r>
          </a:p>
          <a:p>
            <a:pPr defTabSz="932472" fontAlgn="base">
              <a:spcBef>
                <a:spcPct val="0"/>
              </a:spcBef>
              <a:spcAft>
                <a:spcPts val="2400"/>
              </a:spcAft>
            </a:pPr>
            <a:r>
              <a:rPr lang="en-US" sz="2000" dirty="0">
                <a:solidFill>
                  <a:schemeClr val="tx1"/>
                </a:solidFill>
                <a:cs typeface="Segoe UI" panose="020B0502040204020203" pitchFamily="34" charset="0"/>
              </a:rPr>
              <a:t>Rolling upgrades for reliability</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Upgrade your services in an automated fashion</a:t>
            </a:r>
          </a:p>
          <a:p>
            <a:pPr defTabSz="932472" fontAlgn="base">
              <a:spcBef>
                <a:spcPct val="0"/>
              </a:spcBef>
              <a:spcAft>
                <a:spcPts val="2400"/>
              </a:spcAft>
            </a:pPr>
            <a:r>
              <a:rPr lang="en-US" sz="2000" dirty="0">
                <a:solidFill>
                  <a:schemeClr val="tx1"/>
                </a:solidFill>
                <a:cs typeface="Segoe UI" panose="020B0502040204020203" pitchFamily="34" charset="0"/>
              </a:rPr>
              <a:t>Visual studio team services integration</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For continuous integration and deployment</a:t>
            </a:r>
          </a:p>
          <a:p>
            <a:pPr defTabSz="932472" fontAlgn="base">
              <a:spcBef>
                <a:spcPct val="0"/>
              </a:spcBef>
              <a:spcAft>
                <a:spcPts val="2400"/>
              </a:spcAft>
            </a:pPr>
            <a:r>
              <a:rPr lang="en-US" sz="2000" dirty="0">
                <a:solidFill>
                  <a:schemeClr val="tx1"/>
                </a:solidFill>
                <a:cs typeface="Segoe UI" panose="020B0502040204020203" pitchFamily="34" charset="0"/>
              </a:rPr>
              <a:t>Integration with Jenkins and more</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Use tools familiar to you for deploying Java applications</a:t>
            </a:r>
          </a:p>
        </p:txBody>
      </p:sp>
      <p:grpSp>
        <p:nvGrpSpPr>
          <p:cNvPr id="19" name="Group 18">
            <a:extLst>
              <a:ext uri="{FF2B5EF4-FFF2-40B4-BE49-F238E27FC236}">
                <a16:creationId xmlns:a16="http://schemas.microsoft.com/office/drawing/2014/main" id="{894492FA-C756-4FC7-AEEE-1FF763E0A65B}"/>
              </a:ext>
            </a:extLst>
          </p:cNvPr>
          <p:cNvGrpSpPr/>
          <p:nvPr/>
        </p:nvGrpSpPr>
        <p:grpSpPr>
          <a:xfrm>
            <a:off x="599852" y="4796031"/>
            <a:ext cx="155575" cy="107950"/>
            <a:chOff x="599852" y="2790902"/>
            <a:chExt cx="155575" cy="107950"/>
          </a:xfrm>
        </p:grpSpPr>
        <p:sp>
          <p:nvSpPr>
            <p:cNvPr id="20" name="Line 5">
              <a:extLst>
                <a:ext uri="{FF2B5EF4-FFF2-40B4-BE49-F238E27FC236}">
                  <a16:creationId xmlns:a16="http://schemas.microsoft.com/office/drawing/2014/main" id="{8E431A2C-1ED8-450A-9586-ED6568D11529}"/>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Line 6">
              <a:extLst>
                <a:ext uri="{FF2B5EF4-FFF2-40B4-BE49-F238E27FC236}">
                  <a16:creationId xmlns:a16="http://schemas.microsoft.com/office/drawing/2014/main" id="{E8A3A822-24B9-4A67-8DCC-FBC294DAFEED}"/>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Line 7">
              <a:extLst>
                <a:ext uri="{FF2B5EF4-FFF2-40B4-BE49-F238E27FC236}">
                  <a16:creationId xmlns:a16="http://schemas.microsoft.com/office/drawing/2014/main" id="{A2F4FA64-2B32-41E9-8094-A0D3DEA7ADE6}"/>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1" name="Rectangle 90">
            <a:extLst>
              <a:ext uri="{FF2B5EF4-FFF2-40B4-BE49-F238E27FC236}">
                <a16:creationId xmlns:a16="http://schemas.microsoft.com/office/drawing/2014/main" id="{569E98DE-1CF9-4755-A394-2CDAC2AB73E2}"/>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Graphic 2">
            <a:extLst>
              <a:ext uri="{FF2B5EF4-FFF2-40B4-BE49-F238E27FC236}">
                <a16:creationId xmlns:a16="http://schemas.microsoft.com/office/drawing/2014/main" id="{6E222207-BDC6-4843-AD15-92BD35D8BE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80071" y="1135416"/>
            <a:ext cx="3344031" cy="3898389"/>
          </a:xfrm>
          <a:prstGeom prst="rect">
            <a:avLst/>
          </a:prstGeom>
        </p:spPr>
      </p:pic>
    </p:spTree>
    <p:extLst>
      <p:ext uri="{BB962C8B-B14F-4D97-AF65-F5344CB8AC3E}">
        <p14:creationId xmlns:p14="http://schemas.microsoft.com/office/powerpoint/2010/main" val="31407512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917575"/>
          </a:xfrm>
        </p:spPr>
        <p:txBody>
          <a:bodyPr/>
          <a:lstStyle/>
          <a:p>
            <a:r>
              <a:rPr lang="en-US" dirty="0">
                <a:solidFill>
                  <a:schemeClr val="tx1"/>
                </a:solidFill>
                <a:cs typeface="Segoe UI Semibold" panose="020B0702040204020203" pitchFamily="34" charset="0"/>
              </a:rPr>
              <a:t>Awesome for infrastructure</a:t>
            </a:r>
            <a:br>
              <a:rPr lang="en-US" dirty="0">
                <a:solidFill>
                  <a:schemeClr val="tx1"/>
                </a:solidFill>
                <a:cs typeface="Segoe UI Semibold" panose="020B0702040204020203" pitchFamily="34" charset="0"/>
              </a:rPr>
            </a:br>
            <a:r>
              <a:rPr lang="en-US" dirty="0">
                <a:solidFill>
                  <a:schemeClr val="tx1"/>
                </a:solidFill>
                <a:cs typeface="Segoe UI Semibold" panose="020B0702040204020203" pitchFamily="34" charset="0"/>
              </a:rPr>
              <a:t>management</a:t>
            </a:r>
          </a:p>
        </p:txBody>
      </p:sp>
      <p:grpSp>
        <p:nvGrpSpPr>
          <p:cNvPr id="206" name="Group 205">
            <a:extLst>
              <a:ext uri="{FF2B5EF4-FFF2-40B4-BE49-F238E27FC236}">
                <a16:creationId xmlns:a16="http://schemas.microsoft.com/office/drawing/2014/main" id="{248D2430-E19B-4816-9D15-8ED6298A582D}"/>
              </a:ext>
            </a:extLst>
          </p:cNvPr>
          <p:cNvGrpSpPr/>
          <p:nvPr/>
        </p:nvGrpSpPr>
        <p:grpSpPr>
          <a:xfrm>
            <a:off x="599852" y="2322914"/>
            <a:ext cx="155575" cy="107950"/>
            <a:chOff x="599852" y="2790902"/>
            <a:chExt cx="155575" cy="107950"/>
          </a:xfrm>
        </p:grpSpPr>
        <p:sp>
          <p:nvSpPr>
            <p:cNvPr id="209" name="Line 5">
              <a:extLst>
                <a:ext uri="{FF2B5EF4-FFF2-40B4-BE49-F238E27FC236}">
                  <a16:creationId xmlns:a16="http://schemas.microsoft.com/office/drawing/2014/main" id="{5CE966FD-B39D-4E3B-A53E-FEC6BA4CFFFB}"/>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Line 6">
              <a:extLst>
                <a:ext uri="{FF2B5EF4-FFF2-40B4-BE49-F238E27FC236}">
                  <a16:creationId xmlns:a16="http://schemas.microsoft.com/office/drawing/2014/main" id="{B453B8FA-85AE-40B5-94CC-E322AA590C42}"/>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Line 7">
              <a:extLst>
                <a:ext uri="{FF2B5EF4-FFF2-40B4-BE49-F238E27FC236}">
                  <a16:creationId xmlns:a16="http://schemas.microsoft.com/office/drawing/2014/main" id="{3AF5BAED-3DCA-4FCB-8819-7BF0D31BA584}"/>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5" name="Group 224">
            <a:extLst>
              <a:ext uri="{FF2B5EF4-FFF2-40B4-BE49-F238E27FC236}">
                <a16:creationId xmlns:a16="http://schemas.microsoft.com/office/drawing/2014/main" id="{5B0121D0-EE00-4AB2-88B9-CB72078A3D81}"/>
              </a:ext>
            </a:extLst>
          </p:cNvPr>
          <p:cNvGrpSpPr/>
          <p:nvPr/>
        </p:nvGrpSpPr>
        <p:grpSpPr>
          <a:xfrm>
            <a:off x="599852" y="4396786"/>
            <a:ext cx="155575" cy="107950"/>
            <a:chOff x="599852" y="2790902"/>
            <a:chExt cx="155575" cy="107950"/>
          </a:xfrm>
        </p:grpSpPr>
        <p:sp>
          <p:nvSpPr>
            <p:cNvPr id="226" name="Line 5">
              <a:extLst>
                <a:ext uri="{FF2B5EF4-FFF2-40B4-BE49-F238E27FC236}">
                  <a16:creationId xmlns:a16="http://schemas.microsoft.com/office/drawing/2014/main" id="{33E91887-0D27-4984-8228-59435ED8AF96}"/>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
              <a:extLst>
                <a:ext uri="{FF2B5EF4-FFF2-40B4-BE49-F238E27FC236}">
                  <a16:creationId xmlns:a16="http://schemas.microsoft.com/office/drawing/2014/main" id="{304C18B8-84CD-4D02-9AE5-B8B78568CDCC}"/>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8" name="Line 7">
              <a:extLst>
                <a:ext uri="{FF2B5EF4-FFF2-40B4-BE49-F238E27FC236}">
                  <a16:creationId xmlns:a16="http://schemas.microsoft.com/office/drawing/2014/main" id="{816C9A51-7C23-482C-9FE1-7DC12A667523}"/>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9" name="Group 228">
            <a:extLst>
              <a:ext uri="{FF2B5EF4-FFF2-40B4-BE49-F238E27FC236}">
                <a16:creationId xmlns:a16="http://schemas.microsoft.com/office/drawing/2014/main" id="{C97E2778-257F-4428-AE41-B93134AAC01D}"/>
              </a:ext>
            </a:extLst>
          </p:cNvPr>
          <p:cNvGrpSpPr/>
          <p:nvPr/>
        </p:nvGrpSpPr>
        <p:grpSpPr>
          <a:xfrm>
            <a:off x="599852" y="5306718"/>
            <a:ext cx="155575" cy="107950"/>
            <a:chOff x="599852" y="2790902"/>
            <a:chExt cx="155575" cy="107950"/>
          </a:xfrm>
        </p:grpSpPr>
        <p:sp>
          <p:nvSpPr>
            <p:cNvPr id="230" name="Line 5">
              <a:extLst>
                <a:ext uri="{FF2B5EF4-FFF2-40B4-BE49-F238E27FC236}">
                  <a16:creationId xmlns:a16="http://schemas.microsoft.com/office/drawing/2014/main" id="{70BCB4B6-8377-4352-B5E7-A25E8753EDD8}"/>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Line 6">
              <a:extLst>
                <a:ext uri="{FF2B5EF4-FFF2-40B4-BE49-F238E27FC236}">
                  <a16:creationId xmlns:a16="http://schemas.microsoft.com/office/drawing/2014/main" id="{685E6062-936E-4459-9084-CA2BCEF3F270}"/>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2" name="Line 7">
              <a:extLst>
                <a:ext uri="{FF2B5EF4-FFF2-40B4-BE49-F238E27FC236}">
                  <a16:creationId xmlns:a16="http://schemas.microsoft.com/office/drawing/2014/main" id="{56535408-A3CE-43A8-A94E-0F08BC3ABAD5}"/>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99" name="Rectangle 198">
            <a:extLst>
              <a:ext uri="{FF2B5EF4-FFF2-40B4-BE49-F238E27FC236}">
                <a16:creationId xmlns:a16="http://schemas.microsoft.com/office/drawing/2014/main" id="{5D150478-9F56-43D0-BD71-AC2BCD94239A}"/>
              </a:ext>
            </a:extLst>
          </p:cNvPr>
          <p:cNvSpPr/>
          <p:nvPr/>
        </p:nvSpPr>
        <p:spPr bwMode="auto">
          <a:xfrm>
            <a:off x="1030282" y="2226355"/>
            <a:ext cx="5902782" cy="40315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ts val="2400"/>
              </a:spcAft>
            </a:pPr>
            <a:r>
              <a:rPr lang="en-US" sz="2000" dirty="0">
                <a:solidFill>
                  <a:schemeClr val="tx1"/>
                </a:solidFill>
                <a:cs typeface="Segoe UI" panose="020B0502040204020203" pitchFamily="34" charset="0"/>
              </a:rPr>
              <a:t>Cluster management</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Secure your clusters and handle failures gracefully</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Scale clusters programmatically or manually</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Ease maintenance with integrated OS patching</a:t>
            </a:r>
          </a:p>
          <a:p>
            <a:pPr defTabSz="932472" fontAlgn="base">
              <a:spcBef>
                <a:spcPct val="0"/>
              </a:spcBef>
              <a:spcAft>
                <a:spcPts val="2400"/>
              </a:spcAft>
            </a:pPr>
            <a:r>
              <a:rPr lang="en-US" sz="2000" dirty="0">
                <a:solidFill>
                  <a:schemeClr val="tx1"/>
                </a:solidFill>
                <a:cs typeface="Segoe UI" panose="020B0502040204020203" pitchFamily="34" charset="0"/>
              </a:rPr>
              <a:t>PowerShell, CLI, and GUI management</a:t>
            </a:r>
            <a:br>
              <a:rPr lang="en-US" sz="1400" dirty="0">
                <a:solidFill>
                  <a:schemeClr val="tx1"/>
                </a:solidFill>
                <a:cs typeface="Segoe UI" panose="020B0502040204020203" pitchFamily="34" charset="0"/>
              </a:rPr>
            </a:br>
            <a:r>
              <a:rPr lang="en-US" sz="1400" dirty="0">
                <a:solidFill>
                  <a:schemeClr val="tx1"/>
                </a:solidFill>
                <a:cs typeface="Segoe UI" panose="020B0502040204020203" pitchFamily="34" charset="0"/>
              </a:rPr>
              <a:t>   • Be productive and choose tools that suit your needs</a:t>
            </a:r>
          </a:p>
          <a:p>
            <a:pPr defTabSz="932472" fontAlgn="base">
              <a:spcBef>
                <a:spcPct val="0"/>
              </a:spcBef>
              <a:spcAft>
                <a:spcPts val="2400"/>
              </a:spcAft>
            </a:pPr>
            <a:r>
              <a:rPr lang="en-US" sz="2000" dirty="0">
                <a:solidFill>
                  <a:schemeClr val="tx1"/>
                </a:solidFill>
                <a:cs typeface="Segoe UI" panose="020B0502040204020203" pitchFamily="34" charset="0"/>
              </a:rPr>
              <a:t>Applications as an ARM resource</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  </a:t>
            </a:r>
            <a:r>
              <a:rPr lang="en-US" sz="1400" dirty="0">
                <a:solidFill>
                  <a:schemeClr val="tx1"/>
                </a:solidFill>
                <a:cs typeface="Segoe UI" panose="020B0502040204020203" pitchFamily="34" charset="0"/>
              </a:rPr>
              <a:t>• Manage clusters as well as deploy app using templates</a:t>
            </a:r>
          </a:p>
          <a:p>
            <a:pPr defTabSz="932472" fontAlgn="base">
              <a:spcBef>
                <a:spcPct val="0"/>
              </a:spcBef>
              <a:spcAft>
                <a:spcPts val="2400"/>
              </a:spcAft>
            </a:pPr>
            <a:r>
              <a:rPr lang="en-US" sz="2000" dirty="0">
                <a:solidFill>
                  <a:schemeClr val="tx1"/>
                </a:solidFill>
                <a:cs typeface="Segoe UI" panose="020B0502040204020203" pitchFamily="34" charset="0"/>
              </a:rPr>
              <a:t>Health monitoring</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  </a:t>
            </a:r>
            <a:r>
              <a:rPr lang="en-US" sz="1400" dirty="0">
                <a:solidFill>
                  <a:schemeClr val="tx1"/>
                </a:solidFill>
                <a:cs typeface="Segoe UI" panose="020B0502040204020203" pitchFamily="34" charset="0"/>
              </a:rPr>
              <a:t>• Monitor using integrated or 3</a:t>
            </a:r>
            <a:r>
              <a:rPr lang="en-US" sz="1400" baseline="30000" dirty="0">
                <a:solidFill>
                  <a:schemeClr val="tx1"/>
                </a:solidFill>
                <a:cs typeface="Segoe UI" panose="020B0502040204020203" pitchFamily="34" charset="0"/>
              </a:rPr>
              <a:t>rd</a:t>
            </a:r>
            <a:r>
              <a:rPr lang="en-US" sz="1400" dirty="0">
                <a:solidFill>
                  <a:schemeClr val="tx1"/>
                </a:solidFill>
                <a:cs typeface="Segoe UI" panose="020B0502040204020203" pitchFamily="34" charset="0"/>
              </a:rPr>
              <a:t> party tool of your choice</a:t>
            </a:r>
            <a:r>
              <a:rPr lang="en-US" sz="1400" dirty="0">
                <a:solidFill>
                  <a:srgbClr val="505050"/>
                </a:solidFill>
                <a:cs typeface="Segoe UI" panose="020B0502040204020203" pitchFamily="34" charset="0"/>
              </a:rPr>
              <a:t>  </a:t>
            </a:r>
            <a:br>
              <a:rPr lang="en-US" sz="1400" dirty="0">
                <a:solidFill>
                  <a:srgbClr val="505050"/>
                </a:solidFill>
                <a:cs typeface="Segoe UI" panose="020B0502040204020203" pitchFamily="34" charset="0"/>
              </a:rPr>
            </a:br>
            <a:r>
              <a:rPr lang="en-US" sz="1400" dirty="0">
                <a:solidFill>
                  <a:srgbClr val="505050"/>
                </a:solidFill>
                <a:cs typeface="Segoe UI" panose="020B0502040204020203" pitchFamily="34" charset="0"/>
              </a:rPr>
              <a:t>   • Query health using PowerShell or APIs programmatically</a:t>
            </a:r>
            <a:br>
              <a:rPr lang="en-US" sz="1400" dirty="0">
                <a:solidFill>
                  <a:srgbClr val="505050"/>
                </a:solidFill>
                <a:cs typeface="Segoe UI" panose="020B0502040204020203" pitchFamily="34" charset="0"/>
              </a:rPr>
            </a:br>
            <a:endParaRPr lang="en-US" sz="1400" dirty="0">
              <a:solidFill>
                <a:schemeClr val="tx1"/>
              </a:solidFill>
              <a:cs typeface="Segoe UI" panose="020B0502040204020203" pitchFamily="34" charset="0"/>
            </a:endParaRPr>
          </a:p>
          <a:p>
            <a:pPr defTabSz="932472" fontAlgn="base">
              <a:spcBef>
                <a:spcPct val="0"/>
              </a:spcBef>
              <a:spcAft>
                <a:spcPts val="2400"/>
              </a:spcAft>
            </a:pPr>
            <a:endParaRPr lang="en-US" sz="1400" dirty="0">
              <a:solidFill>
                <a:schemeClr val="tx1"/>
              </a:solidFill>
              <a:cs typeface="Segoe UI" panose="020B0502040204020203" pitchFamily="34" charset="0"/>
            </a:endParaRPr>
          </a:p>
          <a:p>
            <a:pPr defTabSz="932472" fontAlgn="base">
              <a:spcBef>
                <a:spcPct val="0"/>
              </a:spcBef>
              <a:spcAft>
                <a:spcPts val="2400"/>
              </a:spcAft>
            </a:pPr>
            <a:endParaRPr lang="en-US" sz="2000" dirty="0">
              <a:solidFill>
                <a:schemeClr val="tx1"/>
              </a:solidFill>
              <a:cs typeface="Segoe UI" panose="020B0502040204020203" pitchFamily="34" charset="0"/>
            </a:endParaRPr>
          </a:p>
        </p:txBody>
      </p:sp>
      <p:sp>
        <p:nvSpPr>
          <p:cNvPr id="22" name="Rectangle 21">
            <a:extLst>
              <a:ext uri="{FF2B5EF4-FFF2-40B4-BE49-F238E27FC236}">
                <a16:creationId xmlns:a16="http://schemas.microsoft.com/office/drawing/2014/main" id="{F3C4B67E-9C45-497D-AAB4-EE5CB6691665}"/>
              </a:ext>
            </a:extLst>
          </p:cNvPr>
          <p:cNvSpPr/>
          <p:nvPr/>
        </p:nvSpPr>
        <p:spPr bwMode="auto">
          <a:xfrm>
            <a:off x="8267700" y="0"/>
            <a:ext cx="4168775" cy="6410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31CA4316-2023-41DB-AB74-294CCF0BBC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48807" y="1134795"/>
            <a:ext cx="3106137" cy="3899928"/>
          </a:xfrm>
          <a:prstGeom prst="rect">
            <a:avLst/>
          </a:prstGeom>
        </p:spPr>
      </p:pic>
      <p:grpSp>
        <p:nvGrpSpPr>
          <p:cNvPr id="20" name="Group 19">
            <a:extLst>
              <a:ext uri="{FF2B5EF4-FFF2-40B4-BE49-F238E27FC236}">
                <a16:creationId xmlns:a16="http://schemas.microsoft.com/office/drawing/2014/main" id="{44419406-7055-470A-AA8E-A43C2C118AD7}"/>
              </a:ext>
            </a:extLst>
          </p:cNvPr>
          <p:cNvGrpSpPr/>
          <p:nvPr/>
        </p:nvGrpSpPr>
        <p:grpSpPr>
          <a:xfrm>
            <a:off x="599852" y="3579577"/>
            <a:ext cx="155575" cy="107950"/>
            <a:chOff x="599852" y="2790902"/>
            <a:chExt cx="155575" cy="107950"/>
          </a:xfrm>
        </p:grpSpPr>
        <p:sp>
          <p:nvSpPr>
            <p:cNvPr id="21" name="Line 5">
              <a:extLst>
                <a:ext uri="{FF2B5EF4-FFF2-40B4-BE49-F238E27FC236}">
                  <a16:creationId xmlns:a16="http://schemas.microsoft.com/office/drawing/2014/main" id="{9127BFEF-5FE2-4CF2-B737-D19F139FDE35}"/>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Line 6">
              <a:extLst>
                <a:ext uri="{FF2B5EF4-FFF2-40B4-BE49-F238E27FC236}">
                  <a16:creationId xmlns:a16="http://schemas.microsoft.com/office/drawing/2014/main" id="{4F3D3566-EE56-49BE-8351-D8956B31B04E}"/>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Line 7">
              <a:extLst>
                <a:ext uri="{FF2B5EF4-FFF2-40B4-BE49-F238E27FC236}">
                  <a16:creationId xmlns:a16="http://schemas.microsoft.com/office/drawing/2014/main" id="{77DE118A-E3DB-4221-8F94-6969FBD1EED9}"/>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Rectangle 24">
            <a:extLst>
              <a:ext uri="{FF2B5EF4-FFF2-40B4-BE49-F238E27FC236}">
                <a16:creationId xmlns:a16="http://schemas.microsoft.com/office/drawing/2014/main" id="{F07078EE-7F69-4680-B61C-FE9008420F47}"/>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112008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2825B83-7E8C-4100-B886-70CED9B71462}"/>
              </a:ext>
            </a:extLst>
          </p:cNvPr>
          <p:cNvGrpSpPr/>
          <p:nvPr/>
        </p:nvGrpSpPr>
        <p:grpSpPr>
          <a:xfrm>
            <a:off x="-226230" y="4584522"/>
            <a:ext cx="13154807" cy="2748832"/>
            <a:chOff x="-359166" y="3595461"/>
            <a:chExt cx="13154807" cy="2748832"/>
          </a:xfrm>
        </p:grpSpPr>
        <p:grpSp>
          <p:nvGrpSpPr>
            <p:cNvPr id="105" name="Group 104">
              <a:extLst>
                <a:ext uri="{FF2B5EF4-FFF2-40B4-BE49-F238E27FC236}">
                  <a16:creationId xmlns:a16="http://schemas.microsoft.com/office/drawing/2014/main" id="{B369FB9E-84ED-4A31-976D-5084015D5E5A}"/>
                </a:ext>
              </a:extLst>
            </p:cNvPr>
            <p:cNvGrpSpPr/>
            <p:nvPr/>
          </p:nvGrpSpPr>
          <p:grpSpPr>
            <a:xfrm>
              <a:off x="-359166" y="4877425"/>
              <a:ext cx="13154807" cy="1466868"/>
              <a:chOff x="-359166" y="1894404"/>
              <a:chExt cx="13154807" cy="1466868"/>
            </a:xfrm>
          </p:grpSpPr>
          <p:grpSp>
            <p:nvGrpSpPr>
              <p:cNvPr id="148" name="Group 147">
                <a:extLst>
                  <a:ext uri="{FF2B5EF4-FFF2-40B4-BE49-F238E27FC236}">
                    <a16:creationId xmlns:a16="http://schemas.microsoft.com/office/drawing/2014/main" id="{96B79CF6-CC79-4E2C-A578-15E2E21EAEC5}"/>
                  </a:ext>
                </a:extLst>
              </p:cNvPr>
              <p:cNvGrpSpPr/>
              <p:nvPr/>
            </p:nvGrpSpPr>
            <p:grpSpPr>
              <a:xfrm>
                <a:off x="166743" y="2868963"/>
                <a:ext cx="12106163" cy="492309"/>
                <a:chOff x="166743" y="3220231"/>
                <a:chExt cx="12106163" cy="492309"/>
              </a:xfrm>
              <a:noFill/>
            </p:grpSpPr>
            <p:sp>
              <p:nvSpPr>
                <p:cNvPr id="190" name="Hexagon 189">
                  <a:extLst>
                    <a:ext uri="{FF2B5EF4-FFF2-40B4-BE49-F238E27FC236}">
                      <a16:creationId xmlns:a16="http://schemas.microsoft.com/office/drawing/2014/main" id="{1B058A43-25BC-42B3-AFC2-92C1676C89E8}"/>
                    </a:ext>
                  </a:extLst>
                </p:cNvPr>
                <p:cNvSpPr/>
                <p:nvPr/>
              </p:nvSpPr>
              <p:spPr bwMode="auto">
                <a:xfrm>
                  <a:off x="16674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1" name="Hexagon 190">
                  <a:extLst>
                    <a:ext uri="{FF2B5EF4-FFF2-40B4-BE49-F238E27FC236}">
                      <a16:creationId xmlns:a16="http://schemas.microsoft.com/office/drawing/2014/main" id="{EA577878-A6A1-48CE-91E5-DF77051562D4}"/>
                    </a:ext>
                  </a:extLst>
                </p:cNvPr>
                <p:cNvSpPr/>
                <p:nvPr/>
              </p:nvSpPr>
              <p:spPr bwMode="auto">
                <a:xfrm>
                  <a:off x="121538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2" name="Hexagon 191">
                  <a:extLst>
                    <a:ext uri="{FF2B5EF4-FFF2-40B4-BE49-F238E27FC236}">
                      <a16:creationId xmlns:a16="http://schemas.microsoft.com/office/drawing/2014/main" id="{3CE4AB65-FDD3-40EB-B7B9-53287855F247}"/>
                    </a:ext>
                  </a:extLst>
                </p:cNvPr>
                <p:cNvSpPr/>
                <p:nvPr/>
              </p:nvSpPr>
              <p:spPr bwMode="auto">
                <a:xfrm>
                  <a:off x="226403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3" name="Hexagon 192">
                  <a:extLst>
                    <a:ext uri="{FF2B5EF4-FFF2-40B4-BE49-F238E27FC236}">
                      <a16:creationId xmlns:a16="http://schemas.microsoft.com/office/drawing/2014/main" id="{FF9749A2-4B90-47E8-BE08-2CA83FA217DE}"/>
                    </a:ext>
                  </a:extLst>
                </p:cNvPr>
                <p:cNvSpPr/>
                <p:nvPr/>
              </p:nvSpPr>
              <p:spPr bwMode="auto">
                <a:xfrm>
                  <a:off x="331267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4" name="Hexagon 193">
                  <a:extLst>
                    <a:ext uri="{FF2B5EF4-FFF2-40B4-BE49-F238E27FC236}">
                      <a16:creationId xmlns:a16="http://schemas.microsoft.com/office/drawing/2014/main" id="{732DCFDB-1767-48F4-B5DC-6EA758020A96}"/>
                    </a:ext>
                  </a:extLst>
                </p:cNvPr>
                <p:cNvSpPr/>
                <p:nvPr/>
              </p:nvSpPr>
              <p:spPr bwMode="auto">
                <a:xfrm>
                  <a:off x="436131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5" name="Hexagon 194">
                  <a:extLst>
                    <a:ext uri="{FF2B5EF4-FFF2-40B4-BE49-F238E27FC236}">
                      <a16:creationId xmlns:a16="http://schemas.microsoft.com/office/drawing/2014/main" id="{B9BAE0CB-4094-4F33-9FF7-B471E689F54A}"/>
                    </a:ext>
                  </a:extLst>
                </p:cNvPr>
                <p:cNvSpPr/>
                <p:nvPr/>
              </p:nvSpPr>
              <p:spPr bwMode="auto">
                <a:xfrm>
                  <a:off x="540996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6" name="Hexagon 195">
                  <a:extLst>
                    <a:ext uri="{FF2B5EF4-FFF2-40B4-BE49-F238E27FC236}">
                      <a16:creationId xmlns:a16="http://schemas.microsoft.com/office/drawing/2014/main" id="{B00E7365-044D-44C3-AE80-CA34565EBDB6}"/>
                    </a:ext>
                  </a:extLst>
                </p:cNvPr>
                <p:cNvSpPr/>
                <p:nvPr/>
              </p:nvSpPr>
              <p:spPr bwMode="auto">
                <a:xfrm>
                  <a:off x="645860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7" name="Hexagon 196">
                  <a:extLst>
                    <a:ext uri="{FF2B5EF4-FFF2-40B4-BE49-F238E27FC236}">
                      <a16:creationId xmlns:a16="http://schemas.microsoft.com/office/drawing/2014/main" id="{84736DF3-3684-4E7F-B730-090A485446BA}"/>
                    </a:ext>
                  </a:extLst>
                </p:cNvPr>
                <p:cNvSpPr/>
                <p:nvPr/>
              </p:nvSpPr>
              <p:spPr bwMode="auto">
                <a:xfrm>
                  <a:off x="750725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8" name="Hexagon 197">
                  <a:extLst>
                    <a:ext uri="{FF2B5EF4-FFF2-40B4-BE49-F238E27FC236}">
                      <a16:creationId xmlns:a16="http://schemas.microsoft.com/office/drawing/2014/main" id="{D5CAA43C-414B-405B-9041-CE65425BC4FB}"/>
                    </a:ext>
                  </a:extLst>
                </p:cNvPr>
                <p:cNvSpPr/>
                <p:nvPr/>
              </p:nvSpPr>
              <p:spPr bwMode="auto">
                <a:xfrm>
                  <a:off x="855589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9" name="Hexagon 198">
                  <a:extLst>
                    <a:ext uri="{FF2B5EF4-FFF2-40B4-BE49-F238E27FC236}">
                      <a16:creationId xmlns:a16="http://schemas.microsoft.com/office/drawing/2014/main" id="{05B066E8-5912-4F30-8EB3-998D95BC6EAC}"/>
                    </a:ext>
                  </a:extLst>
                </p:cNvPr>
                <p:cNvSpPr/>
                <p:nvPr/>
              </p:nvSpPr>
              <p:spPr bwMode="auto">
                <a:xfrm>
                  <a:off x="960453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0" name="Hexagon 199">
                  <a:extLst>
                    <a:ext uri="{FF2B5EF4-FFF2-40B4-BE49-F238E27FC236}">
                      <a16:creationId xmlns:a16="http://schemas.microsoft.com/office/drawing/2014/main" id="{7437828C-8E85-47CA-A635-ABC1C2718119}"/>
                    </a:ext>
                  </a:extLst>
                </p:cNvPr>
                <p:cNvSpPr/>
                <p:nvPr/>
              </p:nvSpPr>
              <p:spPr bwMode="auto">
                <a:xfrm>
                  <a:off x="1065318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1" name="Hexagon 200">
                  <a:extLst>
                    <a:ext uri="{FF2B5EF4-FFF2-40B4-BE49-F238E27FC236}">
                      <a16:creationId xmlns:a16="http://schemas.microsoft.com/office/drawing/2014/main" id="{6620C285-8CEE-432C-994E-C454CCFEA6D7}"/>
                    </a:ext>
                  </a:extLst>
                </p:cNvPr>
                <p:cNvSpPr/>
                <p:nvPr/>
              </p:nvSpPr>
              <p:spPr bwMode="auto">
                <a:xfrm>
                  <a:off x="1170182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49" name="Group 148">
                <a:extLst>
                  <a:ext uri="{FF2B5EF4-FFF2-40B4-BE49-F238E27FC236}">
                    <a16:creationId xmlns:a16="http://schemas.microsoft.com/office/drawing/2014/main" id="{2029E789-1BEA-427B-AB5B-FD8CA023E058}"/>
                  </a:ext>
                </a:extLst>
              </p:cNvPr>
              <p:cNvGrpSpPr/>
              <p:nvPr/>
            </p:nvGrpSpPr>
            <p:grpSpPr>
              <a:xfrm>
                <a:off x="-359166" y="1894404"/>
                <a:ext cx="12106163" cy="492309"/>
                <a:chOff x="-359166" y="1894404"/>
                <a:chExt cx="12106163" cy="492309"/>
              </a:xfrm>
            </p:grpSpPr>
            <p:sp>
              <p:nvSpPr>
                <p:cNvPr id="178" name="Hexagon 177">
                  <a:extLst>
                    <a:ext uri="{FF2B5EF4-FFF2-40B4-BE49-F238E27FC236}">
                      <a16:creationId xmlns:a16="http://schemas.microsoft.com/office/drawing/2014/main" id="{9C7A6815-ED0B-40CD-88C1-A2049CA68096}"/>
                    </a:ext>
                  </a:extLst>
                </p:cNvPr>
                <p:cNvSpPr/>
                <p:nvPr/>
              </p:nvSpPr>
              <p:spPr bwMode="auto">
                <a:xfrm>
                  <a:off x="-359166"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9" name="Hexagon 178">
                  <a:extLst>
                    <a:ext uri="{FF2B5EF4-FFF2-40B4-BE49-F238E27FC236}">
                      <a16:creationId xmlns:a16="http://schemas.microsoft.com/office/drawing/2014/main" id="{ACBCBAA3-7118-4D09-B7AF-47A46E7652C7}"/>
                    </a:ext>
                  </a:extLst>
                </p:cNvPr>
                <p:cNvSpPr/>
                <p:nvPr/>
              </p:nvSpPr>
              <p:spPr bwMode="auto">
                <a:xfrm>
                  <a:off x="68947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0" name="Hexagon 179">
                  <a:extLst>
                    <a:ext uri="{FF2B5EF4-FFF2-40B4-BE49-F238E27FC236}">
                      <a16:creationId xmlns:a16="http://schemas.microsoft.com/office/drawing/2014/main" id="{5289D019-998B-4CB6-BA84-1837E4E1385D}"/>
                    </a:ext>
                  </a:extLst>
                </p:cNvPr>
                <p:cNvSpPr/>
                <p:nvPr/>
              </p:nvSpPr>
              <p:spPr bwMode="auto">
                <a:xfrm>
                  <a:off x="1738122"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1" name="Hexagon 180">
                  <a:extLst>
                    <a:ext uri="{FF2B5EF4-FFF2-40B4-BE49-F238E27FC236}">
                      <a16:creationId xmlns:a16="http://schemas.microsoft.com/office/drawing/2014/main" id="{575459C5-E8B1-4F10-B61D-DF3FFDA7EF4A}"/>
                    </a:ext>
                  </a:extLst>
                </p:cNvPr>
                <p:cNvSpPr/>
                <p:nvPr/>
              </p:nvSpPr>
              <p:spPr bwMode="auto">
                <a:xfrm>
                  <a:off x="2786766"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2" name="Hexagon 181">
                  <a:extLst>
                    <a:ext uri="{FF2B5EF4-FFF2-40B4-BE49-F238E27FC236}">
                      <a16:creationId xmlns:a16="http://schemas.microsoft.com/office/drawing/2014/main" id="{87FEB4C1-8ED9-4C25-A361-85513ADF4DAA}"/>
                    </a:ext>
                  </a:extLst>
                </p:cNvPr>
                <p:cNvSpPr/>
                <p:nvPr/>
              </p:nvSpPr>
              <p:spPr bwMode="auto">
                <a:xfrm>
                  <a:off x="3835410"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3" name="Hexagon 182">
                  <a:extLst>
                    <a:ext uri="{FF2B5EF4-FFF2-40B4-BE49-F238E27FC236}">
                      <a16:creationId xmlns:a16="http://schemas.microsoft.com/office/drawing/2014/main" id="{44B0EC1B-B657-4818-B168-CD4AAFC1B261}"/>
                    </a:ext>
                  </a:extLst>
                </p:cNvPr>
                <p:cNvSpPr/>
                <p:nvPr/>
              </p:nvSpPr>
              <p:spPr bwMode="auto">
                <a:xfrm>
                  <a:off x="4884054"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4" name="Hexagon 183">
                  <a:extLst>
                    <a:ext uri="{FF2B5EF4-FFF2-40B4-BE49-F238E27FC236}">
                      <a16:creationId xmlns:a16="http://schemas.microsoft.com/office/drawing/2014/main" id="{721FC3A0-D421-49D9-AFCE-55A06F021B9E}"/>
                    </a:ext>
                  </a:extLst>
                </p:cNvPr>
                <p:cNvSpPr/>
                <p:nvPr/>
              </p:nvSpPr>
              <p:spPr bwMode="auto">
                <a:xfrm>
                  <a:off x="593269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5" name="Hexagon 184">
                  <a:extLst>
                    <a:ext uri="{FF2B5EF4-FFF2-40B4-BE49-F238E27FC236}">
                      <a16:creationId xmlns:a16="http://schemas.microsoft.com/office/drawing/2014/main" id="{F2F450E3-5502-432E-BC91-152C437DD691}"/>
                    </a:ext>
                  </a:extLst>
                </p:cNvPr>
                <p:cNvSpPr/>
                <p:nvPr/>
              </p:nvSpPr>
              <p:spPr bwMode="auto">
                <a:xfrm>
                  <a:off x="6981342"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6" name="Hexagon 185">
                  <a:extLst>
                    <a:ext uri="{FF2B5EF4-FFF2-40B4-BE49-F238E27FC236}">
                      <a16:creationId xmlns:a16="http://schemas.microsoft.com/office/drawing/2014/main" id="{B50EF1AC-CB6F-4742-B5A4-0209F6D3A0B0}"/>
                    </a:ext>
                  </a:extLst>
                </p:cNvPr>
                <p:cNvSpPr/>
                <p:nvPr/>
              </p:nvSpPr>
              <p:spPr bwMode="auto">
                <a:xfrm>
                  <a:off x="8029986"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7" name="Hexagon 186">
                  <a:extLst>
                    <a:ext uri="{FF2B5EF4-FFF2-40B4-BE49-F238E27FC236}">
                      <a16:creationId xmlns:a16="http://schemas.microsoft.com/office/drawing/2014/main" id="{CDE9CDC0-62DE-47E7-BD01-732304F6EC97}"/>
                    </a:ext>
                  </a:extLst>
                </p:cNvPr>
                <p:cNvSpPr/>
                <p:nvPr/>
              </p:nvSpPr>
              <p:spPr bwMode="auto">
                <a:xfrm>
                  <a:off x="9078630"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8" name="Hexagon 187">
                  <a:extLst>
                    <a:ext uri="{FF2B5EF4-FFF2-40B4-BE49-F238E27FC236}">
                      <a16:creationId xmlns:a16="http://schemas.microsoft.com/office/drawing/2014/main" id="{A9B2CF45-5AAB-4DF9-8469-CA2C4B23A590}"/>
                    </a:ext>
                  </a:extLst>
                </p:cNvPr>
                <p:cNvSpPr/>
                <p:nvPr/>
              </p:nvSpPr>
              <p:spPr bwMode="auto">
                <a:xfrm>
                  <a:off x="10127274"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9" name="Hexagon 188">
                  <a:extLst>
                    <a:ext uri="{FF2B5EF4-FFF2-40B4-BE49-F238E27FC236}">
                      <a16:creationId xmlns:a16="http://schemas.microsoft.com/office/drawing/2014/main" id="{7A51C4E1-2435-48A8-95A4-3B30176245AE}"/>
                    </a:ext>
                  </a:extLst>
                </p:cNvPr>
                <p:cNvSpPr/>
                <p:nvPr/>
              </p:nvSpPr>
              <p:spPr bwMode="auto">
                <a:xfrm>
                  <a:off x="1117591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FED64B1A-D190-4D01-81BD-BCE073007E8E}"/>
                  </a:ext>
                </a:extLst>
              </p:cNvPr>
              <p:cNvGrpSpPr/>
              <p:nvPr/>
            </p:nvGrpSpPr>
            <p:grpSpPr>
              <a:xfrm>
                <a:off x="166743" y="2231934"/>
                <a:ext cx="12106163" cy="492309"/>
                <a:chOff x="166743" y="2231934"/>
                <a:chExt cx="12106163" cy="492309"/>
              </a:xfrm>
            </p:grpSpPr>
            <p:sp>
              <p:nvSpPr>
                <p:cNvPr id="166" name="Hexagon 165">
                  <a:extLst>
                    <a:ext uri="{FF2B5EF4-FFF2-40B4-BE49-F238E27FC236}">
                      <a16:creationId xmlns:a16="http://schemas.microsoft.com/office/drawing/2014/main" id="{A72763D3-D33B-4132-B3EA-8843A05C8AED}"/>
                    </a:ext>
                  </a:extLst>
                </p:cNvPr>
                <p:cNvSpPr/>
                <p:nvPr/>
              </p:nvSpPr>
              <p:spPr bwMode="auto">
                <a:xfrm>
                  <a:off x="16674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7" name="Hexagon 166">
                  <a:extLst>
                    <a:ext uri="{FF2B5EF4-FFF2-40B4-BE49-F238E27FC236}">
                      <a16:creationId xmlns:a16="http://schemas.microsoft.com/office/drawing/2014/main" id="{3BF47C3F-00F3-4135-927D-87234349DACD}"/>
                    </a:ext>
                  </a:extLst>
                </p:cNvPr>
                <p:cNvSpPr/>
                <p:nvPr/>
              </p:nvSpPr>
              <p:spPr bwMode="auto">
                <a:xfrm>
                  <a:off x="121538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8" name="Hexagon 167">
                  <a:extLst>
                    <a:ext uri="{FF2B5EF4-FFF2-40B4-BE49-F238E27FC236}">
                      <a16:creationId xmlns:a16="http://schemas.microsoft.com/office/drawing/2014/main" id="{5921A66B-BA82-4A82-B3A1-0E67E6260739}"/>
                    </a:ext>
                  </a:extLst>
                </p:cNvPr>
                <p:cNvSpPr/>
                <p:nvPr/>
              </p:nvSpPr>
              <p:spPr bwMode="auto">
                <a:xfrm>
                  <a:off x="2264031"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9" name="Hexagon 168">
                  <a:extLst>
                    <a:ext uri="{FF2B5EF4-FFF2-40B4-BE49-F238E27FC236}">
                      <a16:creationId xmlns:a16="http://schemas.microsoft.com/office/drawing/2014/main" id="{108EF939-227A-419C-B9CE-F883F2373FD2}"/>
                    </a:ext>
                  </a:extLst>
                </p:cNvPr>
                <p:cNvSpPr/>
                <p:nvPr/>
              </p:nvSpPr>
              <p:spPr bwMode="auto">
                <a:xfrm>
                  <a:off x="331267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0" name="Hexagon 169">
                  <a:extLst>
                    <a:ext uri="{FF2B5EF4-FFF2-40B4-BE49-F238E27FC236}">
                      <a16:creationId xmlns:a16="http://schemas.microsoft.com/office/drawing/2014/main" id="{B5A80024-A584-4A30-BF54-1F9593E21485}"/>
                    </a:ext>
                  </a:extLst>
                </p:cNvPr>
                <p:cNvSpPr/>
                <p:nvPr/>
              </p:nvSpPr>
              <p:spPr bwMode="auto">
                <a:xfrm>
                  <a:off x="436131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1" name="Hexagon 170">
                  <a:extLst>
                    <a:ext uri="{FF2B5EF4-FFF2-40B4-BE49-F238E27FC236}">
                      <a16:creationId xmlns:a16="http://schemas.microsoft.com/office/drawing/2014/main" id="{18B5B9CB-1B78-4E6C-BA22-8A02966E149A}"/>
                    </a:ext>
                  </a:extLst>
                </p:cNvPr>
                <p:cNvSpPr/>
                <p:nvPr/>
              </p:nvSpPr>
              <p:spPr bwMode="auto">
                <a:xfrm>
                  <a:off x="540996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2" name="Hexagon 171">
                  <a:extLst>
                    <a:ext uri="{FF2B5EF4-FFF2-40B4-BE49-F238E27FC236}">
                      <a16:creationId xmlns:a16="http://schemas.microsoft.com/office/drawing/2014/main" id="{0E0781FB-F948-44EE-A12F-1C8CAD0242EE}"/>
                    </a:ext>
                  </a:extLst>
                </p:cNvPr>
                <p:cNvSpPr/>
                <p:nvPr/>
              </p:nvSpPr>
              <p:spPr bwMode="auto">
                <a:xfrm>
                  <a:off x="645860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3" name="Hexagon 172">
                  <a:extLst>
                    <a:ext uri="{FF2B5EF4-FFF2-40B4-BE49-F238E27FC236}">
                      <a16:creationId xmlns:a16="http://schemas.microsoft.com/office/drawing/2014/main" id="{B54A6223-7B79-4F46-B9BB-D6B643B3477D}"/>
                    </a:ext>
                  </a:extLst>
                </p:cNvPr>
                <p:cNvSpPr/>
                <p:nvPr/>
              </p:nvSpPr>
              <p:spPr bwMode="auto">
                <a:xfrm>
                  <a:off x="7507251"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4" name="Hexagon 173">
                  <a:extLst>
                    <a:ext uri="{FF2B5EF4-FFF2-40B4-BE49-F238E27FC236}">
                      <a16:creationId xmlns:a16="http://schemas.microsoft.com/office/drawing/2014/main" id="{41D43F08-8C31-470A-83F6-E73BCA8E0537}"/>
                    </a:ext>
                  </a:extLst>
                </p:cNvPr>
                <p:cNvSpPr/>
                <p:nvPr/>
              </p:nvSpPr>
              <p:spPr bwMode="auto">
                <a:xfrm>
                  <a:off x="855589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5" name="Hexagon 174">
                  <a:extLst>
                    <a:ext uri="{FF2B5EF4-FFF2-40B4-BE49-F238E27FC236}">
                      <a16:creationId xmlns:a16="http://schemas.microsoft.com/office/drawing/2014/main" id="{5DCEE5E3-96E8-4F4B-B90B-36987871514E}"/>
                    </a:ext>
                  </a:extLst>
                </p:cNvPr>
                <p:cNvSpPr/>
                <p:nvPr/>
              </p:nvSpPr>
              <p:spPr bwMode="auto">
                <a:xfrm>
                  <a:off x="960453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6" name="Hexagon 175">
                  <a:extLst>
                    <a:ext uri="{FF2B5EF4-FFF2-40B4-BE49-F238E27FC236}">
                      <a16:creationId xmlns:a16="http://schemas.microsoft.com/office/drawing/2014/main" id="{9436EE2C-AA09-4D79-A7E9-E55112A379F2}"/>
                    </a:ext>
                  </a:extLst>
                </p:cNvPr>
                <p:cNvSpPr/>
                <p:nvPr/>
              </p:nvSpPr>
              <p:spPr bwMode="auto">
                <a:xfrm>
                  <a:off x="1065318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7" name="Hexagon 176">
                  <a:extLst>
                    <a:ext uri="{FF2B5EF4-FFF2-40B4-BE49-F238E27FC236}">
                      <a16:creationId xmlns:a16="http://schemas.microsoft.com/office/drawing/2014/main" id="{6DB9AE9F-4616-405E-A8ED-582A37F5642F}"/>
                    </a:ext>
                  </a:extLst>
                </p:cNvPr>
                <p:cNvSpPr/>
                <p:nvPr/>
              </p:nvSpPr>
              <p:spPr bwMode="auto">
                <a:xfrm>
                  <a:off x="1170182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51" name="Hexagon 150">
                <a:extLst>
                  <a:ext uri="{FF2B5EF4-FFF2-40B4-BE49-F238E27FC236}">
                    <a16:creationId xmlns:a16="http://schemas.microsoft.com/office/drawing/2014/main" id="{FDF9744D-8A37-45C0-88FD-49734C1453D1}"/>
                  </a:ext>
                </a:extLst>
              </p:cNvPr>
              <p:cNvSpPr/>
              <p:nvPr/>
            </p:nvSpPr>
            <p:spPr bwMode="auto">
              <a:xfrm>
                <a:off x="12224562"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nvGrpSpPr>
              <p:cNvPr id="152" name="Group 151">
                <a:extLst>
                  <a:ext uri="{FF2B5EF4-FFF2-40B4-BE49-F238E27FC236}">
                    <a16:creationId xmlns:a16="http://schemas.microsoft.com/office/drawing/2014/main" id="{8B9B5368-6F1B-47D0-B347-9C5E7CF3CA20}"/>
                  </a:ext>
                </a:extLst>
              </p:cNvPr>
              <p:cNvGrpSpPr/>
              <p:nvPr/>
            </p:nvGrpSpPr>
            <p:grpSpPr>
              <a:xfrm>
                <a:off x="-359166" y="2546046"/>
                <a:ext cx="12106163" cy="492309"/>
                <a:chOff x="-359166" y="2546046"/>
                <a:chExt cx="12106163" cy="492309"/>
              </a:xfrm>
            </p:grpSpPr>
            <p:sp>
              <p:nvSpPr>
                <p:cNvPr id="154" name="Hexagon 153">
                  <a:extLst>
                    <a:ext uri="{FF2B5EF4-FFF2-40B4-BE49-F238E27FC236}">
                      <a16:creationId xmlns:a16="http://schemas.microsoft.com/office/drawing/2014/main" id="{889ACD14-EC33-46E0-928E-C36E4CEC0FCF}"/>
                    </a:ext>
                  </a:extLst>
                </p:cNvPr>
                <p:cNvSpPr/>
                <p:nvPr/>
              </p:nvSpPr>
              <p:spPr bwMode="auto">
                <a:xfrm>
                  <a:off x="-3591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5" name="Hexagon 154">
                  <a:extLst>
                    <a:ext uri="{FF2B5EF4-FFF2-40B4-BE49-F238E27FC236}">
                      <a16:creationId xmlns:a16="http://schemas.microsoft.com/office/drawing/2014/main" id="{3788BFAC-08D5-4591-BC8A-1B1395D7A5BB}"/>
                    </a:ext>
                  </a:extLst>
                </p:cNvPr>
                <p:cNvSpPr/>
                <p:nvPr/>
              </p:nvSpPr>
              <p:spPr bwMode="auto">
                <a:xfrm>
                  <a:off x="68947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6" name="Hexagon 155">
                  <a:extLst>
                    <a:ext uri="{FF2B5EF4-FFF2-40B4-BE49-F238E27FC236}">
                      <a16:creationId xmlns:a16="http://schemas.microsoft.com/office/drawing/2014/main" id="{3F68259C-C329-44B3-AE27-100C026F21F2}"/>
                    </a:ext>
                  </a:extLst>
                </p:cNvPr>
                <p:cNvSpPr/>
                <p:nvPr/>
              </p:nvSpPr>
              <p:spPr bwMode="auto">
                <a:xfrm>
                  <a:off x="173812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7" name="Hexagon 156">
                  <a:extLst>
                    <a:ext uri="{FF2B5EF4-FFF2-40B4-BE49-F238E27FC236}">
                      <a16:creationId xmlns:a16="http://schemas.microsoft.com/office/drawing/2014/main" id="{9F780F31-656F-44DE-A3DA-F27BAD25EB97}"/>
                    </a:ext>
                  </a:extLst>
                </p:cNvPr>
                <p:cNvSpPr/>
                <p:nvPr/>
              </p:nvSpPr>
              <p:spPr bwMode="auto">
                <a:xfrm>
                  <a:off x="27867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8" name="Hexagon 157">
                  <a:extLst>
                    <a:ext uri="{FF2B5EF4-FFF2-40B4-BE49-F238E27FC236}">
                      <a16:creationId xmlns:a16="http://schemas.microsoft.com/office/drawing/2014/main" id="{0DAAF4B9-BBE4-4537-A74C-BDA9F9DEE321}"/>
                    </a:ext>
                  </a:extLst>
                </p:cNvPr>
                <p:cNvSpPr/>
                <p:nvPr/>
              </p:nvSpPr>
              <p:spPr bwMode="auto">
                <a:xfrm>
                  <a:off x="383541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9" name="Hexagon 158">
                  <a:extLst>
                    <a:ext uri="{FF2B5EF4-FFF2-40B4-BE49-F238E27FC236}">
                      <a16:creationId xmlns:a16="http://schemas.microsoft.com/office/drawing/2014/main" id="{B3B7C237-4414-4A07-9CFC-FD9E5CDF37BE}"/>
                    </a:ext>
                  </a:extLst>
                </p:cNvPr>
                <p:cNvSpPr/>
                <p:nvPr/>
              </p:nvSpPr>
              <p:spPr bwMode="auto">
                <a:xfrm>
                  <a:off x="488405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0" name="Hexagon 159">
                  <a:extLst>
                    <a:ext uri="{FF2B5EF4-FFF2-40B4-BE49-F238E27FC236}">
                      <a16:creationId xmlns:a16="http://schemas.microsoft.com/office/drawing/2014/main" id="{C4D6769B-F73E-4178-AE05-DCBB8DC7629D}"/>
                    </a:ext>
                  </a:extLst>
                </p:cNvPr>
                <p:cNvSpPr/>
                <p:nvPr/>
              </p:nvSpPr>
              <p:spPr bwMode="auto">
                <a:xfrm>
                  <a:off x="593269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1" name="Hexagon 160">
                  <a:extLst>
                    <a:ext uri="{FF2B5EF4-FFF2-40B4-BE49-F238E27FC236}">
                      <a16:creationId xmlns:a16="http://schemas.microsoft.com/office/drawing/2014/main" id="{08331D78-2D9C-4A38-8696-6172EC0C71AC}"/>
                    </a:ext>
                  </a:extLst>
                </p:cNvPr>
                <p:cNvSpPr/>
                <p:nvPr/>
              </p:nvSpPr>
              <p:spPr bwMode="auto">
                <a:xfrm>
                  <a:off x="698134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2" name="Hexagon 161">
                  <a:extLst>
                    <a:ext uri="{FF2B5EF4-FFF2-40B4-BE49-F238E27FC236}">
                      <a16:creationId xmlns:a16="http://schemas.microsoft.com/office/drawing/2014/main" id="{65B8CB9F-B566-49CB-BB6D-A270F870F0B0}"/>
                    </a:ext>
                  </a:extLst>
                </p:cNvPr>
                <p:cNvSpPr/>
                <p:nvPr/>
              </p:nvSpPr>
              <p:spPr bwMode="auto">
                <a:xfrm>
                  <a:off x="802998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3" name="Hexagon 162">
                  <a:extLst>
                    <a:ext uri="{FF2B5EF4-FFF2-40B4-BE49-F238E27FC236}">
                      <a16:creationId xmlns:a16="http://schemas.microsoft.com/office/drawing/2014/main" id="{38CF2DA6-D68A-45E1-891F-ADC31B13D276}"/>
                    </a:ext>
                  </a:extLst>
                </p:cNvPr>
                <p:cNvSpPr/>
                <p:nvPr/>
              </p:nvSpPr>
              <p:spPr bwMode="auto">
                <a:xfrm>
                  <a:off x="907863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4" name="Hexagon 163">
                  <a:extLst>
                    <a:ext uri="{FF2B5EF4-FFF2-40B4-BE49-F238E27FC236}">
                      <a16:creationId xmlns:a16="http://schemas.microsoft.com/office/drawing/2014/main" id="{DA8FBA97-2391-4D51-8B6D-EB97AD2A7F1B}"/>
                    </a:ext>
                  </a:extLst>
                </p:cNvPr>
                <p:cNvSpPr/>
                <p:nvPr/>
              </p:nvSpPr>
              <p:spPr bwMode="auto">
                <a:xfrm>
                  <a:off x="1012727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5" name="Hexagon 164">
                  <a:extLst>
                    <a:ext uri="{FF2B5EF4-FFF2-40B4-BE49-F238E27FC236}">
                      <a16:creationId xmlns:a16="http://schemas.microsoft.com/office/drawing/2014/main" id="{E2C8C38D-171C-4349-BAC8-4A3D262FAAD2}"/>
                    </a:ext>
                  </a:extLst>
                </p:cNvPr>
                <p:cNvSpPr/>
                <p:nvPr/>
              </p:nvSpPr>
              <p:spPr bwMode="auto">
                <a:xfrm>
                  <a:off x="1117591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53" name="Hexagon 152">
                <a:extLst>
                  <a:ext uri="{FF2B5EF4-FFF2-40B4-BE49-F238E27FC236}">
                    <a16:creationId xmlns:a16="http://schemas.microsoft.com/office/drawing/2014/main" id="{B5A38B58-A06C-4F89-921E-4E3760F22428}"/>
                  </a:ext>
                </a:extLst>
              </p:cNvPr>
              <p:cNvSpPr/>
              <p:nvPr/>
            </p:nvSpPr>
            <p:spPr bwMode="auto">
              <a:xfrm>
                <a:off x="1222456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D6AE5AF-C664-428C-835F-0023D24CCAA8}"/>
                </a:ext>
              </a:extLst>
            </p:cNvPr>
            <p:cNvGrpSpPr/>
            <p:nvPr/>
          </p:nvGrpSpPr>
          <p:grpSpPr>
            <a:xfrm>
              <a:off x="-359166" y="3595461"/>
              <a:ext cx="13154807" cy="1466868"/>
              <a:chOff x="-359166" y="1894404"/>
              <a:chExt cx="13154807" cy="1466868"/>
            </a:xfrm>
          </p:grpSpPr>
          <p:grpSp>
            <p:nvGrpSpPr>
              <p:cNvPr id="107" name="Group 106">
                <a:extLst>
                  <a:ext uri="{FF2B5EF4-FFF2-40B4-BE49-F238E27FC236}">
                    <a16:creationId xmlns:a16="http://schemas.microsoft.com/office/drawing/2014/main" id="{6C9FD564-6434-468F-A09C-87594D86C118}"/>
                  </a:ext>
                </a:extLst>
              </p:cNvPr>
              <p:cNvGrpSpPr/>
              <p:nvPr/>
            </p:nvGrpSpPr>
            <p:grpSpPr>
              <a:xfrm>
                <a:off x="166743" y="2868963"/>
                <a:ext cx="12106163" cy="492309"/>
                <a:chOff x="166743" y="3220231"/>
                <a:chExt cx="12106163" cy="492309"/>
              </a:xfrm>
              <a:noFill/>
            </p:grpSpPr>
            <p:sp>
              <p:nvSpPr>
                <p:cNvPr id="136" name="Hexagon 135">
                  <a:extLst>
                    <a:ext uri="{FF2B5EF4-FFF2-40B4-BE49-F238E27FC236}">
                      <a16:creationId xmlns:a16="http://schemas.microsoft.com/office/drawing/2014/main" id="{B3F24220-AC5D-4096-A393-92C4C17C1DF7}"/>
                    </a:ext>
                  </a:extLst>
                </p:cNvPr>
                <p:cNvSpPr/>
                <p:nvPr/>
              </p:nvSpPr>
              <p:spPr bwMode="auto">
                <a:xfrm>
                  <a:off x="16674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7" name="Hexagon 136">
                  <a:extLst>
                    <a:ext uri="{FF2B5EF4-FFF2-40B4-BE49-F238E27FC236}">
                      <a16:creationId xmlns:a16="http://schemas.microsoft.com/office/drawing/2014/main" id="{F62FC390-F43D-4F06-A96E-A7643403C2E0}"/>
                    </a:ext>
                  </a:extLst>
                </p:cNvPr>
                <p:cNvSpPr/>
                <p:nvPr/>
              </p:nvSpPr>
              <p:spPr bwMode="auto">
                <a:xfrm>
                  <a:off x="121538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8" name="Hexagon 137">
                  <a:extLst>
                    <a:ext uri="{FF2B5EF4-FFF2-40B4-BE49-F238E27FC236}">
                      <a16:creationId xmlns:a16="http://schemas.microsoft.com/office/drawing/2014/main" id="{366B393C-D418-4109-B935-2757977626A1}"/>
                    </a:ext>
                  </a:extLst>
                </p:cNvPr>
                <p:cNvSpPr/>
                <p:nvPr/>
              </p:nvSpPr>
              <p:spPr bwMode="auto">
                <a:xfrm>
                  <a:off x="226403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9" name="Hexagon 138">
                  <a:extLst>
                    <a:ext uri="{FF2B5EF4-FFF2-40B4-BE49-F238E27FC236}">
                      <a16:creationId xmlns:a16="http://schemas.microsoft.com/office/drawing/2014/main" id="{45BCFEB5-D386-4781-8A42-C7A79035F42B}"/>
                    </a:ext>
                  </a:extLst>
                </p:cNvPr>
                <p:cNvSpPr/>
                <p:nvPr/>
              </p:nvSpPr>
              <p:spPr bwMode="auto">
                <a:xfrm>
                  <a:off x="331267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0" name="Hexagon 139">
                  <a:extLst>
                    <a:ext uri="{FF2B5EF4-FFF2-40B4-BE49-F238E27FC236}">
                      <a16:creationId xmlns:a16="http://schemas.microsoft.com/office/drawing/2014/main" id="{2046B404-BF2F-41AC-8A5B-3BE8B0C34742}"/>
                    </a:ext>
                  </a:extLst>
                </p:cNvPr>
                <p:cNvSpPr/>
                <p:nvPr/>
              </p:nvSpPr>
              <p:spPr bwMode="auto">
                <a:xfrm>
                  <a:off x="436131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1" name="Hexagon 140">
                  <a:extLst>
                    <a:ext uri="{FF2B5EF4-FFF2-40B4-BE49-F238E27FC236}">
                      <a16:creationId xmlns:a16="http://schemas.microsoft.com/office/drawing/2014/main" id="{522D5AD6-8CA2-480A-99FE-B871CBB8206D}"/>
                    </a:ext>
                  </a:extLst>
                </p:cNvPr>
                <p:cNvSpPr/>
                <p:nvPr/>
              </p:nvSpPr>
              <p:spPr bwMode="auto">
                <a:xfrm>
                  <a:off x="540996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2" name="Hexagon 141">
                  <a:extLst>
                    <a:ext uri="{FF2B5EF4-FFF2-40B4-BE49-F238E27FC236}">
                      <a16:creationId xmlns:a16="http://schemas.microsoft.com/office/drawing/2014/main" id="{7B457ABD-826F-4AF8-BF35-25FFDED4BC43}"/>
                    </a:ext>
                  </a:extLst>
                </p:cNvPr>
                <p:cNvSpPr/>
                <p:nvPr/>
              </p:nvSpPr>
              <p:spPr bwMode="auto">
                <a:xfrm>
                  <a:off x="645860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3" name="Hexagon 142">
                  <a:extLst>
                    <a:ext uri="{FF2B5EF4-FFF2-40B4-BE49-F238E27FC236}">
                      <a16:creationId xmlns:a16="http://schemas.microsoft.com/office/drawing/2014/main" id="{78F85AA7-A482-489D-BF7B-BC6D6BBF43A4}"/>
                    </a:ext>
                  </a:extLst>
                </p:cNvPr>
                <p:cNvSpPr/>
                <p:nvPr/>
              </p:nvSpPr>
              <p:spPr bwMode="auto">
                <a:xfrm>
                  <a:off x="750725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4" name="Hexagon 143">
                  <a:extLst>
                    <a:ext uri="{FF2B5EF4-FFF2-40B4-BE49-F238E27FC236}">
                      <a16:creationId xmlns:a16="http://schemas.microsoft.com/office/drawing/2014/main" id="{8C80187B-9289-4813-83DC-16E88BA9AD51}"/>
                    </a:ext>
                  </a:extLst>
                </p:cNvPr>
                <p:cNvSpPr/>
                <p:nvPr/>
              </p:nvSpPr>
              <p:spPr bwMode="auto">
                <a:xfrm>
                  <a:off x="855589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5" name="Hexagon 144">
                  <a:extLst>
                    <a:ext uri="{FF2B5EF4-FFF2-40B4-BE49-F238E27FC236}">
                      <a16:creationId xmlns:a16="http://schemas.microsoft.com/office/drawing/2014/main" id="{33AD4423-64FF-41A9-BD49-A03F3A1A882A}"/>
                    </a:ext>
                  </a:extLst>
                </p:cNvPr>
                <p:cNvSpPr/>
                <p:nvPr/>
              </p:nvSpPr>
              <p:spPr bwMode="auto">
                <a:xfrm>
                  <a:off x="960453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6" name="Hexagon 145">
                  <a:extLst>
                    <a:ext uri="{FF2B5EF4-FFF2-40B4-BE49-F238E27FC236}">
                      <a16:creationId xmlns:a16="http://schemas.microsoft.com/office/drawing/2014/main" id="{75181722-1FAB-405D-8D59-54B202882D56}"/>
                    </a:ext>
                  </a:extLst>
                </p:cNvPr>
                <p:cNvSpPr/>
                <p:nvPr/>
              </p:nvSpPr>
              <p:spPr bwMode="auto">
                <a:xfrm>
                  <a:off x="1065318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7" name="Hexagon 146">
                  <a:extLst>
                    <a:ext uri="{FF2B5EF4-FFF2-40B4-BE49-F238E27FC236}">
                      <a16:creationId xmlns:a16="http://schemas.microsoft.com/office/drawing/2014/main" id="{371D172F-3F4F-467B-8AE2-3364F36093E9}"/>
                    </a:ext>
                  </a:extLst>
                </p:cNvPr>
                <p:cNvSpPr/>
                <p:nvPr/>
              </p:nvSpPr>
              <p:spPr bwMode="auto">
                <a:xfrm>
                  <a:off x="1170182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08" name="Group 107">
                <a:extLst>
                  <a:ext uri="{FF2B5EF4-FFF2-40B4-BE49-F238E27FC236}">
                    <a16:creationId xmlns:a16="http://schemas.microsoft.com/office/drawing/2014/main" id="{EB50ED4E-BCD9-4D04-AF50-B71553309625}"/>
                  </a:ext>
                </a:extLst>
              </p:cNvPr>
              <p:cNvGrpSpPr/>
              <p:nvPr/>
            </p:nvGrpSpPr>
            <p:grpSpPr>
              <a:xfrm>
                <a:off x="689478" y="1894404"/>
                <a:ext cx="11057519" cy="492309"/>
                <a:chOff x="689478" y="1894404"/>
                <a:chExt cx="11057519" cy="492309"/>
              </a:xfrm>
            </p:grpSpPr>
            <p:sp>
              <p:nvSpPr>
                <p:cNvPr id="132" name="Hexagon 131">
                  <a:extLst>
                    <a:ext uri="{FF2B5EF4-FFF2-40B4-BE49-F238E27FC236}">
                      <a16:creationId xmlns:a16="http://schemas.microsoft.com/office/drawing/2014/main" id="{C2D9E5F1-F8D9-4A43-AF6B-146804AA4FA0}"/>
                    </a:ext>
                  </a:extLst>
                </p:cNvPr>
                <p:cNvSpPr/>
                <p:nvPr/>
              </p:nvSpPr>
              <p:spPr bwMode="auto">
                <a:xfrm>
                  <a:off x="68947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3" name="Hexagon 132">
                  <a:extLst>
                    <a:ext uri="{FF2B5EF4-FFF2-40B4-BE49-F238E27FC236}">
                      <a16:creationId xmlns:a16="http://schemas.microsoft.com/office/drawing/2014/main" id="{044014CB-A6E0-4D3C-9D69-08DCA8F02D2C}"/>
                    </a:ext>
                  </a:extLst>
                </p:cNvPr>
                <p:cNvSpPr/>
                <p:nvPr/>
              </p:nvSpPr>
              <p:spPr bwMode="auto">
                <a:xfrm>
                  <a:off x="4884054"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4" name="Hexagon 133">
                  <a:extLst>
                    <a:ext uri="{FF2B5EF4-FFF2-40B4-BE49-F238E27FC236}">
                      <a16:creationId xmlns:a16="http://schemas.microsoft.com/office/drawing/2014/main" id="{8131E198-0F35-4D5D-91C2-B325265593D8}"/>
                    </a:ext>
                  </a:extLst>
                </p:cNvPr>
                <p:cNvSpPr/>
                <p:nvPr/>
              </p:nvSpPr>
              <p:spPr bwMode="auto">
                <a:xfrm>
                  <a:off x="9078630"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5" name="Hexagon 134">
                  <a:extLst>
                    <a:ext uri="{FF2B5EF4-FFF2-40B4-BE49-F238E27FC236}">
                      <a16:creationId xmlns:a16="http://schemas.microsoft.com/office/drawing/2014/main" id="{4CF80EA4-3458-4310-B1AD-FD9A528ED84B}"/>
                    </a:ext>
                  </a:extLst>
                </p:cNvPr>
                <p:cNvSpPr/>
                <p:nvPr/>
              </p:nvSpPr>
              <p:spPr bwMode="auto">
                <a:xfrm>
                  <a:off x="1117591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09" name="Group 108">
                <a:extLst>
                  <a:ext uri="{FF2B5EF4-FFF2-40B4-BE49-F238E27FC236}">
                    <a16:creationId xmlns:a16="http://schemas.microsoft.com/office/drawing/2014/main" id="{92C970D3-143D-4EA2-8AC5-69B6522F4947}"/>
                  </a:ext>
                </a:extLst>
              </p:cNvPr>
              <p:cNvGrpSpPr/>
              <p:nvPr/>
            </p:nvGrpSpPr>
            <p:grpSpPr>
              <a:xfrm>
                <a:off x="166743" y="2231934"/>
                <a:ext cx="12106163" cy="492309"/>
                <a:chOff x="166743" y="2231934"/>
                <a:chExt cx="12106163" cy="492309"/>
              </a:xfrm>
            </p:grpSpPr>
            <p:sp>
              <p:nvSpPr>
                <p:cNvPr id="123" name="Hexagon 122">
                  <a:extLst>
                    <a:ext uri="{FF2B5EF4-FFF2-40B4-BE49-F238E27FC236}">
                      <a16:creationId xmlns:a16="http://schemas.microsoft.com/office/drawing/2014/main" id="{8B346EA8-FDB0-4307-BFB4-E450F9143E3B}"/>
                    </a:ext>
                  </a:extLst>
                </p:cNvPr>
                <p:cNvSpPr/>
                <p:nvPr/>
              </p:nvSpPr>
              <p:spPr bwMode="auto">
                <a:xfrm>
                  <a:off x="16674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4" name="Hexagon 123">
                  <a:extLst>
                    <a:ext uri="{FF2B5EF4-FFF2-40B4-BE49-F238E27FC236}">
                      <a16:creationId xmlns:a16="http://schemas.microsoft.com/office/drawing/2014/main" id="{8D5C360B-EE60-47FB-AB82-9B4636908635}"/>
                    </a:ext>
                  </a:extLst>
                </p:cNvPr>
                <p:cNvSpPr/>
                <p:nvPr/>
              </p:nvSpPr>
              <p:spPr bwMode="auto">
                <a:xfrm>
                  <a:off x="121538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5" name="Hexagon 124">
                  <a:extLst>
                    <a:ext uri="{FF2B5EF4-FFF2-40B4-BE49-F238E27FC236}">
                      <a16:creationId xmlns:a16="http://schemas.microsoft.com/office/drawing/2014/main" id="{0813BA39-3BFA-4CA7-8E4D-162A3FD0039A}"/>
                    </a:ext>
                  </a:extLst>
                </p:cNvPr>
                <p:cNvSpPr/>
                <p:nvPr/>
              </p:nvSpPr>
              <p:spPr bwMode="auto">
                <a:xfrm>
                  <a:off x="331267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6" name="Hexagon 125">
                  <a:extLst>
                    <a:ext uri="{FF2B5EF4-FFF2-40B4-BE49-F238E27FC236}">
                      <a16:creationId xmlns:a16="http://schemas.microsoft.com/office/drawing/2014/main" id="{B501323F-3163-413E-80EA-534DCB85256E}"/>
                    </a:ext>
                  </a:extLst>
                </p:cNvPr>
                <p:cNvSpPr/>
                <p:nvPr/>
              </p:nvSpPr>
              <p:spPr bwMode="auto">
                <a:xfrm>
                  <a:off x="436131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7" name="Hexagon 126">
                  <a:extLst>
                    <a:ext uri="{FF2B5EF4-FFF2-40B4-BE49-F238E27FC236}">
                      <a16:creationId xmlns:a16="http://schemas.microsoft.com/office/drawing/2014/main" id="{94EFA380-2E06-480D-B80D-7606EE760FBC}"/>
                    </a:ext>
                  </a:extLst>
                </p:cNvPr>
                <p:cNvSpPr/>
                <p:nvPr/>
              </p:nvSpPr>
              <p:spPr bwMode="auto">
                <a:xfrm>
                  <a:off x="540996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8" name="Hexagon 127">
                  <a:extLst>
                    <a:ext uri="{FF2B5EF4-FFF2-40B4-BE49-F238E27FC236}">
                      <a16:creationId xmlns:a16="http://schemas.microsoft.com/office/drawing/2014/main" id="{CDAB1799-5711-4239-AB4E-897E57ABC55D}"/>
                    </a:ext>
                  </a:extLst>
                </p:cNvPr>
                <p:cNvSpPr/>
                <p:nvPr/>
              </p:nvSpPr>
              <p:spPr bwMode="auto">
                <a:xfrm>
                  <a:off x="855589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9" name="Hexagon 128">
                  <a:extLst>
                    <a:ext uri="{FF2B5EF4-FFF2-40B4-BE49-F238E27FC236}">
                      <a16:creationId xmlns:a16="http://schemas.microsoft.com/office/drawing/2014/main" id="{0DAB3BC0-676C-471A-890F-F943FC38036E}"/>
                    </a:ext>
                  </a:extLst>
                </p:cNvPr>
                <p:cNvSpPr/>
                <p:nvPr/>
              </p:nvSpPr>
              <p:spPr bwMode="auto">
                <a:xfrm>
                  <a:off x="960453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0" name="Hexagon 129">
                  <a:extLst>
                    <a:ext uri="{FF2B5EF4-FFF2-40B4-BE49-F238E27FC236}">
                      <a16:creationId xmlns:a16="http://schemas.microsoft.com/office/drawing/2014/main" id="{EB0CF878-E274-47AD-9AB9-B253BF210A9B}"/>
                    </a:ext>
                  </a:extLst>
                </p:cNvPr>
                <p:cNvSpPr/>
                <p:nvPr/>
              </p:nvSpPr>
              <p:spPr bwMode="auto">
                <a:xfrm>
                  <a:off x="1065318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1" name="Hexagon 130">
                  <a:extLst>
                    <a:ext uri="{FF2B5EF4-FFF2-40B4-BE49-F238E27FC236}">
                      <a16:creationId xmlns:a16="http://schemas.microsoft.com/office/drawing/2014/main" id="{EAFDA5F7-D4EA-4D8A-BCBD-B35F26178A51}"/>
                    </a:ext>
                  </a:extLst>
                </p:cNvPr>
                <p:cNvSpPr/>
                <p:nvPr/>
              </p:nvSpPr>
              <p:spPr bwMode="auto">
                <a:xfrm>
                  <a:off x="1170182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0" name="Group 109">
                <a:extLst>
                  <a:ext uri="{FF2B5EF4-FFF2-40B4-BE49-F238E27FC236}">
                    <a16:creationId xmlns:a16="http://schemas.microsoft.com/office/drawing/2014/main" id="{D12C786E-AB4C-4F80-B313-455DB15D1FA0}"/>
                  </a:ext>
                </a:extLst>
              </p:cNvPr>
              <p:cNvGrpSpPr/>
              <p:nvPr/>
            </p:nvGrpSpPr>
            <p:grpSpPr>
              <a:xfrm>
                <a:off x="-359166" y="2546046"/>
                <a:ext cx="12106163" cy="492309"/>
                <a:chOff x="-359166" y="2546046"/>
                <a:chExt cx="12106163" cy="492309"/>
              </a:xfrm>
            </p:grpSpPr>
            <p:sp>
              <p:nvSpPr>
                <p:cNvPr id="112" name="Hexagon 111">
                  <a:extLst>
                    <a:ext uri="{FF2B5EF4-FFF2-40B4-BE49-F238E27FC236}">
                      <a16:creationId xmlns:a16="http://schemas.microsoft.com/office/drawing/2014/main" id="{B18B1D2D-A174-48E1-B284-FA18E51110EF}"/>
                    </a:ext>
                  </a:extLst>
                </p:cNvPr>
                <p:cNvSpPr/>
                <p:nvPr/>
              </p:nvSpPr>
              <p:spPr bwMode="auto">
                <a:xfrm>
                  <a:off x="-3591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3" name="Hexagon 112">
                  <a:extLst>
                    <a:ext uri="{FF2B5EF4-FFF2-40B4-BE49-F238E27FC236}">
                      <a16:creationId xmlns:a16="http://schemas.microsoft.com/office/drawing/2014/main" id="{3208E454-0D5E-4C62-AAB1-1116E07EA1D6}"/>
                    </a:ext>
                  </a:extLst>
                </p:cNvPr>
                <p:cNvSpPr/>
                <p:nvPr/>
              </p:nvSpPr>
              <p:spPr bwMode="auto">
                <a:xfrm>
                  <a:off x="68947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4" name="Hexagon 113">
                  <a:extLst>
                    <a:ext uri="{FF2B5EF4-FFF2-40B4-BE49-F238E27FC236}">
                      <a16:creationId xmlns:a16="http://schemas.microsoft.com/office/drawing/2014/main" id="{1FFEBA49-F5A9-4B65-8C06-5C5BA925B377}"/>
                    </a:ext>
                  </a:extLst>
                </p:cNvPr>
                <p:cNvSpPr/>
                <p:nvPr/>
              </p:nvSpPr>
              <p:spPr bwMode="auto">
                <a:xfrm>
                  <a:off x="173812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5" name="Hexagon 114">
                  <a:extLst>
                    <a:ext uri="{FF2B5EF4-FFF2-40B4-BE49-F238E27FC236}">
                      <a16:creationId xmlns:a16="http://schemas.microsoft.com/office/drawing/2014/main" id="{5BE6EEDF-BEAF-42D9-A196-59E9E917D00F}"/>
                    </a:ext>
                  </a:extLst>
                </p:cNvPr>
                <p:cNvSpPr/>
                <p:nvPr/>
              </p:nvSpPr>
              <p:spPr bwMode="auto">
                <a:xfrm>
                  <a:off x="27867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6" name="Hexagon 115">
                  <a:extLst>
                    <a:ext uri="{FF2B5EF4-FFF2-40B4-BE49-F238E27FC236}">
                      <a16:creationId xmlns:a16="http://schemas.microsoft.com/office/drawing/2014/main" id="{EB43C941-F062-42C1-8B42-F2DD5F5DE5C5}"/>
                    </a:ext>
                  </a:extLst>
                </p:cNvPr>
                <p:cNvSpPr/>
                <p:nvPr/>
              </p:nvSpPr>
              <p:spPr bwMode="auto">
                <a:xfrm>
                  <a:off x="383541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7" name="Hexagon 116">
                  <a:extLst>
                    <a:ext uri="{FF2B5EF4-FFF2-40B4-BE49-F238E27FC236}">
                      <a16:creationId xmlns:a16="http://schemas.microsoft.com/office/drawing/2014/main" id="{8E5FC24D-01C4-4E06-93D6-847C11861AA6}"/>
                    </a:ext>
                  </a:extLst>
                </p:cNvPr>
                <p:cNvSpPr/>
                <p:nvPr/>
              </p:nvSpPr>
              <p:spPr bwMode="auto">
                <a:xfrm>
                  <a:off x="488405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8" name="Hexagon 117">
                  <a:extLst>
                    <a:ext uri="{FF2B5EF4-FFF2-40B4-BE49-F238E27FC236}">
                      <a16:creationId xmlns:a16="http://schemas.microsoft.com/office/drawing/2014/main" id="{9A6DFF9A-9FE1-40CC-AB90-7131D7BCC7C9}"/>
                    </a:ext>
                  </a:extLst>
                </p:cNvPr>
                <p:cNvSpPr/>
                <p:nvPr/>
              </p:nvSpPr>
              <p:spPr bwMode="auto">
                <a:xfrm>
                  <a:off x="593269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9" name="Hexagon 118">
                  <a:extLst>
                    <a:ext uri="{FF2B5EF4-FFF2-40B4-BE49-F238E27FC236}">
                      <a16:creationId xmlns:a16="http://schemas.microsoft.com/office/drawing/2014/main" id="{E3C1298E-4EED-4D35-8E77-80044CB262FA}"/>
                    </a:ext>
                  </a:extLst>
                </p:cNvPr>
                <p:cNvSpPr/>
                <p:nvPr/>
              </p:nvSpPr>
              <p:spPr bwMode="auto">
                <a:xfrm>
                  <a:off x="802998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0" name="Hexagon 119">
                  <a:extLst>
                    <a:ext uri="{FF2B5EF4-FFF2-40B4-BE49-F238E27FC236}">
                      <a16:creationId xmlns:a16="http://schemas.microsoft.com/office/drawing/2014/main" id="{16E88732-2623-4DA7-9CFE-10DEACE935F4}"/>
                    </a:ext>
                  </a:extLst>
                </p:cNvPr>
                <p:cNvSpPr/>
                <p:nvPr/>
              </p:nvSpPr>
              <p:spPr bwMode="auto">
                <a:xfrm>
                  <a:off x="907863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1" name="Hexagon 120">
                  <a:extLst>
                    <a:ext uri="{FF2B5EF4-FFF2-40B4-BE49-F238E27FC236}">
                      <a16:creationId xmlns:a16="http://schemas.microsoft.com/office/drawing/2014/main" id="{619BEB0E-089A-4A3B-A944-DD1BD98D3880}"/>
                    </a:ext>
                  </a:extLst>
                </p:cNvPr>
                <p:cNvSpPr/>
                <p:nvPr/>
              </p:nvSpPr>
              <p:spPr bwMode="auto">
                <a:xfrm>
                  <a:off x="1012727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2" name="Hexagon 121">
                  <a:extLst>
                    <a:ext uri="{FF2B5EF4-FFF2-40B4-BE49-F238E27FC236}">
                      <a16:creationId xmlns:a16="http://schemas.microsoft.com/office/drawing/2014/main" id="{F64C5DFC-D07A-41E2-BE92-702E4AEB3E6A}"/>
                    </a:ext>
                  </a:extLst>
                </p:cNvPr>
                <p:cNvSpPr/>
                <p:nvPr/>
              </p:nvSpPr>
              <p:spPr bwMode="auto">
                <a:xfrm>
                  <a:off x="1117591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11" name="Hexagon 110">
                <a:extLst>
                  <a:ext uri="{FF2B5EF4-FFF2-40B4-BE49-F238E27FC236}">
                    <a16:creationId xmlns:a16="http://schemas.microsoft.com/office/drawing/2014/main" id="{1A40576C-BAA1-410D-9E08-E4124060C9D5}"/>
                  </a:ext>
                </a:extLst>
              </p:cNvPr>
              <p:cNvSpPr/>
              <p:nvPr/>
            </p:nvSpPr>
            <p:spPr bwMode="auto">
              <a:xfrm>
                <a:off x="1222456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sp>
        <p:nvSpPr>
          <p:cNvPr id="4" name="Title 3">
            <a:extLst>
              <a:ext uri="{FF2B5EF4-FFF2-40B4-BE49-F238E27FC236}">
                <a16:creationId xmlns:a16="http://schemas.microsoft.com/office/drawing/2014/main" id="{F9F59FAC-23A2-479B-AAA5-9FA354F240D5}"/>
              </a:ext>
            </a:extLst>
          </p:cNvPr>
          <p:cNvSpPr>
            <a:spLocks noGrp="1"/>
          </p:cNvSpPr>
          <p:nvPr>
            <p:ph type="title"/>
          </p:nvPr>
        </p:nvSpPr>
        <p:spPr>
          <a:xfrm>
            <a:off x="274638" y="2125662"/>
            <a:ext cx="11887200" cy="1181862"/>
          </a:xfrm>
        </p:spPr>
        <p:txBody>
          <a:bodyPr/>
          <a:lstStyle/>
          <a:p>
            <a:r>
              <a:rPr lang="en-US" dirty="0"/>
              <a:t>Service Fabric’s Future</a:t>
            </a:r>
          </a:p>
        </p:txBody>
      </p:sp>
      <p:sp>
        <p:nvSpPr>
          <p:cNvPr id="103" name="Rectangle 102">
            <a:extLst>
              <a:ext uri="{FF2B5EF4-FFF2-40B4-BE49-F238E27FC236}">
                <a16:creationId xmlns:a16="http://schemas.microsoft.com/office/drawing/2014/main" id="{9EC9C57A-E803-48E6-9B3D-C2773ECADA21}"/>
              </a:ext>
            </a:extLst>
          </p:cNvPr>
          <p:cNvSpPr/>
          <p:nvPr/>
        </p:nvSpPr>
        <p:spPr bwMode="auto">
          <a:xfrm>
            <a:off x="0" y="6410325"/>
            <a:ext cx="12436475" cy="584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23686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2162155" cy="917575"/>
          </a:xfrm>
        </p:spPr>
        <p:txBody>
          <a:bodyPr/>
          <a:lstStyle/>
          <a:p>
            <a:r>
              <a:rPr lang="en-US" dirty="0">
                <a:solidFill>
                  <a:schemeClr val="tx1"/>
                </a:solidFill>
                <a:cs typeface="Segoe UI Semibold" panose="020B0702040204020203" pitchFamily="34" charset="0"/>
              </a:rPr>
              <a:t>Recent Milestones…</a:t>
            </a:r>
          </a:p>
        </p:txBody>
      </p:sp>
      <p:sp>
        <p:nvSpPr>
          <p:cNvPr id="16" name="Rectangle 15"/>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Text Placeholder 21"/>
          <p:cNvSpPr txBox="1">
            <a:spLocks/>
          </p:cNvSpPr>
          <p:nvPr/>
        </p:nvSpPr>
        <p:spPr>
          <a:xfrm>
            <a:off x="274320" y="1974437"/>
            <a:ext cx="5027930" cy="461665"/>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2000" dirty="0">
                <a:solidFill>
                  <a:srgbClr val="505050"/>
                </a:solidFill>
                <a:latin typeface="+mj-lt"/>
                <a:ea typeface="+mn-ea"/>
                <a:cs typeface="+mn-cs"/>
              </a:rPr>
              <a:t>In the last ~6 months:</a:t>
            </a:r>
          </a:p>
        </p:txBody>
      </p:sp>
      <p:sp>
        <p:nvSpPr>
          <p:cNvPr id="60" name="AutoShape 3">
            <a:extLst>
              <a:ext uri="{FF2B5EF4-FFF2-40B4-BE49-F238E27FC236}">
                <a16:creationId xmlns:a16="http://schemas.microsoft.com/office/drawing/2014/main" id="{D965ADD2-3C01-4976-BD34-725460559CD0}"/>
              </a:ext>
            </a:extLst>
          </p:cNvPr>
          <p:cNvSpPr>
            <a:spLocks noChangeAspect="1" noChangeArrowheads="1" noTextEdit="1"/>
          </p:cNvSpPr>
          <p:nvPr/>
        </p:nvSpPr>
        <p:spPr bwMode="auto">
          <a:xfrm>
            <a:off x="1452339" y="2394097"/>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nvGrpSpPr>
          <p:cNvPr id="18" name="Group 17">
            <a:extLst>
              <a:ext uri="{FF2B5EF4-FFF2-40B4-BE49-F238E27FC236}">
                <a16:creationId xmlns:a16="http://schemas.microsoft.com/office/drawing/2014/main" id="{8D6F3E03-B856-471D-8749-56AAC8D29AC5}"/>
              </a:ext>
            </a:extLst>
          </p:cNvPr>
          <p:cNvGrpSpPr/>
          <p:nvPr/>
        </p:nvGrpSpPr>
        <p:grpSpPr>
          <a:xfrm>
            <a:off x="1452339" y="2733151"/>
            <a:ext cx="5848830" cy="324466"/>
            <a:chOff x="599852" y="2798834"/>
            <a:chExt cx="5848830" cy="324466"/>
          </a:xfrm>
        </p:grpSpPr>
        <p:sp>
          <p:nvSpPr>
            <p:cNvPr id="59" name="Rectangle 58">
              <a:extLst>
                <a:ext uri="{FF2B5EF4-FFF2-40B4-BE49-F238E27FC236}">
                  <a16:creationId xmlns:a16="http://schemas.microsoft.com/office/drawing/2014/main" id="{98E0ABD5-A8C0-46DA-BDB8-2E899E54C9DA}"/>
                </a:ext>
              </a:extLst>
            </p:cNvPr>
            <p:cNvSpPr/>
            <p:nvPr/>
          </p:nvSpPr>
          <p:spPr bwMode="auto">
            <a:xfrm>
              <a:off x="1030281" y="2798834"/>
              <a:ext cx="5418401" cy="3244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ts val="2400"/>
                </a:spcAft>
              </a:pPr>
              <a:r>
                <a:rPr lang="en-US" b="1" dirty="0">
                  <a:solidFill>
                    <a:schemeClr val="tx1"/>
                  </a:solidFill>
                  <a:cs typeface="Segoe UI" panose="020B0502040204020203" pitchFamily="34" charset="0"/>
                </a:rPr>
                <a:t>GA </a:t>
              </a:r>
              <a:r>
                <a:rPr lang="en-US" dirty="0">
                  <a:solidFill>
                    <a:schemeClr val="tx1"/>
                  </a:solidFill>
                  <a:cs typeface="Segoe UI" panose="020B0502040204020203" pitchFamily="34" charset="0"/>
                </a:rPr>
                <a:t>of support for Windows Containers</a:t>
              </a:r>
              <a:endParaRPr lang="en-US" b="1" dirty="0">
                <a:solidFill>
                  <a:schemeClr val="tx1"/>
                </a:solidFill>
                <a:cs typeface="Segoe UI" panose="020B0502040204020203" pitchFamily="34" charset="0"/>
              </a:endParaRPr>
            </a:p>
          </p:txBody>
        </p:sp>
        <p:grpSp>
          <p:nvGrpSpPr>
            <p:cNvPr id="61" name="Group 60">
              <a:extLst>
                <a:ext uri="{FF2B5EF4-FFF2-40B4-BE49-F238E27FC236}">
                  <a16:creationId xmlns:a16="http://schemas.microsoft.com/office/drawing/2014/main" id="{B5E55895-915A-461B-AD10-12C343A46DDB}"/>
                </a:ext>
              </a:extLst>
            </p:cNvPr>
            <p:cNvGrpSpPr/>
            <p:nvPr/>
          </p:nvGrpSpPr>
          <p:grpSpPr>
            <a:xfrm>
              <a:off x="599852" y="2846535"/>
              <a:ext cx="155575" cy="107950"/>
              <a:chOff x="599852" y="2790902"/>
              <a:chExt cx="155575" cy="107950"/>
            </a:xfrm>
          </p:grpSpPr>
          <p:sp>
            <p:nvSpPr>
              <p:cNvPr id="62" name="Line 5">
                <a:extLst>
                  <a:ext uri="{FF2B5EF4-FFF2-40B4-BE49-F238E27FC236}">
                    <a16:creationId xmlns:a16="http://schemas.microsoft.com/office/drawing/2014/main" id="{1140E557-BABE-4773-A433-121DBC660ECB}"/>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3" name="Line 6">
                <a:extLst>
                  <a:ext uri="{FF2B5EF4-FFF2-40B4-BE49-F238E27FC236}">
                    <a16:creationId xmlns:a16="http://schemas.microsoft.com/office/drawing/2014/main" id="{8963A2FD-6BDA-4447-98DC-0C7BBF818F61}"/>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4" name="Line 7">
                <a:extLst>
                  <a:ext uri="{FF2B5EF4-FFF2-40B4-BE49-F238E27FC236}">
                    <a16:creationId xmlns:a16="http://schemas.microsoft.com/office/drawing/2014/main" id="{FA247CED-C07D-4107-9876-2DE4A973B821}"/>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grpSp>
      <p:grpSp>
        <p:nvGrpSpPr>
          <p:cNvPr id="5" name="Group 4">
            <a:extLst>
              <a:ext uri="{FF2B5EF4-FFF2-40B4-BE49-F238E27FC236}">
                <a16:creationId xmlns:a16="http://schemas.microsoft.com/office/drawing/2014/main" id="{258565F8-98F5-4789-9C0E-733FE8181F21}"/>
              </a:ext>
            </a:extLst>
          </p:cNvPr>
          <p:cNvGrpSpPr/>
          <p:nvPr/>
        </p:nvGrpSpPr>
        <p:grpSpPr>
          <a:xfrm>
            <a:off x="1452339" y="3520857"/>
            <a:ext cx="6490006" cy="369332"/>
            <a:chOff x="599852" y="4320413"/>
            <a:chExt cx="6490006" cy="369332"/>
          </a:xfrm>
        </p:grpSpPr>
        <p:grpSp>
          <p:nvGrpSpPr>
            <p:cNvPr id="75" name="Group 74">
              <a:extLst>
                <a:ext uri="{FF2B5EF4-FFF2-40B4-BE49-F238E27FC236}">
                  <a16:creationId xmlns:a16="http://schemas.microsoft.com/office/drawing/2014/main" id="{457EFF5D-6A15-4E87-B431-30D6CACB5F41}"/>
                </a:ext>
              </a:extLst>
            </p:cNvPr>
            <p:cNvGrpSpPr/>
            <p:nvPr/>
          </p:nvGrpSpPr>
          <p:grpSpPr>
            <a:xfrm>
              <a:off x="599852" y="4422217"/>
              <a:ext cx="155575" cy="107950"/>
              <a:chOff x="599852" y="2790902"/>
              <a:chExt cx="155575" cy="107950"/>
            </a:xfrm>
          </p:grpSpPr>
          <p:sp>
            <p:nvSpPr>
              <p:cNvPr id="77" name="Line 5">
                <a:extLst>
                  <a:ext uri="{FF2B5EF4-FFF2-40B4-BE49-F238E27FC236}">
                    <a16:creationId xmlns:a16="http://schemas.microsoft.com/office/drawing/2014/main" id="{C724C90C-6389-4ABF-B9E4-A19CD287C4E0}"/>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80" name="Line 6">
                <a:extLst>
                  <a:ext uri="{FF2B5EF4-FFF2-40B4-BE49-F238E27FC236}">
                    <a16:creationId xmlns:a16="http://schemas.microsoft.com/office/drawing/2014/main" id="{269835FD-A621-47B9-95DE-3624111A1E2E}"/>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81" name="Line 7">
                <a:extLst>
                  <a:ext uri="{FF2B5EF4-FFF2-40B4-BE49-F238E27FC236}">
                    <a16:creationId xmlns:a16="http://schemas.microsoft.com/office/drawing/2014/main" id="{59CB67C5-4FAB-4EDD-AC9A-0D65A496F6D5}"/>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4" name="Rectangle 3">
              <a:extLst>
                <a:ext uri="{FF2B5EF4-FFF2-40B4-BE49-F238E27FC236}">
                  <a16:creationId xmlns:a16="http://schemas.microsoft.com/office/drawing/2014/main" id="{5B688921-A676-4181-81AA-634D40320E51}"/>
                </a:ext>
              </a:extLst>
            </p:cNvPr>
            <p:cNvSpPr/>
            <p:nvPr/>
          </p:nvSpPr>
          <p:spPr>
            <a:xfrm>
              <a:off x="966772" y="4320413"/>
              <a:ext cx="6123086" cy="369332"/>
            </a:xfrm>
            <a:prstGeom prst="rect">
              <a:avLst/>
            </a:prstGeom>
          </p:spPr>
          <p:txBody>
            <a:bodyPr wrap="none">
              <a:spAutoFit/>
            </a:bodyPr>
            <a:lstStyle/>
            <a:p>
              <a:pPr lvl="0" defTabSz="932472" fontAlgn="base">
                <a:spcBef>
                  <a:spcPct val="0"/>
                </a:spcBef>
                <a:spcAft>
                  <a:spcPts val="2400"/>
                </a:spcAft>
              </a:pPr>
              <a:r>
                <a:rPr lang="en-US" b="1" dirty="0">
                  <a:solidFill>
                    <a:srgbClr val="505050"/>
                  </a:solidFill>
                  <a:cs typeface="Segoe UI" panose="020B0502040204020203" pitchFamily="34" charset="0"/>
                </a:rPr>
                <a:t>GA </a:t>
              </a:r>
              <a:r>
                <a:rPr lang="en-US" dirty="0">
                  <a:solidFill>
                    <a:srgbClr val="505050"/>
                  </a:solidFill>
                  <a:cs typeface="Segoe UI" panose="020B0502040204020203" pitchFamily="34" charset="0"/>
                </a:rPr>
                <a:t>of support for integration with Azure API Management</a:t>
              </a:r>
              <a:endParaRPr lang="en-US" b="1" dirty="0">
                <a:solidFill>
                  <a:srgbClr val="505050"/>
                </a:solidFill>
                <a:cs typeface="Segoe UI" panose="020B0502040204020203" pitchFamily="34" charset="0"/>
              </a:endParaRPr>
            </a:p>
          </p:txBody>
        </p:sp>
      </p:grpSp>
      <p:grpSp>
        <p:nvGrpSpPr>
          <p:cNvPr id="10" name="Group 9">
            <a:extLst>
              <a:ext uri="{FF2B5EF4-FFF2-40B4-BE49-F238E27FC236}">
                <a16:creationId xmlns:a16="http://schemas.microsoft.com/office/drawing/2014/main" id="{B39B0516-55A3-42AB-8DAB-D40FBF98EDF8}"/>
              </a:ext>
            </a:extLst>
          </p:cNvPr>
          <p:cNvGrpSpPr/>
          <p:nvPr/>
        </p:nvGrpSpPr>
        <p:grpSpPr>
          <a:xfrm>
            <a:off x="1452339" y="4353429"/>
            <a:ext cx="5839244" cy="369332"/>
            <a:chOff x="599852" y="3792962"/>
            <a:chExt cx="5839244" cy="369332"/>
          </a:xfrm>
        </p:grpSpPr>
        <p:grpSp>
          <p:nvGrpSpPr>
            <p:cNvPr id="70" name="Group 69">
              <a:extLst>
                <a:ext uri="{FF2B5EF4-FFF2-40B4-BE49-F238E27FC236}">
                  <a16:creationId xmlns:a16="http://schemas.microsoft.com/office/drawing/2014/main" id="{67E8DFE6-59AB-4659-AC8D-D0A37D9ABA9D}"/>
                </a:ext>
              </a:extLst>
            </p:cNvPr>
            <p:cNvGrpSpPr/>
            <p:nvPr/>
          </p:nvGrpSpPr>
          <p:grpSpPr>
            <a:xfrm>
              <a:off x="599852" y="3894464"/>
              <a:ext cx="155575" cy="107950"/>
              <a:chOff x="599852" y="2790902"/>
              <a:chExt cx="155575" cy="107950"/>
            </a:xfrm>
          </p:grpSpPr>
          <p:sp>
            <p:nvSpPr>
              <p:cNvPr id="71" name="Line 5">
                <a:extLst>
                  <a:ext uri="{FF2B5EF4-FFF2-40B4-BE49-F238E27FC236}">
                    <a16:creationId xmlns:a16="http://schemas.microsoft.com/office/drawing/2014/main" id="{FDFA123D-7860-4BA1-AEE9-30D4FF693EC9}"/>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2" name="Line 6">
                <a:extLst>
                  <a:ext uri="{FF2B5EF4-FFF2-40B4-BE49-F238E27FC236}">
                    <a16:creationId xmlns:a16="http://schemas.microsoft.com/office/drawing/2014/main" id="{4964CCFF-90FD-44C5-8D9C-8209114E5653}"/>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4" name="Line 7">
                <a:extLst>
                  <a:ext uri="{FF2B5EF4-FFF2-40B4-BE49-F238E27FC236}">
                    <a16:creationId xmlns:a16="http://schemas.microsoft.com/office/drawing/2014/main" id="{1861D27B-E0D9-402B-8B73-D868434AA03E}"/>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8" name="Rectangle 7">
              <a:extLst>
                <a:ext uri="{FF2B5EF4-FFF2-40B4-BE49-F238E27FC236}">
                  <a16:creationId xmlns:a16="http://schemas.microsoft.com/office/drawing/2014/main" id="{5D057C0D-5A2A-41EE-A40E-6B0602BB06C1}"/>
                </a:ext>
              </a:extLst>
            </p:cNvPr>
            <p:cNvSpPr/>
            <p:nvPr/>
          </p:nvSpPr>
          <p:spPr>
            <a:xfrm>
              <a:off x="962019" y="3792962"/>
              <a:ext cx="5477077" cy="369332"/>
            </a:xfrm>
            <a:prstGeom prst="rect">
              <a:avLst/>
            </a:prstGeom>
          </p:spPr>
          <p:txBody>
            <a:bodyPr wrap="none">
              <a:spAutoFit/>
            </a:bodyPr>
            <a:lstStyle/>
            <a:p>
              <a:pPr lvl="0" defTabSz="932472" fontAlgn="base">
                <a:spcBef>
                  <a:spcPct val="0"/>
                </a:spcBef>
                <a:spcAft>
                  <a:spcPts val="2400"/>
                </a:spcAft>
              </a:pPr>
              <a:r>
                <a:rPr lang="en-US" b="1" dirty="0">
                  <a:solidFill>
                    <a:srgbClr val="505050"/>
                  </a:solidFill>
                  <a:cs typeface="Segoe UI" panose="020B0502040204020203" pitchFamily="34" charset="0"/>
                </a:rPr>
                <a:t>GA</a:t>
              </a:r>
              <a:r>
                <a:rPr lang="en-US" dirty="0">
                  <a:solidFill>
                    <a:srgbClr val="505050"/>
                  </a:solidFill>
                  <a:cs typeface="Segoe UI" panose="020B0502040204020203" pitchFamily="34" charset="0"/>
                </a:rPr>
                <a:t> of support for DNS addressing within the cluster</a:t>
              </a:r>
              <a:endParaRPr lang="en-US" b="1" dirty="0">
                <a:solidFill>
                  <a:srgbClr val="505050"/>
                </a:solidFill>
                <a:cs typeface="Segoe UI" panose="020B0502040204020203" pitchFamily="34" charset="0"/>
              </a:endParaRPr>
            </a:p>
          </p:txBody>
        </p:sp>
      </p:grpSp>
      <p:grpSp>
        <p:nvGrpSpPr>
          <p:cNvPr id="17" name="Group 16">
            <a:extLst>
              <a:ext uri="{FF2B5EF4-FFF2-40B4-BE49-F238E27FC236}">
                <a16:creationId xmlns:a16="http://schemas.microsoft.com/office/drawing/2014/main" id="{4604EAA7-CF50-466E-BAA3-C5A8EB25BC1B}"/>
              </a:ext>
            </a:extLst>
          </p:cNvPr>
          <p:cNvGrpSpPr/>
          <p:nvPr/>
        </p:nvGrpSpPr>
        <p:grpSpPr>
          <a:xfrm>
            <a:off x="1452339" y="3104571"/>
            <a:ext cx="3516821" cy="369332"/>
            <a:chOff x="599852" y="3289912"/>
            <a:chExt cx="3516821" cy="369332"/>
          </a:xfrm>
        </p:grpSpPr>
        <p:grpSp>
          <p:nvGrpSpPr>
            <p:cNvPr id="65" name="Group 64">
              <a:extLst>
                <a:ext uri="{FF2B5EF4-FFF2-40B4-BE49-F238E27FC236}">
                  <a16:creationId xmlns:a16="http://schemas.microsoft.com/office/drawing/2014/main" id="{822E01E3-7444-4AAB-8B65-5099EE2281D6}"/>
                </a:ext>
              </a:extLst>
            </p:cNvPr>
            <p:cNvGrpSpPr/>
            <p:nvPr/>
          </p:nvGrpSpPr>
          <p:grpSpPr>
            <a:xfrm>
              <a:off x="599852" y="3381667"/>
              <a:ext cx="155575" cy="107950"/>
              <a:chOff x="599852" y="2790902"/>
              <a:chExt cx="155575" cy="107950"/>
            </a:xfrm>
          </p:grpSpPr>
          <p:sp>
            <p:nvSpPr>
              <p:cNvPr id="67" name="Line 5">
                <a:extLst>
                  <a:ext uri="{FF2B5EF4-FFF2-40B4-BE49-F238E27FC236}">
                    <a16:creationId xmlns:a16="http://schemas.microsoft.com/office/drawing/2014/main" id="{89C2BF91-E142-44D8-93DC-4BDF83E4AD7F}"/>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8" name="Line 6">
                <a:extLst>
                  <a:ext uri="{FF2B5EF4-FFF2-40B4-BE49-F238E27FC236}">
                    <a16:creationId xmlns:a16="http://schemas.microsoft.com/office/drawing/2014/main" id="{1424E2D1-603F-4A9A-A1EF-6ACB23D10653}"/>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9" name="Line 7">
                <a:extLst>
                  <a:ext uri="{FF2B5EF4-FFF2-40B4-BE49-F238E27FC236}">
                    <a16:creationId xmlns:a16="http://schemas.microsoft.com/office/drawing/2014/main" id="{18770D7C-72E0-468F-966F-DA05893B36A5}"/>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5" name="Rectangle 14">
              <a:extLst>
                <a:ext uri="{FF2B5EF4-FFF2-40B4-BE49-F238E27FC236}">
                  <a16:creationId xmlns:a16="http://schemas.microsoft.com/office/drawing/2014/main" id="{F5792E05-CC63-48B5-AEE0-C9F65F31CB88}"/>
                </a:ext>
              </a:extLst>
            </p:cNvPr>
            <p:cNvSpPr/>
            <p:nvPr/>
          </p:nvSpPr>
          <p:spPr>
            <a:xfrm>
              <a:off x="966772" y="3289912"/>
              <a:ext cx="3149901" cy="369332"/>
            </a:xfrm>
            <a:prstGeom prst="rect">
              <a:avLst/>
            </a:prstGeom>
          </p:spPr>
          <p:txBody>
            <a:bodyPr wrap="none">
              <a:spAutoFit/>
            </a:bodyPr>
            <a:lstStyle/>
            <a:p>
              <a:pPr lvl="0" defTabSz="932472" fontAlgn="base">
                <a:spcBef>
                  <a:spcPct val="0"/>
                </a:spcBef>
                <a:spcAft>
                  <a:spcPts val="2400"/>
                </a:spcAft>
              </a:pPr>
              <a:r>
                <a:rPr lang="en-US" b="1" dirty="0">
                  <a:solidFill>
                    <a:srgbClr val="505050"/>
                  </a:solidFill>
                  <a:cs typeface="Segoe UI" panose="020B0502040204020203" pitchFamily="34" charset="0"/>
                </a:rPr>
                <a:t>GA </a:t>
              </a:r>
              <a:r>
                <a:rPr lang="en-US" dirty="0">
                  <a:solidFill>
                    <a:srgbClr val="505050"/>
                  </a:solidFill>
                  <a:cs typeface="Segoe UI" panose="020B0502040204020203" pitchFamily="34" charset="0"/>
                </a:rPr>
                <a:t>of Service Fabric on Linux</a:t>
              </a:r>
              <a:endParaRPr lang="en-US" b="1" dirty="0">
                <a:solidFill>
                  <a:srgbClr val="505050"/>
                </a:solidFill>
                <a:cs typeface="Segoe UI" panose="020B0502040204020203" pitchFamily="34" charset="0"/>
              </a:endParaRPr>
            </a:p>
          </p:txBody>
        </p:sp>
      </p:grpSp>
      <p:grpSp>
        <p:nvGrpSpPr>
          <p:cNvPr id="100" name="Group 99">
            <a:extLst>
              <a:ext uri="{FF2B5EF4-FFF2-40B4-BE49-F238E27FC236}">
                <a16:creationId xmlns:a16="http://schemas.microsoft.com/office/drawing/2014/main" id="{BF3C3207-BAA1-4D0F-83FE-89B4CFEA402C}"/>
              </a:ext>
            </a:extLst>
          </p:cNvPr>
          <p:cNvGrpSpPr/>
          <p:nvPr/>
        </p:nvGrpSpPr>
        <p:grpSpPr>
          <a:xfrm>
            <a:off x="1452339" y="3937143"/>
            <a:ext cx="4600122" cy="369332"/>
            <a:chOff x="599852" y="3792962"/>
            <a:chExt cx="4600122" cy="369332"/>
          </a:xfrm>
        </p:grpSpPr>
        <p:grpSp>
          <p:nvGrpSpPr>
            <p:cNvPr id="101" name="Group 100">
              <a:extLst>
                <a:ext uri="{FF2B5EF4-FFF2-40B4-BE49-F238E27FC236}">
                  <a16:creationId xmlns:a16="http://schemas.microsoft.com/office/drawing/2014/main" id="{4EEC0F1A-CC60-4BD0-931B-0BD88F528DF3}"/>
                </a:ext>
              </a:extLst>
            </p:cNvPr>
            <p:cNvGrpSpPr/>
            <p:nvPr/>
          </p:nvGrpSpPr>
          <p:grpSpPr>
            <a:xfrm>
              <a:off x="599852" y="3894464"/>
              <a:ext cx="155575" cy="107950"/>
              <a:chOff x="599852" y="2790902"/>
              <a:chExt cx="155575" cy="107950"/>
            </a:xfrm>
          </p:grpSpPr>
          <p:sp>
            <p:nvSpPr>
              <p:cNvPr id="103" name="Line 5">
                <a:extLst>
                  <a:ext uri="{FF2B5EF4-FFF2-40B4-BE49-F238E27FC236}">
                    <a16:creationId xmlns:a16="http://schemas.microsoft.com/office/drawing/2014/main" id="{217E89DF-A4D9-422B-8CCF-20729D1AA24F}"/>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04" name="Line 6">
                <a:extLst>
                  <a:ext uri="{FF2B5EF4-FFF2-40B4-BE49-F238E27FC236}">
                    <a16:creationId xmlns:a16="http://schemas.microsoft.com/office/drawing/2014/main" id="{78068EFA-9351-496D-A00F-30BC6209C102}"/>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05" name="Line 7">
                <a:extLst>
                  <a:ext uri="{FF2B5EF4-FFF2-40B4-BE49-F238E27FC236}">
                    <a16:creationId xmlns:a16="http://schemas.microsoft.com/office/drawing/2014/main" id="{B383C98B-4C28-48D4-B717-F0A9309677A1}"/>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02" name="Rectangle 101">
              <a:extLst>
                <a:ext uri="{FF2B5EF4-FFF2-40B4-BE49-F238E27FC236}">
                  <a16:creationId xmlns:a16="http://schemas.microsoft.com/office/drawing/2014/main" id="{7ECE7F0B-3D03-4E63-B44D-AB25C1447083}"/>
                </a:ext>
              </a:extLst>
            </p:cNvPr>
            <p:cNvSpPr/>
            <p:nvPr/>
          </p:nvSpPr>
          <p:spPr>
            <a:xfrm>
              <a:off x="962019" y="3792962"/>
              <a:ext cx="4237955" cy="369332"/>
            </a:xfrm>
            <a:prstGeom prst="rect">
              <a:avLst/>
            </a:prstGeom>
          </p:spPr>
          <p:txBody>
            <a:bodyPr wrap="none">
              <a:spAutoFit/>
            </a:bodyPr>
            <a:lstStyle/>
            <a:p>
              <a:pPr lvl="0" defTabSz="932472" fontAlgn="base">
                <a:spcBef>
                  <a:spcPct val="0"/>
                </a:spcBef>
                <a:spcAft>
                  <a:spcPts val="2400"/>
                </a:spcAft>
              </a:pPr>
              <a:r>
                <a:rPr lang="en-US" b="1" dirty="0">
                  <a:solidFill>
                    <a:srgbClr val="505050"/>
                  </a:solidFill>
                  <a:cs typeface="Segoe UI" panose="020B0502040204020203" pitchFamily="34" charset="0"/>
                </a:rPr>
                <a:t>GA</a:t>
              </a:r>
              <a:r>
                <a:rPr lang="en-US" dirty="0">
                  <a:solidFill>
                    <a:srgbClr val="505050"/>
                  </a:solidFill>
                  <a:cs typeface="Segoe UI" panose="020B0502040204020203" pitchFamily="34" charset="0"/>
                </a:rPr>
                <a:t> of support for Resource Governance</a:t>
              </a:r>
              <a:endParaRPr lang="en-US" b="1" dirty="0">
                <a:solidFill>
                  <a:srgbClr val="505050"/>
                </a:solidFill>
                <a:cs typeface="Segoe UI" panose="020B0502040204020203" pitchFamily="34" charset="0"/>
              </a:endParaRPr>
            </a:p>
          </p:txBody>
        </p:sp>
      </p:grpSp>
      <p:grpSp>
        <p:nvGrpSpPr>
          <p:cNvPr id="110" name="Group 109">
            <a:extLst>
              <a:ext uri="{FF2B5EF4-FFF2-40B4-BE49-F238E27FC236}">
                <a16:creationId xmlns:a16="http://schemas.microsoft.com/office/drawing/2014/main" id="{C43ED5CB-CEA8-4F59-9D40-0DD66973413C}"/>
              </a:ext>
            </a:extLst>
          </p:cNvPr>
          <p:cNvGrpSpPr/>
          <p:nvPr/>
        </p:nvGrpSpPr>
        <p:grpSpPr>
          <a:xfrm>
            <a:off x="1452339" y="4769715"/>
            <a:ext cx="6415684" cy="369332"/>
            <a:chOff x="599852" y="3792962"/>
            <a:chExt cx="6415684" cy="369332"/>
          </a:xfrm>
        </p:grpSpPr>
        <p:grpSp>
          <p:nvGrpSpPr>
            <p:cNvPr id="112" name="Group 111">
              <a:extLst>
                <a:ext uri="{FF2B5EF4-FFF2-40B4-BE49-F238E27FC236}">
                  <a16:creationId xmlns:a16="http://schemas.microsoft.com/office/drawing/2014/main" id="{8C60A5D3-3B47-4C96-BC95-C16D1D044A10}"/>
                </a:ext>
              </a:extLst>
            </p:cNvPr>
            <p:cNvGrpSpPr/>
            <p:nvPr/>
          </p:nvGrpSpPr>
          <p:grpSpPr>
            <a:xfrm>
              <a:off x="599852" y="3894464"/>
              <a:ext cx="155575" cy="107950"/>
              <a:chOff x="599852" y="2790902"/>
              <a:chExt cx="155575" cy="107950"/>
            </a:xfrm>
          </p:grpSpPr>
          <p:sp>
            <p:nvSpPr>
              <p:cNvPr id="114" name="Line 5">
                <a:extLst>
                  <a:ext uri="{FF2B5EF4-FFF2-40B4-BE49-F238E27FC236}">
                    <a16:creationId xmlns:a16="http://schemas.microsoft.com/office/drawing/2014/main" id="{970CAC3C-48B0-41F8-8CE9-B82001008626}"/>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15" name="Line 6">
                <a:extLst>
                  <a:ext uri="{FF2B5EF4-FFF2-40B4-BE49-F238E27FC236}">
                    <a16:creationId xmlns:a16="http://schemas.microsoft.com/office/drawing/2014/main" id="{E707761E-8E28-4546-B3B0-FD6924B38702}"/>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16" name="Line 7">
                <a:extLst>
                  <a:ext uri="{FF2B5EF4-FFF2-40B4-BE49-F238E27FC236}">
                    <a16:creationId xmlns:a16="http://schemas.microsoft.com/office/drawing/2014/main" id="{81CD2649-F4F6-4EDC-AEB1-4145947C4B0D}"/>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13" name="Rectangle 112">
              <a:extLst>
                <a:ext uri="{FF2B5EF4-FFF2-40B4-BE49-F238E27FC236}">
                  <a16:creationId xmlns:a16="http://schemas.microsoft.com/office/drawing/2014/main" id="{4110D399-8A56-4AB4-A615-0B2E5CD83639}"/>
                </a:ext>
              </a:extLst>
            </p:cNvPr>
            <p:cNvSpPr/>
            <p:nvPr/>
          </p:nvSpPr>
          <p:spPr>
            <a:xfrm>
              <a:off x="962019" y="3792962"/>
              <a:ext cx="6053517" cy="369332"/>
            </a:xfrm>
            <a:prstGeom prst="rect">
              <a:avLst/>
            </a:prstGeom>
          </p:spPr>
          <p:txBody>
            <a:bodyPr wrap="none">
              <a:spAutoFit/>
            </a:bodyPr>
            <a:lstStyle/>
            <a:p>
              <a:pPr lvl="0" defTabSz="932472" fontAlgn="base">
                <a:spcBef>
                  <a:spcPct val="0"/>
                </a:spcBef>
                <a:spcAft>
                  <a:spcPts val="2400"/>
                </a:spcAft>
              </a:pPr>
              <a:r>
                <a:rPr lang="en-US" b="1" dirty="0">
                  <a:solidFill>
                    <a:srgbClr val="505050"/>
                  </a:solidFill>
                  <a:cs typeface="Segoe UI" panose="020B0502040204020203" pitchFamily="34" charset="0"/>
                </a:rPr>
                <a:t>Preview</a:t>
              </a:r>
              <a:r>
                <a:rPr lang="en-US" dirty="0">
                  <a:solidFill>
                    <a:srgbClr val="505050"/>
                  </a:solidFill>
                  <a:cs typeface="Segoe UI" panose="020B0502040204020203" pitchFamily="34" charset="0"/>
                </a:rPr>
                <a:t> of support for .NET Core (Really .NET Standard 2)</a:t>
              </a:r>
              <a:endParaRPr lang="en-US" b="1" dirty="0">
                <a:solidFill>
                  <a:srgbClr val="505050"/>
                </a:solidFill>
                <a:cs typeface="Segoe UI" panose="020B0502040204020203" pitchFamily="34" charset="0"/>
              </a:endParaRPr>
            </a:p>
          </p:txBody>
        </p:sp>
      </p:grpSp>
      <p:grpSp>
        <p:nvGrpSpPr>
          <p:cNvPr id="117" name="Group 116">
            <a:extLst>
              <a:ext uri="{FF2B5EF4-FFF2-40B4-BE49-F238E27FC236}">
                <a16:creationId xmlns:a16="http://schemas.microsoft.com/office/drawing/2014/main" id="{0D4F30EA-AAED-47D0-941C-B5C7BF82E462}"/>
              </a:ext>
            </a:extLst>
          </p:cNvPr>
          <p:cNvGrpSpPr/>
          <p:nvPr/>
        </p:nvGrpSpPr>
        <p:grpSpPr>
          <a:xfrm>
            <a:off x="1452339" y="5602287"/>
            <a:ext cx="6325018" cy="369332"/>
            <a:chOff x="599852" y="3792962"/>
            <a:chExt cx="6325018" cy="369332"/>
          </a:xfrm>
        </p:grpSpPr>
        <p:grpSp>
          <p:nvGrpSpPr>
            <p:cNvPr id="118" name="Group 117">
              <a:extLst>
                <a:ext uri="{FF2B5EF4-FFF2-40B4-BE49-F238E27FC236}">
                  <a16:creationId xmlns:a16="http://schemas.microsoft.com/office/drawing/2014/main" id="{B56566AE-214C-4F9C-B859-266399140D03}"/>
                </a:ext>
              </a:extLst>
            </p:cNvPr>
            <p:cNvGrpSpPr/>
            <p:nvPr/>
          </p:nvGrpSpPr>
          <p:grpSpPr>
            <a:xfrm>
              <a:off x="599852" y="3894464"/>
              <a:ext cx="155575" cy="107950"/>
              <a:chOff x="599852" y="2790902"/>
              <a:chExt cx="155575" cy="107950"/>
            </a:xfrm>
          </p:grpSpPr>
          <p:sp>
            <p:nvSpPr>
              <p:cNvPr id="120" name="Line 5">
                <a:extLst>
                  <a:ext uri="{FF2B5EF4-FFF2-40B4-BE49-F238E27FC236}">
                    <a16:creationId xmlns:a16="http://schemas.microsoft.com/office/drawing/2014/main" id="{404E895A-BC02-4BB5-86A1-EBF9B2223B0B}"/>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21" name="Line 6">
                <a:extLst>
                  <a:ext uri="{FF2B5EF4-FFF2-40B4-BE49-F238E27FC236}">
                    <a16:creationId xmlns:a16="http://schemas.microsoft.com/office/drawing/2014/main" id="{048A3801-AC15-4798-B7B3-2C445FBB2590}"/>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23" name="Line 7">
                <a:extLst>
                  <a:ext uri="{FF2B5EF4-FFF2-40B4-BE49-F238E27FC236}">
                    <a16:creationId xmlns:a16="http://schemas.microsoft.com/office/drawing/2014/main" id="{06C58BE3-7A6F-412F-98CC-FF15FC854C06}"/>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19" name="Rectangle 118">
              <a:extLst>
                <a:ext uri="{FF2B5EF4-FFF2-40B4-BE49-F238E27FC236}">
                  <a16:creationId xmlns:a16="http://schemas.microsoft.com/office/drawing/2014/main" id="{54BA768C-DBF6-4944-A563-C298E72F492F}"/>
                </a:ext>
              </a:extLst>
            </p:cNvPr>
            <p:cNvSpPr/>
            <p:nvPr/>
          </p:nvSpPr>
          <p:spPr>
            <a:xfrm>
              <a:off x="962019" y="3792962"/>
              <a:ext cx="5962851" cy="369332"/>
            </a:xfrm>
            <a:prstGeom prst="rect">
              <a:avLst/>
            </a:prstGeom>
          </p:spPr>
          <p:txBody>
            <a:bodyPr wrap="none">
              <a:spAutoFit/>
            </a:bodyPr>
            <a:lstStyle/>
            <a:p>
              <a:pPr lvl="0" defTabSz="932472" fontAlgn="base">
                <a:spcBef>
                  <a:spcPct val="0"/>
                </a:spcBef>
                <a:spcAft>
                  <a:spcPts val="2400"/>
                </a:spcAft>
              </a:pPr>
              <a:r>
                <a:rPr lang="en-US" b="1" dirty="0">
                  <a:solidFill>
                    <a:srgbClr val="505050"/>
                  </a:solidFill>
                  <a:cs typeface="Segoe UI" panose="020B0502040204020203" pitchFamily="34" charset="0"/>
                </a:rPr>
                <a:t>Many</a:t>
              </a:r>
              <a:r>
                <a:rPr lang="en-US" dirty="0">
                  <a:solidFill>
                    <a:srgbClr val="505050"/>
                  </a:solidFill>
                  <a:cs typeface="Segoe UI" panose="020B0502040204020203" pitchFamily="34" charset="0"/>
                </a:rPr>
                <a:t> performance, stability, and usability improvements</a:t>
              </a:r>
              <a:endParaRPr lang="en-US" b="1" dirty="0">
                <a:solidFill>
                  <a:srgbClr val="505050"/>
                </a:solidFill>
                <a:cs typeface="Segoe UI" panose="020B0502040204020203" pitchFamily="34" charset="0"/>
              </a:endParaRPr>
            </a:p>
          </p:txBody>
        </p:sp>
      </p:grpSp>
      <p:grpSp>
        <p:nvGrpSpPr>
          <p:cNvPr id="124" name="Group 123">
            <a:extLst>
              <a:ext uri="{FF2B5EF4-FFF2-40B4-BE49-F238E27FC236}">
                <a16:creationId xmlns:a16="http://schemas.microsoft.com/office/drawing/2014/main" id="{EC2F691C-4A6D-416D-85A0-98BFC2628323}"/>
              </a:ext>
            </a:extLst>
          </p:cNvPr>
          <p:cNvGrpSpPr/>
          <p:nvPr/>
        </p:nvGrpSpPr>
        <p:grpSpPr>
          <a:xfrm>
            <a:off x="1452339" y="5186001"/>
            <a:ext cx="3739245" cy="369332"/>
            <a:chOff x="599852" y="3792962"/>
            <a:chExt cx="3739245" cy="369332"/>
          </a:xfrm>
        </p:grpSpPr>
        <p:grpSp>
          <p:nvGrpSpPr>
            <p:cNvPr id="125" name="Group 124">
              <a:extLst>
                <a:ext uri="{FF2B5EF4-FFF2-40B4-BE49-F238E27FC236}">
                  <a16:creationId xmlns:a16="http://schemas.microsoft.com/office/drawing/2014/main" id="{28B72080-5869-4EB7-B6F0-E2AB57C3E317}"/>
                </a:ext>
              </a:extLst>
            </p:cNvPr>
            <p:cNvGrpSpPr/>
            <p:nvPr/>
          </p:nvGrpSpPr>
          <p:grpSpPr>
            <a:xfrm>
              <a:off x="599852" y="3894464"/>
              <a:ext cx="155575" cy="107950"/>
              <a:chOff x="599852" y="2790902"/>
              <a:chExt cx="155575" cy="107950"/>
            </a:xfrm>
          </p:grpSpPr>
          <p:sp>
            <p:nvSpPr>
              <p:cNvPr id="128" name="Line 5">
                <a:extLst>
                  <a:ext uri="{FF2B5EF4-FFF2-40B4-BE49-F238E27FC236}">
                    <a16:creationId xmlns:a16="http://schemas.microsoft.com/office/drawing/2014/main" id="{6B404509-9A10-4CF7-99D6-C5D3A1675F49}"/>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29" name="Line 6">
                <a:extLst>
                  <a:ext uri="{FF2B5EF4-FFF2-40B4-BE49-F238E27FC236}">
                    <a16:creationId xmlns:a16="http://schemas.microsoft.com/office/drawing/2014/main" id="{886E3CFD-CF14-4BD5-B2CB-42931F9B71A1}"/>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30" name="Line 7">
                <a:extLst>
                  <a:ext uri="{FF2B5EF4-FFF2-40B4-BE49-F238E27FC236}">
                    <a16:creationId xmlns:a16="http://schemas.microsoft.com/office/drawing/2014/main" id="{B9CE8070-65D2-4B58-A7F8-9BA53D46A4CB}"/>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26" name="Rectangle 125">
              <a:extLst>
                <a:ext uri="{FF2B5EF4-FFF2-40B4-BE49-F238E27FC236}">
                  <a16:creationId xmlns:a16="http://schemas.microsoft.com/office/drawing/2014/main" id="{C0103392-F9C0-4EC3-81C5-DD3C226D9433}"/>
                </a:ext>
              </a:extLst>
            </p:cNvPr>
            <p:cNvSpPr/>
            <p:nvPr/>
          </p:nvSpPr>
          <p:spPr>
            <a:xfrm>
              <a:off x="962019" y="3792962"/>
              <a:ext cx="3377078" cy="369332"/>
            </a:xfrm>
            <a:prstGeom prst="rect">
              <a:avLst/>
            </a:prstGeom>
          </p:spPr>
          <p:txBody>
            <a:bodyPr wrap="none">
              <a:spAutoFit/>
            </a:bodyPr>
            <a:lstStyle/>
            <a:p>
              <a:pPr lvl="0" defTabSz="932472" fontAlgn="base">
                <a:spcBef>
                  <a:spcPct val="0"/>
                </a:spcBef>
                <a:spcAft>
                  <a:spcPts val="2400"/>
                </a:spcAft>
              </a:pPr>
              <a:r>
                <a:rPr lang="en-US" b="1" dirty="0">
                  <a:solidFill>
                    <a:srgbClr val="505050"/>
                  </a:solidFill>
                  <a:cs typeface="Segoe UI" panose="020B0502040204020203" pitchFamily="34" charset="0"/>
                </a:rPr>
                <a:t>Preview</a:t>
              </a:r>
              <a:r>
                <a:rPr lang="en-US" dirty="0">
                  <a:solidFill>
                    <a:srgbClr val="505050"/>
                  </a:solidFill>
                  <a:cs typeface="Segoe UI" panose="020B0502040204020203" pitchFamily="34" charset="0"/>
                </a:rPr>
                <a:t> of full support for Java</a:t>
              </a:r>
              <a:endParaRPr lang="en-US" b="1" dirty="0">
                <a:solidFill>
                  <a:srgbClr val="505050"/>
                </a:solidFill>
                <a:cs typeface="Segoe UI" panose="020B0502040204020203" pitchFamily="34" charset="0"/>
              </a:endParaRPr>
            </a:p>
          </p:txBody>
        </p:sp>
      </p:grpSp>
    </p:spTree>
    <p:extLst>
      <p:ext uri="{BB962C8B-B14F-4D97-AF65-F5344CB8AC3E}">
        <p14:creationId xmlns:p14="http://schemas.microsoft.com/office/powerpoint/2010/main" val="35913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BF8D76F-6F60-4DD6-8605-DF5403AA0B02}"/>
              </a:ext>
            </a:extLst>
          </p:cNvPr>
          <p:cNvGrpSpPr/>
          <p:nvPr/>
        </p:nvGrpSpPr>
        <p:grpSpPr>
          <a:xfrm>
            <a:off x="3488802" y="1740056"/>
            <a:ext cx="2564296" cy="4146006"/>
            <a:chOff x="8952362" y="2128185"/>
            <a:chExt cx="2564296" cy="4146006"/>
          </a:xfrm>
        </p:grpSpPr>
        <p:sp>
          <p:nvSpPr>
            <p:cNvPr id="68" name="Rectangle 67">
              <a:extLst>
                <a:ext uri="{FF2B5EF4-FFF2-40B4-BE49-F238E27FC236}">
                  <a16:creationId xmlns:a16="http://schemas.microsoft.com/office/drawing/2014/main" id="{DCBBAE8D-6F4B-49C4-A35B-C692BE40784B}"/>
                </a:ext>
              </a:extLst>
            </p:cNvPr>
            <p:cNvSpPr/>
            <p:nvPr/>
          </p:nvSpPr>
          <p:spPr bwMode="auto">
            <a:xfrm>
              <a:off x="8952362" y="2845810"/>
              <a:ext cx="2564296" cy="342838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a:extLst>
                <a:ext uri="{FF2B5EF4-FFF2-40B4-BE49-F238E27FC236}">
                  <a16:creationId xmlns:a16="http://schemas.microsoft.com/office/drawing/2014/main" id="{2B74E4E0-3FCE-49D4-BB84-72570A91094E}"/>
                </a:ext>
              </a:extLst>
            </p:cNvPr>
            <p:cNvGrpSpPr/>
            <p:nvPr/>
          </p:nvGrpSpPr>
          <p:grpSpPr>
            <a:xfrm>
              <a:off x="8985309" y="2128185"/>
              <a:ext cx="2513301" cy="3463759"/>
              <a:chOff x="8985309" y="2128185"/>
              <a:chExt cx="2513301" cy="3463759"/>
            </a:xfrm>
          </p:grpSpPr>
          <p:sp>
            <p:nvSpPr>
              <p:cNvPr id="70" name="Oval 19">
                <a:extLst>
                  <a:ext uri="{FF2B5EF4-FFF2-40B4-BE49-F238E27FC236}">
                    <a16:creationId xmlns:a16="http://schemas.microsoft.com/office/drawing/2014/main" id="{FE09F5C0-B692-4960-B1EE-781DBF0ADB8C}"/>
                  </a:ext>
                </a:extLst>
              </p:cNvPr>
              <p:cNvSpPr>
                <a:spLocks noChangeArrowheads="1"/>
              </p:cNvSpPr>
              <p:nvPr/>
            </p:nvSpPr>
            <p:spPr bwMode="auto">
              <a:xfrm>
                <a:off x="9517627" y="2128185"/>
                <a:ext cx="1433766" cy="1436836"/>
              </a:xfrm>
              <a:prstGeom prst="ellipse">
                <a:avLst/>
              </a:prstGeom>
              <a:solidFill>
                <a:srgbClr val="0072C6"/>
              </a:solidFill>
              <a:ln w="31750" cap="rnd">
                <a:no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grpSp>
            <p:nvGrpSpPr>
              <p:cNvPr id="71" name="Group 70">
                <a:extLst>
                  <a:ext uri="{FF2B5EF4-FFF2-40B4-BE49-F238E27FC236}">
                    <a16:creationId xmlns:a16="http://schemas.microsoft.com/office/drawing/2014/main" id="{DF1C5B5F-EC81-4FE8-84FA-40CCA8E3960F}"/>
                  </a:ext>
                </a:extLst>
              </p:cNvPr>
              <p:cNvGrpSpPr/>
              <p:nvPr/>
            </p:nvGrpSpPr>
            <p:grpSpPr>
              <a:xfrm>
                <a:off x="9862454" y="2541735"/>
                <a:ext cx="732660" cy="609736"/>
                <a:chOff x="8156576" y="569913"/>
                <a:chExt cx="955675" cy="795337"/>
              </a:xfrm>
            </p:grpSpPr>
            <p:sp>
              <p:nvSpPr>
                <p:cNvPr id="75" name="Oval 66">
                  <a:extLst>
                    <a:ext uri="{FF2B5EF4-FFF2-40B4-BE49-F238E27FC236}">
                      <a16:creationId xmlns:a16="http://schemas.microsoft.com/office/drawing/2014/main" id="{7790FD74-2429-407B-8B54-F2A76E007D85}"/>
                    </a:ext>
                  </a:extLst>
                </p:cNvPr>
                <p:cNvSpPr>
                  <a:spLocks noChangeArrowheads="1"/>
                </p:cNvSpPr>
                <p:nvPr/>
              </p:nvSpPr>
              <p:spPr bwMode="auto">
                <a:xfrm>
                  <a:off x="8639176" y="903288"/>
                  <a:ext cx="138113" cy="13652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67">
                  <a:extLst>
                    <a:ext uri="{FF2B5EF4-FFF2-40B4-BE49-F238E27FC236}">
                      <a16:creationId xmlns:a16="http://schemas.microsoft.com/office/drawing/2014/main" id="{6450CCBC-82F0-423E-A1FB-E3339FE01477}"/>
                    </a:ext>
                  </a:extLst>
                </p:cNvPr>
                <p:cNvSpPr>
                  <a:spLocks noChangeArrowheads="1"/>
                </p:cNvSpPr>
                <p:nvPr/>
              </p:nvSpPr>
              <p:spPr bwMode="auto">
                <a:xfrm>
                  <a:off x="8974138" y="903288"/>
                  <a:ext cx="138113" cy="13652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Oval 68">
                  <a:extLst>
                    <a:ext uri="{FF2B5EF4-FFF2-40B4-BE49-F238E27FC236}">
                      <a16:creationId xmlns:a16="http://schemas.microsoft.com/office/drawing/2014/main" id="{EE4775AC-2A2E-47A1-AE83-400F89B5E3C0}"/>
                    </a:ext>
                  </a:extLst>
                </p:cNvPr>
                <p:cNvSpPr>
                  <a:spLocks noChangeArrowheads="1"/>
                </p:cNvSpPr>
                <p:nvPr/>
              </p:nvSpPr>
              <p:spPr bwMode="auto">
                <a:xfrm>
                  <a:off x="8156576" y="903288"/>
                  <a:ext cx="134938" cy="13652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69">
                  <a:extLst>
                    <a:ext uri="{FF2B5EF4-FFF2-40B4-BE49-F238E27FC236}">
                      <a16:creationId xmlns:a16="http://schemas.microsoft.com/office/drawing/2014/main" id="{E429D414-2D3D-45C9-B224-5202AC50EBEA}"/>
                    </a:ext>
                  </a:extLst>
                </p:cNvPr>
                <p:cNvSpPr>
                  <a:spLocks noChangeShapeType="1"/>
                </p:cNvSpPr>
                <p:nvPr/>
              </p:nvSpPr>
              <p:spPr bwMode="auto">
                <a:xfrm flipH="1">
                  <a:off x="8778876" y="971550"/>
                  <a:ext cx="195263"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0">
                  <a:extLst>
                    <a:ext uri="{FF2B5EF4-FFF2-40B4-BE49-F238E27FC236}">
                      <a16:creationId xmlns:a16="http://schemas.microsoft.com/office/drawing/2014/main" id="{D9807735-3702-4738-A0FB-90FE5B1A12DA}"/>
                    </a:ext>
                  </a:extLst>
                </p:cNvPr>
                <p:cNvSpPr>
                  <a:spLocks noChangeShapeType="1"/>
                </p:cNvSpPr>
                <p:nvPr/>
              </p:nvSpPr>
              <p:spPr bwMode="auto">
                <a:xfrm flipH="1">
                  <a:off x="8288338" y="971550"/>
                  <a:ext cx="350838"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71">
                  <a:extLst>
                    <a:ext uri="{FF2B5EF4-FFF2-40B4-BE49-F238E27FC236}">
                      <a16:creationId xmlns:a16="http://schemas.microsoft.com/office/drawing/2014/main" id="{B973B437-15CD-4ABC-B9A2-8F471241C3F0}"/>
                    </a:ext>
                  </a:extLst>
                </p:cNvPr>
                <p:cNvSpPr>
                  <a:spLocks/>
                </p:cNvSpPr>
                <p:nvPr/>
              </p:nvSpPr>
              <p:spPr bwMode="auto">
                <a:xfrm>
                  <a:off x="8847138" y="1133475"/>
                  <a:ext cx="155575" cy="157163"/>
                </a:xfrm>
                <a:custGeom>
                  <a:avLst/>
                  <a:gdLst>
                    <a:gd name="T0" fmla="*/ 7 w 55"/>
                    <a:gd name="T1" fmla="*/ 41 h 56"/>
                    <a:gd name="T2" fmla="*/ 15 w 55"/>
                    <a:gd name="T3" fmla="*/ 7 h 56"/>
                    <a:gd name="T4" fmla="*/ 48 w 55"/>
                    <a:gd name="T5" fmla="*/ 16 h 56"/>
                    <a:gd name="T6" fmla="*/ 40 w 55"/>
                    <a:gd name="T7" fmla="*/ 49 h 56"/>
                    <a:gd name="T8" fmla="*/ 7 w 55"/>
                    <a:gd name="T9" fmla="*/ 41 h 56"/>
                  </a:gdLst>
                  <a:ahLst/>
                  <a:cxnLst>
                    <a:cxn ang="0">
                      <a:pos x="T0" y="T1"/>
                    </a:cxn>
                    <a:cxn ang="0">
                      <a:pos x="T2" y="T3"/>
                    </a:cxn>
                    <a:cxn ang="0">
                      <a:pos x="T4" y="T5"/>
                    </a:cxn>
                    <a:cxn ang="0">
                      <a:pos x="T6" y="T7"/>
                    </a:cxn>
                    <a:cxn ang="0">
                      <a:pos x="T8" y="T9"/>
                    </a:cxn>
                  </a:cxnLst>
                  <a:rect l="0" t="0" r="r" b="b"/>
                  <a:pathLst>
                    <a:path w="55" h="56">
                      <a:moveTo>
                        <a:pt x="7" y="41"/>
                      </a:moveTo>
                      <a:cubicBezTo>
                        <a:pt x="0" y="29"/>
                        <a:pt x="3" y="14"/>
                        <a:pt x="15" y="7"/>
                      </a:cubicBezTo>
                      <a:cubicBezTo>
                        <a:pt x="26" y="0"/>
                        <a:pt x="41" y="4"/>
                        <a:pt x="48" y="16"/>
                      </a:cubicBezTo>
                      <a:cubicBezTo>
                        <a:pt x="55" y="27"/>
                        <a:pt x="51" y="42"/>
                        <a:pt x="40" y="49"/>
                      </a:cubicBezTo>
                      <a:cubicBezTo>
                        <a:pt x="29" y="56"/>
                        <a:pt x="14" y="52"/>
                        <a:pt x="7" y="41"/>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72">
                  <a:extLst>
                    <a:ext uri="{FF2B5EF4-FFF2-40B4-BE49-F238E27FC236}">
                      <a16:creationId xmlns:a16="http://schemas.microsoft.com/office/drawing/2014/main" id="{5FE11ED6-4FD7-4823-ADA2-A9D56DA11480}"/>
                    </a:ext>
                  </a:extLst>
                </p:cNvPr>
                <p:cNvSpPr>
                  <a:spLocks/>
                </p:cNvSpPr>
                <p:nvPr/>
              </p:nvSpPr>
              <p:spPr bwMode="auto">
                <a:xfrm>
                  <a:off x="8364538" y="1209675"/>
                  <a:ext cx="155575" cy="155575"/>
                </a:xfrm>
                <a:custGeom>
                  <a:avLst/>
                  <a:gdLst>
                    <a:gd name="T0" fmla="*/ 9 w 55"/>
                    <a:gd name="T1" fmla="*/ 12 h 55"/>
                    <a:gd name="T2" fmla="*/ 43 w 55"/>
                    <a:gd name="T3" fmla="*/ 9 h 55"/>
                    <a:gd name="T4" fmla="*/ 46 w 55"/>
                    <a:gd name="T5" fmla="*/ 43 h 55"/>
                    <a:gd name="T6" fmla="*/ 12 w 55"/>
                    <a:gd name="T7" fmla="*/ 46 h 55"/>
                    <a:gd name="T8" fmla="*/ 9 w 55"/>
                    <a:gd name="T9" fmla="*/ 12 h 55"/>
                  </a:gdLst>
                  <a:ahLst/>
                  <a:cxnLst>
                    <a:cxn ang="0">
                      <a:pos x="T0" y="T1"/>
                    </a:cxn>
                    <a:cxn ang="0">
                      <a:pos x="T2" y="T3"/>
                    </a:cxn>
                    <a:cxn ang="0">
                      <a:pos x="T4" y="T5"/>
                    </a:cxn>
                    <a:cxn ang="0">
                      <a:pos x="T6" y="T7"/>
                    </a:cxn>
                    <a:cxn ang="0">
                      <a:pos x="T8" y="T9"/>
                    </a:cxn>
                  </a:cxnLst>
                  <a:rect l="0" t="0" r="r" b="b"/>
                  <a:pathLst>
                    <a:path w="55" h="55">
                      <a:moveTo>
                        <a:pt x="9" y="12"/>
                      </a:moveTo>
                      <a:cubicBezTo>
                        <a:pt x="18" y="2"/>
                        <a:pt x="33" y="0"/>
                        <a:pt x="43" y="9"/>
                      </a:cubicBezTo>
                      <a:cubicBezTo>
                        <a:pt x="53" y="18"/>
                        <a:pt x="55" y="33"/>
                        <a:pt x="46" y="43"/>
                      </a:cubicBezTo>
                      <a:cubicBezTo>
                        <a:pt x="37" y="54"/>
                        <a:pt x="22" y="55"/>
                        <a:pt x="12" y="46"/>
                      </a:cubicBezTo>
                      <a:cubicBezTo>
                        <a:pt x="2" y="38"/>
                        <a:pt x="0" y="22"/>
                        <a:pt x="9" y="12"/>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73">
                  <a:extLst>
                    <a:ext uri="{FF2B5EF4-FFF2-40B4-BE49-F238E27FC236}">
                      <a16:creationId xmlns:a16="http://schemas.microsoft.com/office/drawing/2014/main" id="{D4D218D3-BDB2-4955-8BAE-5F263BFF69AD}"/>
                    </a:ext>
                  </a:extLst>
                </p:cNvPr>
                <p:cNvSpPr>
                  <a:spLocks/>
                </p:cNvSpPr>
                <p:nvPr/>
              </p:nvSpPr>
              <p:spPr bwMode="auto">
                <a:xfrm>
                  <a:off x="8847138" y="638175"/>
                  <a:ext cx="155575" cy="152400"/>
                </a:xfrm>
                <a:custGeom>
                  <a:avLst/>
                  <a:gdLst>
                    <a:gd name="T0" fmla="*/ 9 w 55"/>
                    <a:gd name="T1" fmla="*/ 11 h 54"/>
                    <a:gd name="T2" fmla="*/ 43 w 55"/>
                    <a:gd name="T3" fmla="*/ 9 h 54"/>
                    <a:gd name="T4" fmla="*/ 46 w 55"/>
                    <a:gd name="T5" fmla="*/ 43 h 54"/>
                    <a:gd name="T6" fmla="*/ 12 w 55"/>
                    <a:gd name="T7" fmla="*/ 46 h 54"/>
                    <a:gd name="T8" fmla="*/ 9 w 55"/>
                    <a:gd name="T9" fmla="*/ 11 h 54"/>
                  </a:gdLst>
                  <a:ahLst/>
                  <a:cxnLst>
                    <a:cxn ang="0">
                      <a:pos x="T0" y="T1"/>
                    </a:cxn>
                    <a:cxn ang="0">
                      <a:pos x="T2" y="T3"/>
                    </a:cxn>
                    <a:cxn ang="0">
                      <a:pos x="T4" y="T5"/>
                    </a:cxn>
                    <a:cxn ang="0">
                      <a:pos x="T6" y="T7"/>
                    </a:cxn>
                    <a:cxn ang="0">
                      <a:pos x="T8" y="T9"/>
                    </a:cxn>
                  </a:cxnLst>
                  <a:rect l="0" t="0" r="r" b="b"/>
                  <a:pathLst>
                    <a:path w="55" h="54">
                      <a:moveTo>
                        <a:pt x="9" y="11"/>
                      </a:moveTo>
                      <a:cubicBezTo>
                        <a:pt x="18" y="1"/>
                        <a:pt x="33" y="0"/>
                        <a:pt x="43" y="9"/>
                      </a:cubicBezTo>
                      <a:cubicBezTo>
                        <a:pt x="53" y="17"/>
                        <a:pt x="55" y="33"/>
                        <a:pt x="46" y="43"/>
                      </a:cubicBezTo>
                      <a:cubicBezTo>
                        <a:pt x="37" y="53"/>
                        <a:pt x="22" y="54"/>
                        <a:pt x="12" y="46"/>
                      </a:cubicBezTo>
                      <a:cubicBezTo>
                        <a:pt x="2" y="37"/>
                        <a:pt x="0" y="22"/>
                        <a:pt x="9" y="11"/>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4">
                  <a:extLst>
                    <a:ext uri="{FF2B5EF4-FFF2-40B4-BE49-F238E27FC236}">
                      <a16:creationId xmlns:a16="http://schemas.microsoft.com/office/drawing/2014/main" id="{03625B34-1D0D-47E9-B914-B9E9AE4E2B7D}"/>
                    </a:ext>
                  </a:extLst>
                </p:cNvPr>
                <p:cNvSpPr>
                  <a:spLocks noChangeShapeType="1"/>
                </p:cNvSpPr>
                <p:nvPr/>
              </p:nvSpPr>
              <p:spPr bwMode="auto">
                <a:xfrm flipV="1">
                  <a:off x="8486776" y="1025525"/>
                  <a:ext cx="177800" cy="20955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75">
                  <a:extLst>
                    <a:ext uri="{FF2B5EF4-FFF2-40B4-BE49-F238E27FC236}">
                      <a16:creationId xmlns:a16="http://schemas.microsoft.com/office/drawing/2014/main" id="{99C6F5B0-9037-4A0D-B5A8-23F301BBEBD2}"/>
                    </a:ext>
                  </a:extLst>
                </p:cNvPr>
                <p:cNvSpPr>
                  <a:spLocks/>
                </p:cNvSpPr>
                <p:nvPr/>
              </p:nvSpPr>
              <p:spPr bwMode="auto">
                <a:xfrm>
                  <a:off x="8364538" y="569913"/>
                  <a:ext cx="155575" cy="152400"/>
                </a:xfrm>
                <a:custGeom>
                  <a:avLst/>
                  <a:gdLst>
                    <a:gd name="T0" fmla="*/ 9 w 55"/>
                    <a:gd name="T1" fmla="*/ 43 h 54"/>
                    <a:gd name="T2" fmla="*/ 43 w 55"/>
                    <a:gd name="T3" fmla="*/ 46 h 54"/>
                    <a:gd name="T4" fmla="*/ 46 w 55"/>
                    <a:gd name="T5" fmla="*/ 11 h 54"/>
                    <a:gd name="T6" fmla="*/ 12 w 55"/>
                    <a:gd name="T7" fmla="*/ 9 h 54"/>
                    <a:gd name="T8" fmla="*/ 9 w 55"/>
                    <a:gd name="T9" fmla="*/ 43 h 54"/>
                  </a:gdLst>
                  <a:ahLst/>
                  <a:cxnLst>
                    <a:cxn ang="0">
                      <a:pos x="T0" y="T1"/>
                    </a:cxn>
                    <a:cxn ang="0">
                      <a:pos x="T2" y="T3"/>
                    </a:cxn>
                    <a:cxn ang="0">
                      <a:pos x="T4" y="T5"/>
                    </a:cxn>
                    <a:cxn ang="0">
                      <a:pos x="T6" y="T7"/>
                    </a:cxn>
                    <a:cxn ang="0">
                      <a:pos x="T8" y="T9"/>
                    </a:cxn>
                  </a:cxnLst>
                  <a:rect l="0" t="0" r="r" b="b"/>
                  <a:pathLst>
                    <a:path w="55" h="54">
                      <a:moveTo>
                        <a:pt x="9" y="43"/>
                      </a:moveTo>
                      <a:cubicBezTo>
                        <a:pt x="18" y="53"/>
                        <a:pt x="33" y="54"/>
                        <a:pt x="43" y="46"/>
                      </a:cubicBezTo>
                      <a:cubicBezTo>
                        <a:pt x="53" y="37"/>
                        <a:pt x="55" y="22"/>
                        <a:pt x="46" y="11"/>
                      </a:cubicBezTo>
                      <a:cubicBezTo>
                        <a:pt x="37" y="1"/>
                        <a:pt x="22" y="0"/>
                        <a:pt x="12" y="9"/>
                      </a:cubicBezTo>
                      <a:cubicBezTo>
                        <a:pt x="2" y="17"/>
                        <a:pt x="0" y="33"/>
                        <a:pt x="9" y="43"/>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76">
                  <a:extLst>
                    <a:ext uri="{FF2B5EF4-FFF2-40B4-BE49-F238E27FC236}">
                      <a16:creationId xmlns:a16="http://schemas.microsoft.com/office/drawing/2014/main" id="{610A6D13-4B66-4CC8-82FD-B913B78B2863}"/>
                    </a:ext>
                  </a:extLst>
                </p:cNvPr>
                <p:cNvSpPr>
                  <a:spLocks noChangeShapeType="1"/>
                </p:cNvSpPr>
                <p:nvPr/>
              </p:nvSpPr>
              <p:spPr bwMode="auto">
                <a:xfrm>
                  <a:off x="8759826" y="1025525"/>
                  <a:ext cx="119063" cy="1349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77">
                  <a:extLst>
                    <a:ext uri="{FF2B5EF4-FFF2-40B4-BE49-F238E27FC236}">
                      <a16:creationId xmlns:a16="http://schemas.microsoft.com/office/drawing/2014/main" id="{7296E71B-A6E4-4328-A283-5A2DD4ED2921}"/>
                    </a:ext>
                  </a:extLst>
                </p:cNvPr>
                <p:cNvSpPr>
                  <a:spLocks noChangeShapeType="1"/>
                </p:cNvSpPr>
                <p:nvPr/>
              </p:nvSpPr>
              <p:spPr bwMode="auto">
                <a:xfrm>
                  <a:off x="8486776" y="700088"/>
                  <a:ext cx="179388" cy="212725"/>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78">
                  <a:extLst>
                    <a:ext uri="{FF2B5EF4-FFF2-40B4-BE49-F238E27FC236}">
                      <a16:creationId xmlns:a16="http://schemas.microsoft.com/office/drawing/2014/main" id="{8DE1A23B-F910-497F-87CB-D097B0256BE8}"/>
                    </a:ext>
                  </a:extLst>
                </p:cNvPr>
                <p:cNvSpPr>
                  <a:spLocks noChangeShapeType="1"/>
                </p:cNvSpPr>
                <p:nvPr/>
              </p:nvSpPr>
              <p:spPr bwMode="auto">
                <a:xfrm flipV="1">
                  <a:off x="8756651" y="768350"/>
                  <a:ext cx="122238" cy="14605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72" name="Straight Connector 71">
                <a:extLst>
                  <a:ext uri="{FF2B5EF4-FFF2-40B4-BE49-F238E27FC236}">
                    <a16:creationId xmlns:a16="http://schemas.microsoft.com/office/drawing/2014/main" id="{E80DF9CE-0F9F-4E33-B585-1699F60ED2FD}"/>
                  </a:ext>
                </a:extLst>
              </p:cNvPr>
              <p:cNvCxnSpPr>
                <a:cxnSpLocks/>
              </p:cNvCxnSpPr>
              <p:nvPr/>
            </p:nvCxnSpPr>
            <p:spPr>
              <a:xfrm>
                <a:off x="9407054" y="4573501"/>
                <a:ext cx="1654913" cy="0"/>
              </a:xfrm>
              <a:prstGeom prst="line">
                <a:avLst/>
              </a:prstGeom>
              <a:ln w="19050" cap="rnd">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Text Placeholder 21">
                <a:extLst>
                  <a:ext uri="{FF2B5EF4-FFF2-40B4-BE49-F238E27FC236}">
                    <a16:creationId xmlns:a16="http://schemas.microsoft.com/office/drawing/2014/main" id="{E10FFDB5-6CAD-479A-AC6A-64D6B69812D3}"/>
                  </a:ext>
                </a:extLst>
              </p:cNvPr>
              <p:cNvSpPr txBox="1">
                <a:spLocks/>
              </p:cNvSpPr>
              <p:nvPr/>
            </p:nvSpPr>
            <p:spPr>
              <a:xfrm>
                <a:off x="9192768" y="4865591"/>
                <a:ext cx="2121408" cy="726353"/>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85750" lvl="0" indent="-285750">
                  <a:lnSpc>
                    <a:spcPct val="100000"/>
                  </a:lnSpc>
                  <a:buFont typeface="Arial" panose="020B0604020202020204" pitchFamily="34" charset="0"/>
                  <a:buChar char="•"/>
                  <a:defRPr/>
                </a:pPr>
                <a:r>
                  <a:rPr lang="en-US" sz="1600" dirty="0">
                    <a:latin typeface="+mn-lt"/>
                    <a:ea typeface="+mn-ea"/>
                    <a:cs typeface="+mn-cs"/>
                  </a:rPr>
                  <a:t>Per-App network</a:t>
                </a:r>
              </a:p>
              <a:p>
                <a:pPr marL="285750" lvl="0" indent="-285750">
                  <a:lnSpc>
                    <a:spcPct val="100000"/>
                  </a:lnSpc>
                  <a:buFont typeface="Arial" panose="020B0604020202020204" pitchFamily="34" charset="0"/>
                  <a:buChar char="•"/>
                  <a:defRPr/>
                </a:pPr>
                <a:r>
                  <a:rPr lang="en-US" sz="1600" dirty="0">
                    <a:latin typeface="+mn-lt"/>
                    <a:ea typeface="+mn-ea"/>
                    <a:cs typeface="+mn-cs"/>
                  </a:rPr>
                  <a:t>Stable IPs</a:t>
                </a:r>
              </a:p>
            </p:txBody>
          </p:sp>
          <p:sp>
            <p:nvSpPr>
              <p:cNvPr id="74" name="Text Placeholder 21">
                <a:extLst>
                  <a:ext uri="{FF2B5EF4-FFF2-40B4-BE49-F238E27FC236}">
                    <a16:creationId xmlns:a16="http://schemas.microsoft.com/office/drawing/2014/main" id="{B2D03483-2D29-4754-A872-257DF12ADD45}"/>
                  </a:ext>
                </a:extLst>
              </p:cNvPr>
              <p:cNvSpPr txBox="1">
                <a:spLocks/>
              </p:cNvSpPr>
              <p:nvPr/>
            </p:nvSpPr>
            <p:spPr>
              <a:xfrm>
                <a:off x="8985309" y="3748601"/>
                <a:ext cx="2513301" cy="553998"/>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sz="2400" dirty="0">
                    <a:ea typeface="+mn-ea"/>
                  </a:rPr>
                  <a:t>Networking</a:t>
                </a:r>
              </a:p>
            </p:txBody>
          </p:sp>
        </p:grpSp>
      </p:grpSp>
      <p:sp>
        <p:nvSpPr>
          <p:cNvPr id="2" name="Title 1"/>
          <p:cNvSpPr>
            <a:spLocks noGrp="1"/>
          </p:cNvSpPr>
          <p:nvPr>
            <p:ph type="title"/>
          </p:nvPr>
        </p:nvSpPr>
        <p:spPr>
          <a:xfrm>
            <a:off x="274320" y="296897"/>
            <a:ext cx="11889564" cy="917575"/>
          </a:xfrm>
        </p:spPr>
        <p:txBody>
          <a:bodyPr/>
          <a:lstStyle/>
          <a:p>
            <a:r>
              <a:rPr lang="en-US" dirty="0">
                <a:solidFill>
                  <a:schemeClr val="tx1"/>
                </a:solidFill>
                <a:cs typeface="Segoe UI Semibold" panose="020B0702040204020203" pitchFamily="34" charset="0"/>
              </a:rPr>
              <a:t>So what’s next?</a:t>
            </a:r>
          </a:p>
        </p:txBody>
      </p:sp>
      <p:sp>
        <p:nvSpPr>
          <p:cNvPr id="49" name="Rectangle 48">
            <a:extLst>
              <a:ext uri="{FF2B5EF4-FFF2-40B4-BE49-F238E27FC236}">
                <a16:creationId xmlns:a16="http://schemas.microsoft.com/office/drawing/2014/main" id="{64F85D88-0490-4DDE-AA90-6C8888637D31}"/>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3DA261AA-62F6-43DD-88D6-6CD05FC158EA}"/>
              </a:ext>
            </a:extLst>
          </p:cNvPr>
          <p:cNvGrpSpPr/>
          <p:nvPr/>
        </p:nvGrpSpPr>
        <p:grpSpPr>
          <a:xfrm>
            <a:off x="788679" y="1739395"/>
            <a:ext cx="2564296" cy="4146006"/>
            <a:chOff x="1228670" y="1670985"/>
            <a:chExt cx="2564296" cy="4146006"/>
          </a:xfrm>
        </p:grpSpPr>
        <p:grpSp>
          <p:nvGrpSpPr>
            <p:cNvPr id="7" name="Group 6">
              <a:extLst>
                <a:ext uri="{FF2B5EF4-FFF2-40B4-BE49-F238E27FC236}">
                  <a16:creationId xmlns:a16="http://schemas.microsoft.com/office/drawing/2014/main" id="{F8C3B77F-8079-409B-A597-11D7397569F5}"/>
                </a:ext>
              </a:extLst>
            </p:cNvPr>
            <p:cNvGrpSpPr/>
            <p:nvPr/>
          </p:nvGrpSpPr>
          <p:grpSpPr>
            <a:xfrm>
              <a:off x="1228670" y="1670985"/>
              <a:ext cx="2564296" cy="4146006"/>
              <a:chOff x="5087438" y="2128185"/>
              <a:chExt cx="2564296" cy="4146006"/>
            </a:xfrm>
          </p:grpSpPr>
          <p:sp>
            <p:nvSpPr>
              <p:cNvPr id="172" name="Rectangle 171">
                <a:extLst>
                  <a:ext uri="{FF2B5EF4-FFF2-40B4-BE49-F238E27FC236}">
                    <a16:creationId xmlns:a16="http://schemas.microsoft.com/office/drawing/2014/main" id="{BE5EF338-8AD8-4204-8549-D1C1F62050DE}"/>
                  </a:ext>
                </a:extLst>
              </p:cNvPr>
              <p:cNvSpPr/>
              <p:nvPr/>
            </p:nvSpPr>
            <p:spPr bwMode="auto">
              <a:xfrm>
                <a:off x="5087438" y="2845810"/>
                <a:ext cx="2564296" cy="342838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6" name="Oval 19">
                <a:extLst>
                  <a:ext uri="{FF2B5EF4-FFF2-40B4-BE49-F238E27FC236}">
                    <a16:creationId xmlns:a16="http://schemas.microsoft.com/office/drawing/2014/main" id="{9E3E260A-D32E-4DC6-93B7-09E5B2E1F676}"/>
                  </a:ext>
                </a:extLst>
              </p:cNvPr>
              <p:cNvSpPr>
                <a:spLocks noChangeArrowheads="1"/>
              </p:cNvSpPr>
              <p:nvPr/>
            </p:nvSpPr>
            <p:spPr bwMode="auto">
              <a:xfrm>
                <a:off x="5652703" y="2128185"/>
                <a:ext cx="1433766" cy="1436836"/>
              </a:xfrm>
              <a:prstGeom prst="ellipse">
                <a:avLst/>
              </a:prstGeom>
              <a:solidFill>
                <a:srgbClr val="0072C6"/>
              </a:solidFill>
              <a:ln w="31750" cap="rnd">
                <a:no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cxnSp>
            <p:nvCxnSpPr>
              <p:cNvPr id="218" name="Straight Connector 217">
                <a:extLst>
                  <a:ext uri="{FF2B5EF4-FFF2-40B4-BE49-F238E27FC236}">
                    <a16:creationId xmlns:a16="http://schemas.microsoft.com/office/drawing/2014/main" id="{BF8B4249-275C-4D28-8DF1-CA0F7F05AE60}"/>
                  </a:ext>
                </a:extLst>
              </p:cNvPr>
              <p:cNvCxnSpPr>
                <a:cxnSpLocks/>
              </p:cNvCxnSpPr>
              <p:nvPr/>
            </p:nvCxnSpPr>
            <p:spPr>
              <a:xfrm>
                <a:off x="5542130" y="4573501"/>
                <a:ext cx="1654913" cy="0"/>
              </a:xfrm>
              <a:prstGeom prst="line">
                <a:avLst/>
              </a:prstGeom>
              <a:ln w="19050" cap="rnd">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4" name="Text Placeholder 21">
                <a:extLst>
                  <a:ext uri="{FF2B5EF4-FFF2-40B4-BE49-F238E27FC236}">
                    <a16:creationId xmlns:a16="http://schemas.microsoft.com/office/drawing/2014/main" id="{F935E96E-8939-4BAD-B4B6-F38AAEC41055}"/>
                  </a:ext>
                </a:extLst>
              </p:cNvPr>
              <p:cNvSpPr txBox="1">
                <a:spLocks/>
              </p:cNvSpPr>
              <p:nvPr/>
            </p:nvSpPr>
            <p:spPr>
              <a:xfrm>
                <a:off x="5261325" y="4865591"/>
                <a:ext cx="2283043" cy="1021818"/>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defRPr/>
                </a:pPr>
                <a:r>
                  <a:rPr lang="en-US" sz="1600" dirty="0">
                    <a:latin typeface="+mn-lt"/>
                    <a:ea typeface="+mn-ea"/>
                    <a:cs typeface="+mn-cs"/>
                  </a:rPr>
                  <a:t>API models inside</a:t>
                </a:r>
              </a:p>
              <a:p>
                <a:pPr marL="285750" indent="-285750">
                  <a:lnSpc>
                    <a:spcPct val="100000"/>
                  </a:lnSpc>
                  <a:buFont typeface="Arial" panose="020B0604020202020204" pitchFamily="34" charset="0"/>
                  <a:buChar char="•"/>
                  <a:defRPr/>
                </a:pPr>
                <a:r>
                  <a:rPr lang="en-US" sz="1600" dirty="0">
                    <a:latin typeface="+mn-lt"/>
                    <a:ea typeface="+mn-ea"/>
                    <a:cs typeface="+mn-cs"/>
                  </a:rPr>
                  <a:t>Volume drivers</a:t>
                </a:r>
              </a:p>
              <a:p>
                <a:pPr marL="285750" indent="-285750">
                  <a:lnSpc>
                    <a:spcPct val="100000"/>
                  </a:lnSpc>
                  <a:buFont typeface="Arial" panose="020B0604020202020204" pitchFamily="34" charset="0"/>
                  <a:buChar char="•"/>
                  <a:defRPr/>
                </a:pPr>
                <a:r>
                  <a:rPr lang="en-US" sz="1600" dirty="0">
                    <a:latin typeface="+mn-lt"/>
                    <a:ea typeface="+mn-ea"/>
                    <a:cs typeface="+mn-cs"/>
                  </a:rPr>
                  <a:t>Logs &amp; Monitoring</a:t>
                </a:r>
              </a:p>
            </p:txBody>
          </p:sp>
          <p:sp>
            <p:nvSpPr>
              <p:cNvPr id="46" name="Text Placeholder 21">
                <a:extLst>
                  <a:ext uri="{FF2B5EF4-FFF2-40B4-BE49-F238E27FC236}">
                    <a16:creationId xmlns:a16="http://schemas.microsoft.com/office/drawing/2014/main" id="{5281A6FC-10A9-4871-AFA3-D6B0F0EBE3C8}"/>
                  </a:ext>
                </a:extLst>
              </p:cNvPr>
              <p:cNvSpPr txBox="1">
                <a:spLocks/>
              </p:cNvSpPr>
              <p:nvPr/>
            </p:nvSpPr>
            <p:spPr>
              <a:xfrm>
                <a:off x="5261325" y="3748601"/>
                <a:ext cx="2216523" cy="553998"/>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sz="2400" dirty="0">
                    <a:ea typeface="+mn-ea"/>
                  </a:rPr>
                  <a:t>Containers</a:t>
                </a:r>
              </a:p>
            </p:txBody>
          </p:sp>
        </p:grpSp>
        <p:pic>
          <p:nvPicPr>
            <p:cNvPr id="50" name="Graphic 49">
              <a:extLst>
                <a:ext uri="{FF2B5EF4-FFF2-40B4-BE49-F238E27FC236}">
                  <a16:creationId xmlns:a16="http://schemas.microsoft.com/office/drawing/2014/main" id="{9FFC26F3-12DD-4A21-9C02-93455B9F8C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6730" y="1867342"/>
              <a:ext cx="888175" cy="1017366"/>
            </a:xfrm>
            <a:prstGeom prst="rect">
              <a:avLst/>
            </a:prstGeom>
          </p:spPr>
        </p:pic>
      </p:grpSp>
      <p:grpSp>
        <p:nvGrpSpPr>
          <p:cNvPr id="4" name="Group 3">
            <a:extLst>
              <a:ext uri="{FF2B5EF4-FFF2-40B4-BE49-F238E27FC236}">
                <a16:creationId xmlns:a16="http://schemas.microsoft.com/office/drawing/2014/main" id="{8F7CB29B-12A8-48B6-9596-36917103236D}"/>
              </a:ext>
            </a:extLst>
          </p:cNvPr>
          <p:cNvGrpSpPr/>
          <p:nvPr/>
        </p:nvGrpSpPr>
        <p:grpSpPr>
          <a:xfrm>
            <a:off x="6188925" y="1732753"/>
            <a:ext cx="2564296" cy="4251667"/>
            <a:chOff x="6778709" y="1670985"/>
            <a:chExt cx="2564296" cy="4251667"/>
          </a:xfrm>
        </p:grpSpPr>
        <p:grpSp>
          <p:nvGrpSpPr>
            <p:cNvPr id="58" name="Group 57">
              <a:extLst>
                <a:ext uri="{FF2B5EF4-FFF2-40B4-BE49-F238E27FC236}">
                  <a16:creationId xmlns:a16="http://schemas.microsoft.com/office/drawing/2014/main" id="{25907376-6A42-4F1A-A39C-7B0EA967BAB6}"/>
                </a:ext>
              </a:extLst>
            </p:cNvPr>
            <p:cNvGrpSpPr/>
            <p:nvPr/>
          </p:nvGrpSpPr>
          <p:grpSpPr>
            <a:xfrm>
              <a:off x="6778709" y="1670985"/>
              <a:ext cx="2564296" cy="4251667"/>
              <a:chOff x="1222513" y="2128185"/>
              <a:chExt cx="2564296" cy="4251667"/>
            </a:xfrm>
          </p:grpSpPr>
          <p:sp>
            <p:nvSpPr>
              <p:cNvPr id="59" name="Rectangle 58">
                <a:extLst>
                  <a:ext uri="{FF2B5EF4-FFF2-40B4-BE49-F238E27FC236}">
                    <a16:creationId xmlns:a16="http://schemas.microsoft.com/office/drawing/2014/main" id="{31E6F955-66A3-488D-BE6B-38EBD26BDC16}"/>
                  </a:ext>
                </a:extLst>
              </p:cNvPr>
              <p:cNvSpPr/>
              <p:nvPr/>
            </p:nvSpPr>
            <p:spPr bwMode="auto">
              <a:xfrm>
                <a:off x="1222513" y="2845810"/>
                <a:ext cx="2564296" cy="342838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19">
                <a:extLst>
                  <a:ext uri="{FF2B5EF4-FFF2-40B4-BE49-F238E27FC236}">
                    <a16:creationId xmlns:a16="http://schemas.microsoft.com/office/drawing/2014/main" id="{31C0BB44-5055-4DB3-B956-0D0DEED9BDAF}"/>
                  </a:ext>
                </a:extLst>
              </p:cNvPr>
              <p:cNvSpPr>
                <a:spLocks noChangeArrowheads="1"/>
              </p:cNvSpPr>
              <p:nvPr/>
            </p:nvSpPr>
            <p:spPr bwMode="auto">
              <a:xfrm>
                <a:off x="1793504" y="2128185"/>
                <a:ext cx="1433766" cy="1436836"/>
              </a:xfrm>
              <a:prstGeom prst="ellipse">
                <a:avLst/>
              </a:prstGeom>
              <a:solidFill>
                <a:srgbClr val="0072C6"/>
              </a:solidFill>
              <a:ln w="31750" cap="rnd">
                <a:no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cxnSp>
            <p:nvCxnSpPr>
              <p:cNvPr id="62" name="Straight Connector 61">
                <a:extLst>
                  <a:ext uri="{FF2B5EF4-FFF2-40B4-BE49-F238E27FC236}">
                    <a16:creationId xmlns:a16="http://schemas.microsoft.com/office/drawing/2014/main" id="{57FD59AF-8FCF-43F5-AA3F-16646836649F}"/>
                  </a:ext>
                </a:extLst>
              </p:cNvPr>
              <p:cNvCxnSpPr>
                <a:cxnSpLocks/>
              </p:cNvCxnSpPr>
              <p:nvPr/>
            </p:nvCxnSpPr>
            <p:spPr>
              <a:xfrm>
                <a:off x="1677205" y="4573501"/>
                <a:ext cx="1654913" cy="0"/>
              </a:xfrm>
              <a:prstGeom prst="line">
                <a:avLst/>
              </a:prstGeom>
              <a:ln w="19050" cap="rnd">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21">
                <a:extLst>
                  <a:ext uri="{FF2B5EF4-FFF2-40B4-BE49-F238E27FC236}">
                    <a16:creationId xmlns:a16="http://schemas.microsoft.com/office/drawing/2014/main" id="{170D0CB9-5C7C-4BCB-A149-55E8B6618AAD}"/>
                  </a:ext>
                </a:extLst>
              </p:cNvPr>
              <p:cNvSpPr txBox="1">
                <a:spLocks/>
              </p:cNvSpPr>
              <p:nvPr/>
            </p:nvSpPr>
            <p:spPr>
              <a:xfrm>
                <a:off x="1396400" y="4865591"/>
                <a:ext cx="2216523" cy="1514261"/>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defRPr/>
                </a:pPr>
                <a:r>
                  <a:rPr lang="en-US" sz="1600" dirty="0">
                    <a:latin typeface="+mn-lt"/>
                    <a:ea typeface="+mn-ea"/>
                    <a:cs typeface="+mn-cs"/>
                  </a:rPr>
                  <a:t>Resource Governance</a:t>
                </a:r>
              </a:p>
              <a:p>
                <a:pPr marL="285750" indent="-285750">
                  <a:lnSpc>
                    <a:spcPct val="100000"/>
                  </a:lnSpc>
                  <a:buFont typeface="Arial" panose="020B0604020202020204" pitchFamily="34" charset="0"/>
                  <a:buChar char="•"/>
                  <a:defRPr/>
                </a:pPr>
                <a:r>
                  <a:rPr lang="en-US" sz="1600" dirty="0">
                    <a:latin typeface="+mn-lt"/>
                    <a:ea typeface="+mn-ea"/>
                    <a:cs typeface="+mn-cs"/>
                  </a:rPr>
                  <a:t>Debugging Improvements</a:t>
                </a:r>
              </a:p>
              <a:p>
                <a:pPr lvl="0">
                  <a:lnSpc>
                    <a:spcPct val="100000"/>
                  </a:lnSpc>
                  <a:defRPr/>
                </a:pPr>
                <a:endParaRPr lang="en-US" sz="1600" dirty="0">
                  <a:latin typeface="+mn-lt"/>
                  <a:ea typeface="+mn-ea"/>
                  <a:cs typeface="+mn-cs"/>
                </a:endParaRPr>
              </a:p>
            </p:txBody>
          </p:sp>
          <p:sp>
            <p:nvSpPr>
              <p:cNvPr id="64" name="Text Placeholder 21">
                <a:extLst>
                  <a:ext uri="{FF2B5EF4-FFF2-40B4-BE49-F238E27FC236}">
                    <a16:creationId xmlns:a16="http://schemas.microsoft.com/office/drawing/2014/main" id="{2E363CF0-E513-42DE-9C79-F6EC53EEAA79}"/>
                  </a:ext>
                </a:extLst>
              </p:cNvPr>
              <p:cNvSpPr txBox="1">
                <a:spLocks/>
              </p:cNvSpPr>
              <p:nvPr/>
            </p:nvSpPr>
            <p:spPr>
              <a:xfrm>
                <a:off x="1285574" y="3748601"/>
                <a:ext cx="2438175" cy="553998"/>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sz="2400" dirty="0">
                    <a:ea typeface="+mn-ea"/>
                  </a:rPr>
                  <a:t>Management</a:t>
                </a:r>
              </a:p>
            </p:txBody>
          </p:sp>
        </p:grpSp>
        <p:sp>
          <p:nvSpPr>
            <p:cNvPr id="51" name="Freeform 23">
              <a:extLst>
                <a:ext uri="{FF2B5EF4-FFF2-40B4-BE49-F238E27FC236}">
                  <a16:creationId xmlns:a16="http://schemas.microsoft.com/office/drawing/2014/main" id="{6C8D213F-C301-4056-B0B2-7C619296F864}"/>
                </a:ext>
              </a:extLst>
            </p:cNvPr>
            <p:cNvSpPr>
              <a:spLocks/>
            </p:cNvSpPr>
            <p:nvPr/>
          </p:nvSpPr>
          <p:spPr bwMode="auto">
            <a:xfrm>
              <a:off x="7693782" y="1999250"/>
              <a:ext cx="743281" cy="746100"/>
            </a:xfrm>
            <a:custGeom>
              <a:avLst/>
              <a:gdLst>
                <a:gd name="T0" fmla="*/ 284 w 296"/>
                <a:gd name="T1" fmla="*/ 242 h 297"/>
                <a:gd name="T2" fmla="*/ 154 w 296"/>
                <a:gd name="T3" fmla="*/ 112 h 297"/>
                <a:gd name="T4" fmla="*/ 137 w 296"/>
                <a:gd name="T5" fmla="*/ 29 h 297"/>
                <a:gd name="T6" fmla="*/ 54 w 296"/>
                <a:gd name="T7" fmla="*/ 11 h 297"/>
                <a:gd name="T8" fmla="*/ 88 w 296"/>
                <a:gd name="T9" fmla="*/ 45 h 297"/>
                <a:gd name="T10" fmla="*/ 76 w 296"/>
                <a:gd name="T11" fmla="*/ 77 h 297"/>
                <a:gd name="T12" fmla="*/ 45 w 296"/>
                <a:gd name="T13" fmla="*/ 88 h 297"/>
                <a:gd name="T14" fmla="*/ 11 w 296"/>
                <a:gd name="T15" fmla="*/ 54 h 297"/>
                <a:gd name="T16" fmla="*/ 28 w 296"/>
                <a:gd name="T17" fmla="*/ 137 h 297"/>
                <a:gd name="T18" fmla="*/ 111 w 296"/>
                <a:gd name="T19" fmla="*/ 155 h 297"/>
                <a:gd name="T20" fmla="*/ 241 w 296"/>
                <a:gd name="T21" fmla="*/ 285 h 297"/>
                <a:gd name="T22" fmla="*/ 284 w 296"/>
                <a:gd name="T23" fmla="*/ 285 h 297"/>
                <a:gd name="T24" fmla="*/ 284 w 296"/>
                <a:gd name="T25" fmla="*/ 24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297">
                  <a:moveTo>
                    <a:pt x="284" y="242"/>
                  </a:moveTo>
                  <a:cubicBezTo>
                    <a:pt x="154" y="112"/>
                    <a:pt x="154" y="112"/>
                    <a:pt x="154" y="112"/>
                  </a:cubicBezTo>
                  <a:cubicBezTo>
                    <a:pt x="165" y="84"/>
                    <a:pt x="160" y="51"/>
                    <a:pt x="137" y="29"/>
                  </a:cubicBezTo>
                  <a:cubicBezTo>
                    <a:pt x="115" y="6"/>
                    <a:pt x="82" y="0"/>
                    <a:pt x="54" y="11"/>
                  </a:cubicBezTo>
                  <a:cubicBezTo>
                    <a:pt x="88" y="45"/>
                    <a:pt x="88" y="45"/>
                    <a:pt x="88" y="45"/>
                  </a:cubicBezTo>
                  <a:cubicBezTo>
                    <a:pt x="76" y="77"/>
                    <a:pt x="76" y="77"/>
                    <a:pt x="76" y="77"/>
                  </a:cubicBezTo>
                  <a:cubicBezTo>
                    <a:pt x="45" y="88"/>
                    <a:pt x="45" y="88"/>
                    <a:pt x="45" y="88"/>
                  </a:cubicBezTo>
                  <a:cubicBezTo>
                    <a:pt x="11" y="54"/>
                    <a:pt x="11" y="54"/>
                    <a:pt x="11" y="54"/>
                  </a:cubicBezTo>
                  <a:cubicBezTo>
                    <a:pt x="0" y="82"/>
                    <a:pt x="6" y="115"/>
                    <a:pt x="28" y="137"/>
                  </a:cubicBezTo>
                  <a:cubicBezTo>
                    <a:pt x="51" y="160"/>
                    <a:pt x="84" y="166"/>
                    <a:pt x="111" y="155"/>
                  </a:cubicBezTo>
                  <a:cubicBezTo>
                    <a:pt x="241" y="285"/>
                    <a:pt x="241" y="285"/>
                    <a:pt x="241" y="285"/>
                  </a:cubicBezTo>
                  <a:cubicBezTo>
                    <a:pt x="253" y="297"/>
                    <a:pt x="272" y="297"/>
                    <a:pt x="284" y="285"/>
                  </a:cubicBezTo>
                  <a:cubicBezTo>
                    <a:pt x="296" y="273"/>
                    <a:pt x="296" y="254"/>
                    <a:pt x="284" y="242"/>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a:extLst>
              <a:ext uri="{FF2B5EF4-FFF2-40B4-BE49-F238E27FC236}">
                <a16:creationId xmlns:a16="http://schemas.microsoft.com/office/drawing/2014/main" id="{4B6ABA14-8488-4393-88BC-F68D52A5FC21}"/>
              </a:ext>
            </a:extLst>
          </p:cNvPr>
          <p:cNvGrpSpPr/>
          <p:nvPr/>
        </p:nvGrpSpPr>
        <p:grpSpPr>
          <a:xfrm>
            <a:off x="8889047" y="1732753"/>
            <a:ext cx="2564296" cy="4149283"/>
            <a:chOff x="9191078" y="1699807"/>
            <a:chExt cx="2564296" cy="4149283"/>
          </a:xfrm>
        </p:grpSpPr>
        <p:grpSp>
          <p:nvGrpSpPr>
            <p:cNvPr id="54" name="Group 53">
              <a:extLst>
                <a:ext uri="{FF2B5EF4-FFF2-40B4-BE49-F238E27FC236}">
                  <a16:creationId xmlns:a16="http://schemas.microsoft.com/office/drawing/2014/main" id="{5F7F7F42-404C-4BC5-A1AB-4B1A44EC9472}"/>
                </a:ext>
              </a:extLst>
            </p:cNvPr>
            <p:cNvGrpSpPr/>
            <p:nvPr/>
          </p:nvGrpSpPr>
          <p:grpSpPr>
            <a:xfrm>
              <a:off x="9191078" y="1699807"/>
              <a:ext cx="2564296" cy="4149283"/>
              <a:chOff x="1222513" y="2128185"/>
              <a:chExt cx="2564296" cy="4149283"/>
            </a:xfrm>
          </p:grpSpPr>
          <p:sp>
            <p:nvSpPr>
              <p:cNvPr id="56" name="Rectangle 55">
                <a:extLst>
                  <a:ext uri="{FF2B5EF4-FFF2-40B4-BE49-F238E27FC236}">
                    <a16:creationId xmlns:a16="http://schemas.microsoft.com/office/drawing/2014/main" id="{61DC0866-FA1F-4CCD-99B6-90FC8004C8FC}"/>
                  </a:ext>
                </a:extLst>
              </p:cNvPr>
              <p:cNvSpPr/>
              <p:nvPr/>
            </p:nvSpPr>
            <p:spPr bwMode="auto">
              <a:xfrm>
                <a:off x="1222513" y="2849087"/>
                <a:ext cx="2564296" cy="342838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19">
                <a:extLst>
                  <a:ext uri="{FF2B5EF4-FFF2-40B4-BE49-F238E27FC236}">
                    <a16:creationId xmlns:a16="http://schemas.microsoft.com/office/drawing/2014/main" id="{49B0F2A7-B838-41D9-8E72-A6A8D8860246}"/>
                  </a:ext>
                </a:extLst>
              </p:cNvPr>
              <p:cNvSpPr>
                <a:spLocks noChangeArrowheads="1"/>
              </p:cNvSpPr>
              <p:nvPr/>
            </p:nvSpPr>
            <p:spPr bwMode="auto">
              <a:xfrm>
                <a:off x="1793504" y="2128185"/>
                <a:ext cx="1433766" cy="1436836"/>
              </a:xfrm>
              <a:prstGeom prst="ellipse">
                <a:avLst/>
              </a:prstGeom>
              <a:solidFill>
                <a:srgbClr val="0072C6"/>
              </a:solidFill>
              <a:ln w="31750" cap="rnd">
                <a:no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cxnSp>
            <p:nvCxnSpPr>
              <p:cNvPr id="88" name="Straight Connector 87">
                <a:extLst>
                  <a:ext uri="{FF2B5EF4-FFF2-40B4-BE49-F238E27FC236}">
                    <a16:creationId xmlns:a16="http://schemas.microsoft.com/office/drawing/2014/main" id="{F405611D-7DE8-4379-9D07-AC8B14C5495F}"/>
                  </a:ext>
                </a:extLst>
              </p:cNvPr>
              <p:cNvCxnSpPr>
                <a:cxnSpLocks/>
              </p:cNvCxnSpPr>
              <p:nvPr/>
            </p:nvCxnSpPr>
            <p:spPr>
              <a:xfrm>
                <a:off x="1677205" y="4573501"/>
                <a:ext cx="1654913" cy="0"/>
              </a:xfrm>
              <a:prstGeom prst="line">
                <a:avLst/>
              </a:prstGeom>
              <a:ln w="19050" cap="rnd">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9" name="Text Placeholder 21">
                <a:extLst>
                  <a:ext uri="{FF2B5EF4-FFF2-40B4-BE49-F238E27FC236}">
                    <a16:creationId xmlns:a16="http://schemas.microsoft.com/office/drawing/2014/main" id="{2DB96ED6-CB8A-482B-AD28-81CD5BF6E4DD}"/>
                  </a:ext>
                </a:extLst>
              </p:cNvPr>
              <p:cNvSpPr txBox="1">
                <a:spLocks/>
              </p:cNvSpPr>
              <p:nvPr/>
            </p:nvSpPr>
            <p:spPr>
              <a:xfrm>
                <a:off x="1396400" y="4865591"/>
                <a:ext cx="2216523" cy="1021818"/>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defRPr/>
                </a:pPr>
                <a:r>
                  <a:rPr lang="en-US" sz="1600" dirty="0">
                    <a:latin typeface="+mn-lt"/>
                    <a:ea typeface="+mn-ea"/>
                    <a:cs typeface="+mn-cs"/>
                  </a:rPr>
                  <a:t>New APIs</a:t>
                </a:r>
              </a:p>
              <a:p>
                <a:pPr marL="285750" indent="-285750">
                  <a:lnSpc>
                    <a:spcPct val="100000"/>
                  </a:lnSpc>
                  <a:buFont typeface="Arial" panose="020B0604020202020204" pitchFamily="34" charset="0"/>
                  <a:buChar char="•"/>
                  <a:defRPr/>
                </a:pPr>
                <a:r>
                  <a:rPr lang="en-US" sz="1600" dirty="0" err="1">
                    <a:latin typeface="+mn-lt"/>
                    <a:ea typeface="+mn-ea"/>
                    <a:cs typeface="+mn-cs"/>
                  </a:rPr>
                  <a:t>Serverless</a:t>
                </a:r>
                <a:r>
                  <a:rPr lang="en-US" sz="1600" dirty="0">
                    <a:latin typeface="+mn-lt"/>
                    <a:ea typeface="+mn-ea"/>
                    <a:cs typeface="+mn-cs"/>
                  </a:rPr>
                  <a:t>/PaaS</a:t>
                </a:r>
              </a:p>
              <a:p>
                <a:pPr lvl="0">
                  <a:lnSpc>
                    <a:spcPct val="100000"/>
                  </a:lnSpc>
                  <a:defRPr/>
                </a:pPr>
                <a:endParaRPr lang="en-US" sz="1600" dirty="0">
                  <a:latin typeface="+mn-lt"/>
                  <a:ea typeface="+mn-ea"/>
                  <a:cs typeface="+mn-cs"/>
                </a:endParaRPr>
              </a:p>
            </p:txBody>
          </p:sp>
          <p:sp>
            <p:nvSpPr>
              <p:cNvPr id="90" name="Text Placeholder 21">
                <a:extLst>
                  <a:ext uri="{FF2B5EF4-FFF2-40B4-BE49-F238E27FC236}">
                    <a16:creationId xmlns:a16="http://schemas.microsoft.com/office/drawing/2014/main" id="{52B16AB4-A007-4C07-AA7C-AEF85CFCFE9F}"/>
                  </a:ext>
                </a:extLst>
              </p:cNvPr>
              <p:cNvSpPr txBox="1">
                <a:spLocks/>
              </p:cNvSpPr>
              <p:nvPr/>
            </p:nvSpPr>
            <p:spPr>
              <a:xfrm>
                <a:off x="1285574" y="3748601"/>
                <a:ext cx="2438175" cy="553998"/>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sz="2400" dirty="0">
                    <a:ea typeface="+mn-ea"/>
                  </a:rPr>
                  <a:t>Simplification</a:t>
                </a:r>
              </a:p>
            </p:txBody>
          </p:sp>
        </p:grpSp>
        <p:sp>
          <p:nvSpPr>
            <p:cNvPr id="91" name="Freeform 126">
              <a:extLst>
                <a:ext uri="{FF2B5EF4-FFF2-40B4-BE49-F238E27FC236}">
                  <a16:creationId xmlns:a16="http://schemas.microsoft.com/office/drawing/2014/main" id="{3B366627-242D-4E12-9AF9-19D4A7A7B9D3}"/>
                </a:ext>
              </a:extLst>
            </p:cNvPr>
            <p:cNvSpPr>
              <a:spLocks/>
            </p:cNvSpPr>
            <p:nvPr/>
          </p:nvSpPr>
          <p:spPr bwMode="auto">
            <a:xfrm>
              <a:off x="10000499" y="2086973"/>
              <a:ext cx="945453" cy="589299"/>
            </a:xfrm>
            <a:custGeom>
              <a:avLst/>
              <a:gdLst>
                <a:gd name="T0" fmla="*/ 243 w 372"/>
                <a:gd name="T1" fmla="*/ 0 h 231"/>
                <a:gd name="T2" fmla="*/ 178 w 372"/>
                <a:gd name="T3" fmla="*/ 37 h 231"/>
                <a:gd name="T4" fmla="*/ 149 w 372"/>
                <a:gd name="T5" fmla="*/ 31 h 231"/>
                <a:gd name="T6" fmla="*/ 97 w 372"/>
                <a:gd name="T7" fmla="*/ 52 h 231"/>
                <a:gd name="T8" fmla="*/ 79 w 372"/>
                <a:gd name="T9" fmla="*/ 79 h 231"/>
                <a:gd name="T10" fmla="*/ 75 w 372"/>
                <a:gd name="T11" fmla="*/ 79 h 231"/>
                <a:gd name="T12" fmla="*/ 22 w 372"/>
                <a:gd name="T13" fmla="*/ 101 h 231"/>
                <a:gd name="T14" fmla="*/ 0 w 372"/>
                <a:gd name="T15" fmla="*/ 155 h 231"/>
                <a:gd name="T16" fmla="*/ 22 w 372"/>
                <a:gd name="T17" fmla="*/ 208 h 231"/>
                <a:gd name="T18" fmla="*/ 75 w 372"/>
                <a:gd name="T19" fmla="*/ 231 h 231"/>
                <a:gd name="T20" fmla="*/ 296 w 372"/>
                <a:gd name="T21" fmla="*/ 231 h 231"/>
                <a:gd name="T22" fmla="*/ 350 w 372"/>
                <a:gd name="T23" fmla="*/ 208 h 231"/>
                <a:gd name="T24" fmla="*/ 372 w 372"/>
                <a:gd name="T25" fmla="*/ 155 h 231"/>
                <a:gd name="T26" fmla="*/ 350 w 372"/>
                <a:gd name="T27" fmla="*/ 102 h 231"/>
                <a:gd name="T28" fmla="*/ 317 w 372"/>
                <a:gd name="T29" fmla="*/ 81 h 231"/>
                <a:gd name="T30" fmla="*/ 317 w 372"/>
                <a:gd name="T31" fmla="*/ 76 h 231"/>
                <a:gd name="T32" fmla="*/ 296 w 372"/>
                <a:gd name="T33" fmla="*/ 23 h 231"/>
                <a:gd name="T34" fmla="*/ 243 w 372"/>
                <a:gd name="T35"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2" h="231">
                  <a:moveTo>
                    <a:pt x="243" y="0"/>
                  </a:moveTo>
                  <a:cubicBezTo>
                    <a:pt x="216" y="0"/>
                    <a:pt x="192" y="14"/>
                    <a:pt x="178" y="37"/>
                  </a:cubicBezTo>
                  <a:cubicBezTo>
                    <a:pt x="170" y="33"/>
                    <a:pt x="159" y="31"/>
                    <a:pt x="149" y="31"/>
                  </a:cubicBezTo>
                  <a:cubicBezTo>
                    <a:pt x="129" y="31"/>
                    <a:pt x="111" y="38"/>
                    <a:pt x="97" y="52"/>
                  </a:cubicBezTo>
                  <a:cubicBezTo>
                    <a:pt x="89" y="59"/>
                    <a:pt x="83" y="68"/>
                    <a:pt x="79" y="79"/>
                  </a:cubicBezTo>
                  <a:cubicBezTo>
                    <a:pt x="77" y="79"/>
                    <a:pt x="76" y="79"/>
                    <a:pt x="75" y="79"/>
                  </a:cubicBezTo>
                  <a:cubicBezTo>
                    <a:pt x="56" y="79"/>
                    <a:pt x="37" y="87"/>
                    <a:pt x="22" y="101"/>
                  </a:cubicBezTo>
                  <a:cubicBezTo>
                    <a:pt x="8" y="116"/>
                    <a:pt x="0" y="135"/>
                    <a:pt x="0" y="155"/>
                  </a:cubicBezTo>
                  <a:cubicBezTo>
                    <a:pt x="0" y="175"/>
                    <a:pt x="8" y="194"/>
                    <a:pt x="22" y="208"/>
                  </a:cubicBezTo>
                  <a:cubicBezTo>
                    <a:pt x="37" y="223"/>
                    <a:pt x="56" y="231"/>
                    <a:pt x="75" y="231"/>
                  </a:cubicBezTo>
                  <a:cubicBezTo>
                    <a:pt x="296" y="231"/>
                    <a:pt x="296" y="231"/>
                    <a:pt x="296" y="231"/>
                  </a:cubicBezTo>
                  <a:cubicBezTo>
                    <a:pt x="317" y="231"/>
                    <a:pt x="336" y="223"/>
                    <a:pt x="350" y="208"/>
                  </a:cubicBezTo>
                  <a:cubicBezTo>
                    <a:pt x="364" y="194"/>
                    <a:pt x="372" y="175"/>
                    <a:pt x="372" y="155"/>
                  </a:cubicBezTo>
                  <a:cubicBezTo>
                    <a:pt x="372" y="135"/>
                    <a:pt x="364" y="116"/>
                    <a:pt x="350" y="102"/>
                  </a:cubicBezTo>
                  <a:cubicBezTo>
                    <a:pt x="341" y="92"/>
                    <a:pt x="330" y="85"/>
                    <a:pt x="317" y="81"/>
                  </a:cubicBezTo>
                  <a:cubicBezTo>
                    <a:pt x="317" y="80"/>
                    <a:pt x="317" y="78"/>
                    <a:pt x="317" y="76"/>
                  </a:cubicBezTo>
                  <a:cubicBezTo>
                    <a:pt x="317" y="56"/>
                    <a:pt x="310" y="37"/>
                    <a:pt x="296" y="23"/>
                  </a:cubicBezTo>
                  <a:cubicBezTo>
                    <a:pt x="282" y="8"/>
                    <a:pt x="263" y="0"/>
                    <a:pt x="243" y="0"/>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789471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2825B83-7E8C-4100-B886-70CED9B71462}"/>
              </a:ext>
            </a:extLst>
          </p:cNvPr>
          <p:cNvGrpSpPr/>
          <p:nvPr/>
        </p:nvGrpSpPr>
        <p:grpSpPr>
          <a:xfrm>
            <a:off x="-226230" y="4584522"/>
            <a:ext cx="13154807" cy="2748832"/>
            <a:chOff x="-359166" y="3595461"/>
            <a:chExt cx="13154807" cy="2748832"/>
          </a:xfrm>
        </p:grpSpPr>
        <p:grpSp>
          <p:nvGrpSpPr>
            <p:cNvPr id="105" name="Group 104">
              <a:extLst>
                <a:ext uri="{FF2B5EF4-FFF2-40B4-BE49-F238E27FC236}">
                  <a16:creationId xmlns:a16="http://schemas.microsoft.com/office/drawing/2014/main" id="{B369FB9E-84ED-4A31-976D-5084015D5E5A}"/>
                </a:ext>
              </a:extLst>
            </p:cNvPr>
            <p:cNvGrpSpPr/>
            <p:nvPr/>
          </p:nvGrpSpPr>
          <p:grpSpPr>
            <a:xfrm>
              <a:off x="-359166" y="4877425"/>
              <a:ext cx="13154807" cy="1466868"/>
              <a:chOff x="-359166" y="1894404"/>
              <a:chExt cx="13154807" cy="1466868"/>
            </a:xfrm>
          </p:grpSpPr>
          <p:grpSp>
            <p:nvGrpSpPr>
              <p:cNvPr id="148" name="Group 147">
                <a:extLst>
                  <a:ext uri="{FF2B5EF4-FFF2-40B4-BE49-F238E27FC236}">
                    <a16:creationId xmlns:a16="http://schemas.microsoft.com/office/drawing/2014/main" id="{96B79CF6-CC79-4E2C-A578-15E2E21EAEC5}"/>
                  </a:ext>
                </a:extLst>
              </p:cNvPr>
              <p:cNvGrpSpPr/>
              <p:nvPr/>
            </p:nvGrpSpPr>
            <p:grpSpPr>
              <a:xfrm>
                <a:off x="166743" y="2868963"/>
                <a:ext cx="12106163" cy="492309"/>
                <a:chOff x="166743" y="3220231"/>
                <a:chExt cx="12106163" cy="492309"/>
              </a:xfrm>
              <a:noFill/>
            </p:grpSpPr>
            <p:sp>
              <p:nvSpPr>
                <p:cNvPr id="190" name="Hexagon 189">
                  <a:extLst>
                    <a:ext uri="{FF2B5EF4-FFF2-40B4-BE49-F238E27FC236}">
                      <a16:creationId xmlns:a16="http://schemas.microsoft.com/office/drawing/2014/main" id="{1B058A43-25BC-42B3-AFC2-92C1676C89E8}"/>
                    </a:ext>
                  </a:extLst>
                </p:cNvPr>
                <p:cNvSpPr/>
                <p:nvPr/>
              </p:nvSpPr>
              <p:spPr bwMode="auto">
                <a:xfrm>
                  <a:off x="16674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1" name="Hexagon 190">
                  <a:extLst>
                    <a:ext uri="{FF2B5EF4-FFF2-40B4-BE49-F238E27FC236}">
                      <a16:creationId xmlns:a16="http://schemas.microsoft.com/office/drawing/2014/main" id="{EA577878-A6A1-48CE-91E5-DF77051562D4}"/>
                    </a:ext>
                  </a:extLst>
                </p:cNvPr>
                <p:cNvSpPr/>
                <p:nvPr/>
              </p:nvSpPr>
              <p:spPr bwMode="auto">
                <a:xfrm>
                  <a:off x="121538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2" name="Hexagon 191">
                  <a:extLst>
                    <a:ext uri="{FF2B5EF4-FFF2-40B4-BE49-F238E27FC236}">
                      <a16:creationId xmlns:a16="http://schemas.microsoft.com/office/drawing/2014/main" id="{3CE4AB65-FDD3-40EB-B7B9-53287855F247}"/>
                    </a:ext>
                  </a:extLst>
                </p:cNvPr>
                <p:cNvSpPr/>
                <p:nvPr/>
              </p:nvSpPr>
              <p:spPr bwMode="auto">
                <a:xfrm>
                  <a:off x="226403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3" name="Hexagon 192">
                  <a:extLst>
                    <a:ext uri="{FF2B5EF4-FFF2-40B4-BE49-F238E27FC236}">
                      <a16:creationId xmlns:a16="http://schemas.microsoft.com/office/drawing/2014/main" id="{FF9749A2-4B90-47E8-BE08-2CA83FA217DE}"/>
                    </a:ext>
                  </a:extLst>
                </p:cNvPr>
                <p:cNvSpPr/>
                <p:nvPr/>
              </p:nvSpPr>
              <p:spPr bwMode="auto">
                <a:xfrm>
                  <a:off x="331267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4" name="Hexagon 193">
                  <a:extLst>
                    <a:ext uri="{FF2B5EF4-FFF2-40B4-BE49-F238E27FC236}">
                      <a16:creationId xmlns:a16="http://schemas.microsoft.com/office/drawing/2014/main" id="{732DCFDB-1767-48F4-B5DC-6EA758020A96}"/>
                    </a:ext>
                  </a:extLst>
                </p:cNvPr>
                <p:cNvSpPr/>
                <p:nvPr/>
              </p:nvSpPr>
              <p:spPr bwMode="auto">
                <a:xfrm>
                  <a:off x="436131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5" name="Hexagon 194">
                  <a:extLst>
                    <a:ext uri="{FF2B5EF4-FFF2-40B4-BE49-F238E27FC236}">
                      <a16:creationId xmlns:a16="http://schemas.microsoft.com/office/drawing/2014/main" id="{B9BAE0CB-4094-4F33-9FF7-B471E689F54A}"/>
                    </a:ext>
                  </a:extLst>
                </p:cNvPr>
                <p:cNvSpPr/>
                <p:nvPr/>
              </p:nvSpPr>
              <p:spPr bwMode="auto">
                <a:xfrm>
                  <a:off x="540996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6" name="Hexagon 195">
                  <a:extLst>
                    <a:ext uri="{FF2B5EF4-FFF2-40B4-BE49-F238E27FC236}">
                      <a16:creationId xmlns:a16="http://schemas.microsoft.com/office/drawing/2014/main" id="{B00E7365-044D-44C3-AE80-CA34565EBDB6}"/>
                    </a:ext>
                  </a:extLst>
                </p:cNvPr>
                <p:cNvSpPr/>
                <p:nvPr/>
              </p:nvSpPr>
              <p:spPr bwMode="auto">
                <a:xfrm>
                  <a:off x="645860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7" name="Hexagon 196">
                  <a:extLst>
                    <a:ext uri="{FF2B5EF4-FFF2-40B4-BE49-F238E27FC236}">
                      <a16:creationId xmlns:a16="http://schemas.microsoft.com/office/drawing/2014/main" id="{84736DF3-3684-4E7F-B730-090A485446BA}"/>
                    </a:ext>
                  </a:extLst>
                </p:cNvPr>
                <p:cNvSpPr/>
                <p:nvPr/>
              </p:nvSpPr>
              <p:spPr bwMode="auto">
                <a:xfrm>
                  <a:off x="750725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8" name="Hexagon 197">
                  <a:extLst>
                    <a:ext uri="{FF2B5EF4-FFF2-40B4-BE49-F238E27FC236}">
                      <a16:creationId xmlns:a16="http://schemas.microsoft.com/office/drawing/2014/main" id="{D5CAA43C-414B-405B-9041-CE65425BC4FB}"/>
                    </a:ext>
                  </a:extLst>
                </p:cNvPr>
                <p:cNvSpPr/>
                <p:nvPr/>
              </p:nvSpPr>
              <p:spPr bwMode="auto">
                <a:xfrm>
                  <a:off x="855589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9" name="Hexagon 198">
                  <a:extLst>
                    <a:ext uri="{FF2B5EF4-FFF2-40B4-BE49-F238E27FC236}">
                      <a16:creationId xmlns:a16="http://schemas.microsoft.com/office/drawing/2014/main" id="{05B066E8-5912-4F30-8EB3-998D95BC6EAC}"/>
                    </a:ext>
                  </a:extLst>
                </p:cNvPr>
                <p:cNvSpPr/>
                <p:nvPr/>
              </p:nvSpPr>
              <p:spPr bwMode="auto">
                <a:xfrm>
                  <a:off x="960453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0" name="Hexagon 199">
                  <a:extLst>
                    <a:ext uri="{FF2B5EF4-FFF2-40B4-BE49-F238E27FC236}">
                      <a16:creationId xmlns:a16="http://schemas.microsoft.com/office/drawing/2014/main" id="{7437828C-8E85-47CA-A635-ABC1C2718119}"/>
                    </a:ext>
                  </a:extLst>
                </p:cNvPr>
                <p:cNvSpPr/>
                <p:nvPr/>
              </p:nvSpPr>
              <p:spPr bwMode="auto">
                <a:xfrm>
                  <a:off x="1065318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1" name="Hexagon 200">
                  <a:extLst>
                    <a:ext uri="{FF2B5EF4-FFF2-40B4-BE49-F238E27FC236}">
                      <a16:creationId xmlns:a16="http://schemas.microsoft.com/office/drawing/2014/main" id="{6620C285-8CEE-432C-994E-C454CCFEA6D7}"/>
                    </a:ext>
                  </a:extLst>
                </p:cNvPr>
                <p:cNvSpPr/>
                <p:nvPr/>
              </p:nvSpPr>
              <p:spPr bwMode="auto">
                <a:xfrm>
                  <a:off x="1170182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49" name="Group 148">
                <a:extLst>
                  <a:ext uri="{FF2B5EF4-FFF2-40B4-BE49-F238E27FC236}">
                    <a16:creationId xmlns:a16="http://schemas.microsoft.com/office/drawing/2014/main" id="{2029E789-1BEA-427B-AB5B-FD8CA023E058}"/>
                  </a:ext>
                </a:extLst>
              </p:cNvPr>
              <p:cNvGrpSpPr/>
              <p:nvPr/>
            </p:nvGrpSpPr>
            <p:grpSpPr>
              <a:xfrm>
                <a:off x="-359166" y="1894404"/>
                <a:ext cx="12106163" cy="492309"/>
                <a:chOff x="-359166" y="1894404"/>
                <a:chExt cx="12106163" cy="492309"/>
              </a:xfrm>
            </p:grpSpPr>
            <p:sp>
              <p:nvSpPr>
                <p:cNvPr id="178" name="Hexagon 177">
                  <a:extLst>
                    <a:ext uri="{FF2B5EF4-FFF2-40B4-BE49-F238E27FC236}">
                      <a16:creationId xmlns:a16="http://schemas.microsoft.com/office/drawing/2014/main" id="{9C7A6815-ED0B-40CD-88C1-A2049CA68096}"/>
                    </a:ext>
                  </a:extLst>
                </p:cNvPr>
                <p:cNvSpPr/>
                <p:nvPr/>
              </p:nvSpPr>
              <p:spPr bwMode="auto">
                <a:xfrm>
                  <a:off x="-359166"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9" name="Hexagon 178">
                  <a:extLst>
                    <a:ext uri="{FF2B5EF4-FFF2-40B4-BE49-F238E27FC236}">
                      <a16:creationId xmlns:a16="http://schemas.microsoft.com/office/drawing/2014/main" id="{ACBCBAA3-7118-4D09-B7AF-47A46E7652C7}"/>
                    </a:ext>
                  </a:extLst>
                </p:cNvPr>
                <p:cNvSpPr/>
                <p:nvPr/>
              </p:nvSpPr>
              <p:spPr bwMode="auto">
                <a:xfrm>
                  <a:off x="68947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0" name="Hexagon 179">
                  <a:extLst>
                    <a:ext uri="{FF2B5EF4-FFF2-40B4-BE49-F238E27FC236}">
                      <a16:creationId xmlns:a16="http://schemas.microsoft.com/office/drawing/2014/main" id="{5289D019-998B-4CB6-BA84-1837E4E1385D}"/>
                    </a:ext>
                  </a:extLst>
                </p:cNvPr>
                <p:cNvSpPr/>
                <p:nvPr/>
              </p:nvSpPr>
              <p:spPr bwMode="auto">
                <a:xfrm>
                  <a:off x="1738122"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1" name="Hexagon 180">
                  <a:extLst>
                    <a:ext uri="{FF2B5EF4-FFF2-40B4-BE49-F238E27FC236}">
                      <a16:creationId xmlns:a16="http://schemas.microsoft.com/office/drawing/2014/main" id="{575459C5-E8B1-4F10-B61D-DF3FFDA7EF4A}"/>
                    </a:ext>
                  </a:extLst>
                </p:cNvPr>
                <p:cNvSpPr/>
                <p:nvPr/>
              </p:nvSpPr>
              <p:spPr bwMode="auto">
                <a:xfrm>
                  <a:off x="2786766"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2" name="Hexagon 181">
                  <a:extLst>
                    <a:ext uri="{FF2B5EF4-FFF2-40B4-BE49-F238E27FC236}">
                      <a16:creationId xmlns:a16="http://schemas.microsoft.com/office/drawing/2014/main" id="{87FEB4C1-8ED9-4C25-A361-85513ADF4DAA}"/>
                    </a:ext>
                  </a:extLst>
                </p:cNvPr>
                <p:cNvSpPr/>
                <p:nvPr/>
              </p:nvSpPr>
              <p:spPr bwMode="auto">
                <a:xfrm>
                  <a:off x="3835410"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3" name="Hexagon 182">
                  <a:extLst>
                    <a:ext uri="{FF2B5EF4-FFF2-40B4-BE49-F238E27FC236}">
                      <a16:creationId xmlns:a16="http://schemas.microsoft.com/office/drawing/2014/main" id="{44B0EC1B-B657-4818-B168-CD4AAFC1B261}"/>
                    </a:ext>
                  </a:extLst>
                </p:cNvPr>
                <p:cNvSpPr/>
                <p:nvPr/>
              </p:nvSpPr>
              <p:spPr bwMode="auto">
                <a:xfrm>
                  <a:off x="4884054"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4" name="Hexagon 183">
                  <a:extLst>
                    <a:ext uri="{FF2B5EF4-FFF2-40B4-BE49-F238E27FC236}">
                      <a16:creationId xmlns:a16="http://schemas.microsoft.com/office/drawing/2014/main" id="{721FC3A0-D421-49D9-AFCE-55A06F021B9E}"/>
                    </a:ext>
                  </a:extLst>
                </p:cNvPr>
                <p:cNvSpPr/>
                <p:nvPr/>
              </p:nvSpPr>
              <p:spPr bwMode="auto">
                <a:xfrm>
                  <a:off x="593269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5" name="Hexagon 184">
                  <a:extLst>
                    <a:ext uri="{FF2B5EF4-FFF2-40B4-BE49-F238E27FC236}">
                      <a16:creationId xmlns:a16="http://schemas.microsoft.com/office/drawing/2014/main" id="{F2F450E3-5502-432E-BC91-152C437DD691}"/>
                    </a:ext>
                  </a:extLst>
                </p:cNvPr>
                <p:cNvSpPr/>
                <p:nvPr/>
              </p:nvSpPr>
              <p:spPr bwMode="auto">
                <a:xfrm>
                  <a:off x="6981342"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6" name="Hexagon 185">
                  <a:extLst>
                    <a:ext uri="{FF2B5EF4-FFF2-40B4-BE49-F238E27FC236}">
                      <a16:creationId xmlns:a16="http://schemas.microsoft.com/office/drawing/2014/main" id="{B50EF1AC-CB6F-4742-B5A4-0209F6D3A0B0}"/>
                    </a:ext>
                  </a:extLst>
                </p:cNvPr>
                <p:cNvSpPr/>
                <p:nvPr/>
              </p:nvSpPr>
              <p:spPr bwMode="auto">
                <a:xfrm>
                  <a:off x="8029986"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7" name="Hexagon 186">
                  <a:extLst>
                    <a:ext uri="{FF2B5EF4-FFF2-40B4-BE49-F238E27FC236}">
                      <a16:creationId xmlns:a16="http://schemas.microsoft.com/office/drawing/2014/main" id="{CDE9CDC0-62DE-47E7-BD01-732304F6EC97}"/>
                    </a:ext>
                  </a:extLst>
                </p:cNvPr>
                <p:cNvSpPr/>
                <p:nvPr/>
              </p:nvSpPr>
              <p:spPr bwMode="auto">
                <a:xfrm>
                  <a:off x="9078630"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8" name="Hexagon 187">
                  <a:extLst>
                    <a:ext uri="{FF2B5EF4-FFF2-40B4-BE49-F238E27FC236}">
                      <a16:creationId xmlns:a16="http://schemas.microsoft.com/office/drawing/2014/main" id="{A9B2CF45-5AAB-4DF9-8469-CA2C4B23A590}"/>
                    </a:ext>
                  </a:extLst>
                </p:cNvPr>
                <p:cNvSpPr/>
                <p:nvPr/>
              </p:nvSpPr>
              <p:spPr bwMode="auto">
                <a:xfrm>
                  <a:off x="10127274"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9" name="Hexagon 188">
                  <a:extLst>
                    <a:ext uri="{FF2B5EF4-FFF2-40B4-BE49-F238E27FC236}">
                      <a16:creationId xmlns:a16="http://schemas.microsoft.com/office/drawing/2014/main" id="{7A51C4E1-2435-48A8-95A4-3B30176245AE}"/>
                    </a:ext>
                  </a:extLst>
                </p:cNvPr>
                <p:cNvSpPr/>
                <p:nvPr/>
              </p:nvSpPr>
              <p:spPr bwMode="auto">
                <a:xfrm>
                  <a:off x="1117591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FED64B1A-D190-4D01-81BD-BCE073007E8E}"/>
                  </a:ext>
                </a:extLst>
              </p:cNvPr>
              <p:cNvGrpSpPr/>
              <p:nvPr/>
            </p:nvGrpSpPr>
            <p:grpSpPr>
              <a:xfrm>
                <a:off x="166743" y="2231934"/>
                <a:ext cx="12106163" cy="492309"/>
                <a:chOff x="166743" y="2231934"/>
                <a:chExt cx="12106163" cy="492309"/>
              </a:xfrm>
            </p:grpSpPr>
            <p:sp>
              <p:nvSpPr>
                <p:cNvPr id="166" name="Hexagon 165">
                  <a:extLst>
                    <a:ext uri="{FF2B5EF4-FFF2-40B4-BE49-F238E27FC236}">
                      <a16:creationId xmlns:a16="http://schemas.microsoft.com/office/drawing/2014/main" id="{A72763D3-D33B-4132-B3EA-8843A05C8AED}"/>
                    </a:ext>
                  </a:extLst>
                </p:cNvPr>
                <p:cNvSpPr/>
                <p:nvPr/>
              </p:nvSpPr>
              <p:spPr bwMode="auto">
                <a:xfrm>
                  <a:off x="16674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7" name="Hexagon 166">
                  <a:extLst>
                    <a:ext uri="{FF2B5EF4-FFF2-40B4-BE49-F238E27FC236}">
                      <a16:creationId xmlns:a16="http://schemas.microsoft.com/office/drawing/2014/main" id="{3BF47C3F-00F3-4135-927D-87234349DACD}"/>
                    </a:ext>
                  </a:extLst>
                </p:cNvPr>
                <p:cNvSpPr/>
                <p:nvPr/>
              </p:nvSpPr>
              <p:spPr bwMode="auto">
                <a:xfrm>
                  <a:off x="121538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8" name="Hexagon 167">
                  <a:extLst>
                    <a:ext uri="{FF2B5EF4-FFF2-40B4-BE49-F238E27FC236}">
                      <a16:creationId xmlns:a16="http://schemas.microsoft.com/office/drawing/2014/main" id="{5921A66B-BA82-4A82-B3A1-0E67E6260739}"/>
                    </a:ext>
                  </a:extLst>
                </p:cNvPr>
                <p:cNvSpPr/>
                <p:nvPr/>
              </p:nvSpPr>
              <p:spPr bwMode="auto">
                <a:xfrm>
                  <a:off x="2264031"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9" name="Hexagon 168">
                  <a:extLst>
                    <a:ext uri="{FF2B5EF4-FFF2-40B4-BE49-F238E27FC236}">
                      <a16:creationId xmlns:a16="http://schemas.microsoft.com/office/drawing/2014/main" id="{108EF939-227A-419C-B9CE-F883F2373FD2}"/>
                    </a:ext>
                  </a:extLst>
                </p:cNvPr>
                <p:cNvSpPr/>
                <p:nvPr/>
              </p:nvSpPr>
              <p:spPr bwMode="auto">
                <a:xfrm>
                  <a:off x="331267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0" name="Hexagon 169">
                  <a:extLst>
                    <a:ext uri="{FF2B5EF4-FFF2-40B4-BE49-F238E27FC236}">
                      <a16:creationId xmlns:a16="http://schemas.microsoft.com/office/drawing/2014/main" id="{B5A80024-A584-4A30-BF54-1F9593E21485}"/>
                    </a:ext>
                  </a:extLst>
                </p:cNvPr>
                <p:cNvSpPr/>
                <p:nvPr/>
              </p:nvSpPr>
              <p:spPr bwMode="auto">
                <a:xfrm>
                  <a:off x="436131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1" name="Hexagon 170">
                  <a:extLst>
                    <a:ext uri="{FF2B5EF4-FFF2-40B4-BE49-F238E27FC236}">
                      <a16:creationId xmlns:a16="http://schemas.microsoft.com/office/drawing/2014/main" id="{18B5B9CB-1B78-4E6C-BA22-8A02966E149A}"/>
                    </a:ext>
                  </a:extLst>
                </p:cNvPr>
                <p:cNvSpPr/>
                <p:nvPr/>
              </p:nvSpPr>
              <p:spPr bwMode="auto">
                <a:xfrm>
                  <a:off x="540996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2" name="Hexagon 171">
                  <a:extLst>
                    <a:ext uri="{FF2B5EF4-FFF2-40B4-BE49-F238E27FC236}">
                      <a16:creationId xmlns:a16="http://schemas.microsoft.com/office/drawing/2014/main" id="{0E0781FB-F948-44EE-A12F-1C8CAD0242EE}"/>
                    </a:ext>
                  </a:extLst>
                </p:cNvPr>
                <p:cNvSpPr/>
                <p:nvPr/>
              </p:nvSpPr>
              <p:spPr bwMode="auto">
                <a:xfrm>
                  <a:off x="645860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3" name="Hexagon 172">
                  <a:extLst>
                    <a:ext uri="{FF2B5EF4-FFF2-40B4-BE49-F238E27FC236}">
                      <a16:creationId xmlns:a16="http://schemas.microsoft.com/office/drawing/2014/main" id="{B54A6223-7B79-4F46-B9BB-D6B643B3477D}"/>
                    </a:ext>
                  </a:extLst>
                </p:cNvPr>
                <p:cNvSpPr/>
                <p:nvPr/>
              </p:nvSpPr>
              <p:spPr bwMode="auto">
                <a:xfrm>
                  <a:off x="7507251"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4" name="Hexagon 173">
                  <a:extLst>
                    <a:ext uri="{FF2B5EF4-FFF2-40B4-BE49-F238E27FC236}">
                      <a16:creationId xmlns:a16="http://schemas.microsoft.com/office/drawing/2014/main" id="{41D43F08-8C31-470A-83F6-E73BCA8E0537}"/>
                    </a:ext>
                  </a:extLst>
                </p:cNvPr>
                <p:cNvSpPr/>
                <p:nvPr/>
              </p:nvSpPr>
              <p:spPr bwMode="auto">
                <a:xfrm>
                  <a:off x="855589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5" name="Hexagon 174">
                  <a:extLst>
                    <a:ext uri="{FF2B5EF4-FFF2-40B4-BE49-F238E27FC236}">
                      <a16:creationId xmlns:a16="http://schemas.microsoft.com/office/drawing/2014/main" id="{5DCEE5E3-96E8-4F4B-B90B-36987871514E}"/>
                    </a:ext>
                  </a:extLst>
                </p:cNvPr>
                <p:cNvSpPr/>
                <p:nvPr/>
              </p:nvSpPr>
              <p:spPr bwMode="auto">
                <a:xfrm>
                  <a:off x="960453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6" name="Hexagon 175">
                  <a:extLst>
                    <a:ext uri="{FF2B5EF4-FFF2-40B4-BE49-F238E27FC236}">
                      <a16:creationId xmlns:a16="http://schemas.microsoft.com/office/drawing/2014/main" id="{9436EE2C-AA09-4D79-A7E9-E55112A379F2}"/>
                    </a:ext>
                  </a:extLst>
                </p:cNvPr>
                <p:cNvSpPr/>
                <p:nvPr/>
              </p:nvSpPr>
              <p:spPr bwMode="auto">
                <a:xfrm>
                  <a:off x="1065318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7" name="Hexagon 176">
                  <a:extLst>
                    <a:ext uri="{FF2B5EF4-FFF2-40B4-BE49-F238E27FC236}">
                      <a16:creationId xmlns:a16="http://schemas.microsoft.com/office/drawing/2014/main" id="{6DB9AE9F-4616-405E-A8ED-582A37F5642F}"/>
                    </a:ext>
                  </a:extLst>
                </p:cNvPr>
                <p:cNvSpPr/>
                <p:nvPr/>
              </p:nvSpPr>
              <p:spPr bwMode="auto">
                <a:xfrm>
                  <a:off x="1170182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51" name="Hexagon 150">
                <a:extLst>
                  <a:ext uri="{FF2B5EF4-FFF2-40B4-BE49-F238E27FC236}">
                    <a16:creationId xmlns:a16="http://schemas.microsoft.com/office/drawing/2014/main" id="{FDF9744D-8A37-45C0-88FD-49734C1453D1}"/>
                  </a:ext>
                </a:extLst>
              </p:cNvPr>
              <p:cNvSpPr/>
              <p:nvPr/>
            </p:nvSpPr>
            <p:spPr bwMode="auto">
              <a:xfrm>
                <a:off x="12224562"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nvGrpSpPr>
              <p:cNvPr id="152" name="Group 151">
                <a:extLst>
                  <a:ext uri="{FF2B5EF4-FFF2-40B4-BE49-F238E27FC236}">
                    <a16:creationId xmlns:a16="http://schemas.microsoft.com/office/drawing/2014/main" id="{8B9B5368-6F1B-47D0-B347-9C5E7CF3CA20}"/>
                  </a:ext>
                </a:extLst>
              </p:cNvPr>
              <p:cNvGrpSpPr/>
              <p:nvPr/>
            </p:nvGrpSpPr>
            <p:grpSpPr>
              <a:xfrm>
                <a:off x="-359166" y="2546046"/>
                <a:ext cx="12106163" cy="492309"/>
                <a:chOff x="-359166" y="2546046"/>
                <a:chExt cx="12106163" cy="492309"/>
              </a:xfrm>
            </p:grpSpPr>
            <p:sp>
              <p:nvSpPr>
                <p:cNvPr id="154" name="Hexagon 153">
                  <a:extLst>
                    <a:ext uri="{FF2B5EF4-FFF2-40B4-BE49-F238E27FC236}">
                      <a16:creationId xmlns:a16="http://schemas.microsoft.com/office/drawing/2014/main" id="{889ACD14-EC33-46E0-928E-C36E4CEC0FCF}"/>
                    </a:ext>
                  </a:extLst>
                </p:cNvPr>
                <p:cNvSpPr/>
                <p:nvPr/>
              </p:nvSpPr>
              <p:spPr bwMode="auto">
                <a:xfrm>
                  <a:off x="-3591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5" name="Hexagon 154">
                  <a:extLst>
                    <a:ext uri="{FF2B5EF4-FFF2-40B4-BE49-F238E27FC236}">
                      <a16:creationId xmlns:a16="http://schemas.microsoft.com/office/drawing/2014/main" id="{3788BFAC-08D5-4591-BC8A-1B1395D7A5BB}"/>
                    </a:ext>
                  </a:extLst>
                </p:cNvPr>
                <p:cNvSpPr/>
                <p:nvPr/>
              </p:nvSpPr>
              <p:spPr bwMode="auto">
                <a:xfrm>
                  <a:off x="68947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6" name="Hexagon 155">
                  <a:extLst>
                    <a:ext uri="{FF2B5EF4-FFF2-40B4-BE49-F238E27FC236}">
                      <a16:creationId xmlns:a16="http://schemas.microsoft.com/office/drawing/2014/main" id="{3F68259C-C329-44B3-AE27-100C026F21F2}"/>
                    </a:ext>
                  </a:extLst>
                </p:cNvPr>
                <p:cNvSpPr/>
                <p:nvPr/>
              </p:nvSpPr>
              <p:spPr bwMode="auto">
                <a:xfrm>
                  <a:off x="173812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7" name="Hexagon 156">
                  <a:extLst>
                    <a:ext uri="{FF2B5EF4-FFF2-40B4-BE49-F238E27FC236}">
                      <a16:creationId xmlns:a16="http://schemas.microsoft.com/office/drawing/2014/main" id="{9F780F31-656F-44DE-A3DA-F27BAD25EB97}"/>
                    </a:ext>
                  </a:extLst>
                </p:cNvPr>
                <p:cNvSpPr/>
                <p:nvPr/>
              </p:nvSpPr>
              <p:spPr bwMode="auto">
                <a:xfrm>
                  <a:off x="27867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8" name="Hexagon 157">
                  <a:extLst>
                    <a:ext uri="{FF2B5EF4-FFF2-40B4-BE49-F238E27FC236}">
                      <a16:creationId xmlns:a16="http://schemas.microsoft.com/office/drawing/2014/main" id="{0DAAF4B9-BBE4-4537-A74C-BDA9F9DEE321}"/>
                    </a:ext>
                  </a:extLst>
                </p:cNvPr>
                <p:cNvSpPr/>
                <p:nvPr/>
              </p:nvSpPr>
              <p:spPr bwMode="auto">
                <a:xfrm>
                  <a:off x="383541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9" name="Hexagon 158">
                  <a:extLst>
                    <a:ext uri="{FF2B5EF4-FFF2-40B4-BE49-F238E27FC236}">
                      <a16:creationId xmlns:a16="http://schemas.microsoft.com/office/drawing/2014/main" id="{B3B7C237-4414-4A07-9CFC-FD9E5CDF37BE}"/>
                    </a:ext>
                  </a:extLst>
                </p:cNvPr>
                <p:cNvSpPr/>
                <p:nvPr/>
              </p:nvSpPr>
              <p:spPr bwMode="auto">
                <a:xfrm>
                  <a:off x="488405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0" name="Hexagon 159">
                  <a:extLst>
                    <a:ext uri="{FF2B5EF4-FFF2-40B4-BE49-F238E27FC236}">
                      <a16:creationId xmlns:a16="http://schemas.microsoft.com/office/drawing/2014/main" id="{C4D6769B-F73E-4178-AE05-DCBB8DC7629D}"/>
                    </a:ext>
                  </a:extLst>
                </p:cNvPr>
                <p:cNvSpPr/>
                <p:nvPr/>
              </p:nvSpPr>
              <p:spPr bwMode="auto">
                <a:xfrm>
                  <a:off x="593269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1" name="Hexagon 160">
                  <a:extLst>
                    <a:ext uri="{FF2B5EF4-FFF2-40B4-BE49-F238E27FC236}">
                      <a16:creationId xmlns:a16="http://schemas.microsoft.com/office/drawing/2014/main" id="{08331D78-2D9C-4A38-8696-6172EC0C71AC}"/>
                    </a:ext>
                  </a:extLst>
                </p:cNvPr>
                <p:cNvSpPr/>
                <p:nvPr/>
              </p:nvSpPr>
              <p:spPr bwMode="auto">
                <a:xfrm>
                  <a:off x="698134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2" name="Hexagon 161">
                  <a:extLst>
                    <a:ext uri="{FF2B5EF4-FFF2-40B4-BE49-F238E27FC236}">
                      <a16:creationId xmlns:a16="http://schemas.microsoft.com/office/drawing/2014/main" id="{65B8CB9F-B566-49CB-BB6D-A270F870F0B0}"/>
                    </a:ext>
                  </a:extLst>
                </p:cNvPr>
                <p:cNvSpPr/>
                <p:nvPr/>
              </p:nvSpPr>
              <p:spPr bwMode="auto">
                <a:xfrm>
                  <a:off x="802998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3" name="Hexagon 162">
                  <a:extLst>
                    <a:ext uri="{FF2B5EF4-FFF2-40B4-BE49-F238E27FC236}">
                      <a16:creationId xmlns:a16="http://schemas.microsoft.com/office/drawing/2014/main" id="{38CF2DA6-D68A-45E1-891F-ADC31B13D276}"/>
                    </a:ext>
                  </a:extLst>
                </p:cNvPr>
                <p:cNvSpPr/>
                <p:nvPr/>
              </p:nvSpPr>
              <p:spPr bwMode="auto">
                <a:xfrm>
                  <a:off x="907863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4" name="Hexagon 163">
                  <a:extLst>
                    <a:ext uri="{FF2B5EF4-FFF2-40B4-BE49-F238E27FC236}">
                      <a16:creationId xmlns:a16="http://schemas.microsoft.com/office/drawing/2014/main" id="{DA8FBA97-2391-4D51-8B6D-EB97AD2A7F1B}"/>
                    </a:ext>
                  </a:extLst>
                </p:cNvPr>
                <p:cNvSpPr/>
                <p:nvPr/>
              </p:nvSpPr>
              <p:spPr bwMode="auto">
                <a:xfrm>
                  <a:off x="1012727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5" name="Hexagon 164">
                  <a:extLst>
                    <a:ext uri="{FF2B5EF4-FFF2-40B4-BE49-F238E27FC236}">
                      <a16:creationId xmlns:a16="http://schemas.microsoft.com/office/drawing/2014/main" id="{E2C8C38D-171C-4349-BAC8-4A3D262FAAD2}"/>
                    </a:ext>
                  </a:extLst>
                </p:cNvPr>
                <p:cNvSpPr/>
                <p:nvPr/>
              </p:nvSpPr>
              <p:spPr bwMode="auto">
                <a:xfrm>
                  <a:off x="1117591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53" name="Hexagon 152">
                <a:extLst>
                  <a:ext uri="{FF2B5EF4-FFF2-40B4-BE49-F238E27FC236}">
                    <a16:creationId xmlns:a16="http://schemas.microsoft.com/office/drawing/2014/main" id="{B5A38B58-A06C-4F89-921E-4E3760F22428}"/>
                  </a:ext>
                </a:extLst>
              </p:cNvPr>
              <p:cNvSpPr/>
              <p:nvPr/>
            </p:nvSpPr>
            <p:spPr bwMode="auto">
              <a:xfrm>
                <a:off x="1222456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D6AE5AF-C664-428C-835F-0023D24CCAA8}"/>
                </a:ext>
              </a:extLst>
            </p:cNvPr>
            <p:cNvGrpSpPr/>
            <p:nvPr/>
          </p:nvGrpSpPr>
          <p:grpSpPr>
            <a:xfrm>
              <a:off x="-359166" y="3595461"/>
              <a:ext cx="13154807" cy="1466868"/>
              <a:chOff x="-359166" y="1894404"/>
              <a:chExt cx="13154807" cy="1466868"/>
            </a:xfrm>
          </p:grpSpPr>
          <p:grpSp>
            <p:nvGrpSpPr>
              <p:cNvPr id="107" name="Group 106">
                <a:extLst>
                  <a:ext uri="{FF2B5EF4-FFF2-40B4-BE49-F238E27FC236}">
                    <a16:creationId xmlns:a16="http://schemas.microsoft.com/office/drawing/2014/main" id="{6C9FD564-6434-468F-A09C-87594D86C118}"/>
                  </a:ext>
                </a:extLst>
              </p:cNvPr>
              <p:cNvGrpSpPr/>
              <p:nvPr/>
            </p:nvGrpSpPr>
            <p:grpSpPr>
              <a:xfrm>
                <a:off x="166743" y="2868963"/>
                <a:ext cx="12106163" cy="492309"/>
                <a:chOff x="166743" y="3220231"/>
                <a:chExt cx="12106163" cy="492309"/>
              </a:xfrm>
              <a:noFill/>
            </p:grpSpPr>
            <p:sp>
              <p:nvSpPr>
                <p:cNvPr id="136" name="Hexagon 135">
                  <a:extLst>
                    <a:ext uri="{FF2B5EF4-FFF2-40B4-BE49-F238E27FC236}">
                      <a16:creationId xmlns:a16="http://schemas.microsoft.com/office/drawing/2014/main" id="{B3F24220-AC5D-4096-A393-92C4C17C1DF7}"/>
                    </a:ext>
                  </a:extLst>
                </p:cNvPr>
                <p:cNvSpPr/>
                <p:nvPr/>
              </p:nvSpPr>
              <p:spPr bwMode="auto">
                <a:xfrm>
                  <a:off x="16674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7" name="Hexagon 136">
                  <a:extLst>
                    <a:ext uri="{FF2B5EF4-FFF2-40B4-BE49-F238E27FC236}">
                      <a16:creationId xmlns:a16="http://schemas.microsoft.com/office/drawing/2014/main" id="{F62FC390-F43D-4F06-A96E-A7643403C2E0}"/>
                    </a:ext>
                  </a:extLst>
                </p:cNvPr>
                <p:cNvSpPr/>
                <p:nvPr/>
              </p:nvSpPr>
              <p:spPr bwMode="auto">
                <a:xfrm>
                  <a:off x="121538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8" name="Hexagon 137">
                  <a:extLst>
                    <a:ext uri="{FF2B5EF4-FFF2-40B4-BE49-F238E27FC236}">
                      <a16:creationId xmlns:a16="http://schemas.microsoft.com/office/drawing/2014/main" id="{366B393C-D418-4109-B935-2757977626A1}"/>
                    </a:ext>
                  </a:extLst>
                </p:cNvPr>
                <p:cNvSpPr/>
                <p:nvPr/>
              </p:nvSpPr>
              <p:spPr bwMode="auto">
                <a:xfrm>
                  <a:off x="226403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9" name="Hexagon 138">
                  <a:extLst>
                    <a:ext uri="{FF2B5EF4-FFF2-40B4-BE49-F238E27FC236}">
                      <a16:creationId xmlns:a16="http://schemas.microsoft.com/office/drawing/2014/main" id="{45BCFEB5-D386-4781-8A42-C7A79035F42B}"/>
                    </a:ext>
                  </a:extLst>
                </p:cNvPr>
                <p:cNvSpPr/>
                <p:nvPr/>
              </p:nvSpPr>
              <p:spPr bwMode="auto">
                <a:xfrm>
                  <a:off x="331267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0" name="Hexagon 139">
                  <a:extLst>
                    <a:ext uri="{FF2B5EF4-FFF2-40B4-BE49-F238E27FC236}">
                      <a16:creationId xmlns:a16="http://schemas.microsoft.com/office/drawing/2014/main" id="{2046B404-BF2F-41AC-8A5B-3BE8B0C34742}"/>
                    </a:ext>
                  </a:extLst>
                </p:cNvPr>
                <p:cNvSpPr/>
                <p:nvPr/>
              </p:nvSpPr>
              <p:spPr bwMode="auto">
                <a:xfrm>
                  <a:off x="436131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1" name="Hexagon 140">
                  <a:extLst>
                    <a:ext uri="{FF2B5EF4-FFF2-40B4-BE49-F238E27FC236}">
                      <a16:creationId xmlns:a16="http://schemas.microsoft.com/office/drawing/2014/main" id="{522D5AD6-8CA2-480A-99FE-B871CBB8206D}"/>
                    </a:ext>
                  </a:extLst>
                </p:cNvPr>
                <p:cNvSpPr/>
                <p:nvPr/>
              </p:nvSpPr>
              <p:spPr bwMode="auto">
                <a:xfrm>
                  <a:off x="540996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2" name="Hexagon 141">
                  <a:extLst>
                    <a:ext uri="{FF2B5EF4-FFF2-40B4-BE49-F238E27FC236}">
                      <a16:creationId xmlns:a16="http://schemas.microsoft.com/office/drawing/2014/main" id="{7B457ABD-826F-4AF8-BF35-25FFDED4BC43}"/>
                    </a:ext>
                  </a:extLst>
                </p:cNvPr>
                <p:cNvSpPr/>
                <p:nvPr/>
              </p:nvSpPr>
              <p:spPr bwMode="auto">
                <a:xfrm>
                  <a:off x="645860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3" name="Hexagon 142">
                  <a:extLst>
                    <a:ext uri="{FF2B5EF4-FFF2-40B4-BE49-F238E27FC236}">
                      <a16:creationId xmlns:a16="http://schemas.microsoft.com/office/drawing/2014/main" id="{78F85AA7-A482-489D-BF7B-BC6D6BBF43A4}"/>
                    </a:ext>
                  </a:extLst>
                </p:cNvPr>
                <p:cNvSpPr/>
                <p:nvPr/>
              </p:nvSpPr>
              <p:spPr bwMode="auto">
                <a:xfrm>
                  <a:off x="7507251"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4" name="Hexagon 143">
                  <a:extLst>
                    <a:ext uri="{FF2B5EF4-FFF2-40B4-BE49-F238E27FC236}">
                      <a16:creationId xmlns:a16="http://schemas.microsoft.com/office/drawing/2014/main" id="{8C80187B-9289-4813-83DC-16E88BA9AD51}"/>
                    </a:ext>
                  </a:extLst>
                </p:cNvPr>
                <p:cNvSpPr/>
                <p:nvPr/>
              </p:nvSpPr>
              <p:spPr bwMode="auto">
                <a:xfrm>
                  <a:off x="8555895"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5" name="Hexagon 144">
                  <a:extLst>
                    <a:ext uri="{FF2B5EF4-FFF2-40B4-BE49-F238E27FC236}">
                      <a16:creationId xmlns:a16="http://schemas.microsoft.com/office/drawing/2014/main" id="{33AD4423-64FF-41A9-BD49-A03F3A1A882A}"/>
                    </a:ext>
                  </a:extLst>
                </p:cNvPr>
                <p:cNvSpPr/>
                <p:nvPr/>
              </p:nvSpPr>
              <p:spPr bwMode="auto">
                <a:xfrm>
                  <a:off x="9604539"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6" name="Hexagon 145">
                  <a:extLst>
                    <a:ext uri="{FF2B5EF4-FFF2-40B4-BE49-F238E27FC236}">
                      <a16:creationId xmlns:a16="http://schemas.microsoft.com/office/drawing/2014/main" id="{75181722-1FAB-405D-8D59-54B202882D56}"/>
                    </a:ext>
                  </a:extLst>
                </p:cNvPr>
                <p:cNvSpPr/>
                <p:nvPr/>
              </p:nvSpPr>
              <p:spPr bwMode="auto">
                <a:xfrm>
                  <a:off x="10653183"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7" name="Hexagon 146">
                  <a:extLst>
                    <a:ext uri="{FF2B5EF4-FFF2-40B4-BE49-F238E27FC236}">
                      <a16:creationId xmlns:a16="http://schemas.microsoft.com/office/drawing/2014/main" id="{371D172F-3F4F-467B-8AE2-3364F36093E9}"/>
                    </a:ext>
                  </a:extLst>
                </p:cNvPr>
                <p:cNvSpPr/>
                <p:nvPr/>
              </p:nvSpPr>
              <p:spPr bwMode="auto">
                <a:xfrm>
                  <a:off x="11701827" y="3220231"/>
                  <a:ext cx="571079" cy="492309"/>
                </a:xfrm>
                <a:prstGeom prst="hexagon">
                  <a:avLst/>
                </a:prstGeom>
                <a:grp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08" name="Group 107">
                <a:extLst>
                  <a:ext uri="{FF2B5EF4-FFF2-40B4-BE49-F238E27FC236}">
                    <a16:creationId xmlns:a16="http://schemas.microsoft.com/office/drawing/2014/main" id="{EB50ED4E-BCD9-4D04-AF50-B71553309625}"/>
                  </a:ext>
                </a:extLst>
              </p:cNvPr>
              <p:cNvGrpSpPr/>
              <p:nvPr/>
            </p:nvGrpSpPr>
            <p:grpSpPr>
              <a:xfrm>
                <a:off x="689478" y="1894404"/>
                <a:ext cx="11057519" cy="492309"/>
                <a:chOff x="689478" y="1894404"/>
                <a:chExt cx="11057519" cy="492309"/>
              </a:xfrm>
            </p:grpSpPr>
            <p:sp>
              <p:nvSpPr>
                <p:cNvPr id="132" name="Hexagon 131">
                  <a:extLst>
                    <a:ext uri="{FF2B5EF4-FFF2-40B4-BE49-F238E27FC236}">
                      <a16:creationId xmlns:a16="http://schemas.microsoft.com/office/drawing/2014/main" id="{C2D9E5F1-F8D9-4A43-AF6B-146804AA4FA0}"/>
                    </a:ext>
                  </a:extLst>
                </p:cNvPr>
                <p:cNvSpPr/>
                <p:nvPr/>
              </p:nvSpPr>
              <p:spPr bwMode="auto">
                <a:xfrm>
                  <a:off x="68947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3" name="Hexagon 132">
                  <a:extLst>
                    <a:ext uri="{FF2B5EF4-FFF2-40B4-BE49-F238E27FC236}">
                      <a16:creationId xmlns:a16="http://schemas.microsoft.com/office/drawing/2014/main" id="{044014CB-A6E0-4D3C-9D69-08DCA8F02D2C}"/>
                    </a:ext>
                  </a:extLst>
                </p:cNvPr>
                <p:cNvSpPr/>
                <p:nvPr/>
              </p:nvSpPr>
              <p:spPr bwMode="auto">
                <a:xfrm>
                  <a:off x="4884054"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4" name="Hexagon 133">
                  <a:extLst>
                    <a:ext uri="{FF2B5EF4-FFF2-40B4-BE49-F238E27FC236}">
                      <a16:creationId xmlns:a16="http://schemas.microsoft.com/office/drawing/2014/main" id="{8131E198-0F35-4D5D-91C2-B325265593D8}"/>
                    </a:ext>
                  </a:extLst>
                </p:cNvPr>
                <p:cNvSpPr/>
                <p:nvPr/>
              </p:nvSpPr>
              <p:spPr bwMode="auto">
                <a:xfrm>
                  <a:off x="9078630"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5" name="Hexagon 134">
                  <a:extLst>
                    <a:ext uri="{FF2B5EF4-FFF2-40B4-BE49-F238E27FC236}">
                      <a16:creationId xmlns:a16="http://schemas.microsoft.com/office/drawing/2014/main" id="{4CF80EA4-3458-4310-B1AD-FD9A528ED84B}"/>
                    </a:ext>
                  </a:extLst>
                </p:cNvPr>
                <p:cNvSpPr/>
                <p:nvPr/>
              </p:nvSpPr>
              <p:spPr bwMode="auto">
                <a:xfrm>
                  <a:off x="11175918" y="189440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09" name="Group 108">
                <a:extLst>
                  <a:ext uri="{FF2B5EF4-FFF2-40B4-BE49-F238E27FC236}">
                    <a16:creationId xmlns:a16="http://schemas.microsoft.com/office/drawing/2014/main" id="{92C970D3-143D-4EA2-8AC5-69B6522F4947}"/>
                  </a:ext>
                </a:extLst>
              </p:cNvPr>
              <p:cNvGrpSpPr/>
              <p:nvPr/>
            </p:nvGrpSpPr>
            <p:grpSpPr>
              <a:xfrm>
                <a:off x="166743" y="2231934"/>
                <a:ext cx="12106163" cy="492309"/>
                <a:chOff x="166743" y="2231934"/>
                <a:chExt cx="12106163" cy="492309"/>
              </a:xfrm>
            </p:grpSpPr>
            <p:sp>
              <p:nvSpPr>
                <p:cNvPr id="123" name="Hexagon 122">
                  <a:extLst>
                    <a:ext uri="{FF2B5EF4-FFF2-40B4-BE49-F238E27FC236}">
                      <a16:creationId xmlns:a16="http://schemas.microsoft.com/office/drawing/2014/main" id="{8B346EA8-FDB0-4307-BFB4-E450F9143E3B}"/>
                    </a:ext>
                  </a:extLst>
                </p:cNvPr>
                <p:cNvSpPr/>
                <p:nvPr/>
              </p:nvSpPr>
              <p:spPr bwMode="auto">
                <a:xfrm>
                  <a:off x="16674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4" name="Hexagon 123">
                  <a:extLst>
                    <a:ext uri="{FF2B5EF4-FFF2-40B4-BE49-F238E27FC236}">
                      <a16:creationId xmlns:a16="http://schemas.microsoft.com/office/drawing/2014/main" id="{8D5C360B-EE60-47FB-AB82-9B4636908635}"/>
                    </a:ext>
                  </a:extLst>
                </p:cNvPr>
                <p:cNvSpPr/>
                <p:nvPr/>
              </p:nvSpPr>
              <p:spPr bwMode="auto">
                <a:xfrm>
                  <a:off x="121538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5" name="Hexagon 124">
                  <a:extLst>
                    <a:ext uri="{FF2B5EF4-FFF2-40B4-BE49-F238E27FC236}">
                      <a16:creationId xmlns:a16="http://schemas.microsoft.com/office/drawing/2014/main" id="{0813BA39-3BFA-4CA7-8E4D-162A3FD0039A}"/>
                    </a:ext>
                  </a:extLst>
                </p:cNvPr>
                <p:cNvSpPr/>
                <p:nvPr/>
              </p:nvSpPr>
              <p:spPr bwMode="auto">
                <a:xfrm>
                  <a:off x="331267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6" name="Hexagon 125">
                  <a:extLst>
                    <a:ext uri="{FF2B5EF4-FFF2-40B4-BE49-F238E27FC236}">
                      <a16:creationId xmlns:a16="http://schemas.microsoft.com/office/drawing/2014/main" id="{B501323F-3163-413E-80EA-534DCB85256E}"/>
                    </a:ext>
                  </a:extLst>
                </p:cNvPr>
                <p:cNvSpPr/>
                <p:nvPr/>
              </p:nvSpPr>
              <p:spPr bwMode="auto">
                <a:xfrm>
                  <a:off x="436131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7" name="Hexagon 126">
                  <a:extLst>
                    <a:ext uri="{FF2B5EF4-FFF2-40B4-BE49-F238E27FC236}">
                      <a16:creationId xmlns:a16="http://schemas.microsoft.com/office/drawing/2014/main" id="{94EFA380-2E06-480D-B80D-7606EE760FBC}"/>
                    </a:ext>
                  </a:extLst>
                </p:cNvPr>
                <p:cNvSpPr/>
                <p:nvPr/>
              </p:nvSpPr>
              <p:spPr bwMode="auto">
                <a:xfrm>
                  <a:off x="540996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8" name="Hexagon 127">
                  <a:extLst>
                    <a:ext uri="{FF2B5EF4-FFF2-40B4-BE49-F238E27FC236}">
                      <a16:creationId xmlns:a16="http://schemas.microsoft.com/office/drawing/2014/main" id="{CDAB1799-5711-4239-AB4E-897E57ABC55D}"/>
                    </a:ext>
                  </a:extLst>
                </p:cNvPr>
                <p:cNvSpPr/>
                <p:nvPr/>
              </p:nvSpPr>
              <p:spPr bwMode="auto">
                <a:xfrm>
                  <a:off x="8555895"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9" name="Hexagon 128">
                  <a:extLst>
                    <a:ext uri="{FF2B5EF4-FFF2-40B4-BE49-F238E27FC236}">
                      <a16:creationId xmlns:a16="http://schemas.microsoft.com/office/drawing/2014/main" id="{0DAB3BC0-676C-471A-890F-F943FC38036E}"/>
                    </a:ext>
                  </a:extLst>
                </p:cNvPr>
                <p:cNvSpPr/>
                <p:nvPr/>
              </p:nvSpPr>
              <p:spPr bwMode="auto">
                <a:xfrm>
                  <a:off x="9604539"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0" name="Hexagon 129">
                  <a:extLst>
                    <a:ext uri="{FF2B5EF4-FFF2-40B4-BE49-F238E27FC236}">
                      <a16:creationId xmlns:a16="http://schemas.microsoft.com/office/drawing/2014/main" id="{EB0CF878-E274-47AD-9AB9-B253BF210A9B}"/>
                    </a:ext>
                  </a:extLst>
                </p:cNvPr>
                <p:cNvSpPr/>
                <p:nvPr/>
              </p:nvSpPr>
              <p:spPr bwMode="auto">
                <a:xfrm>
                  <a:off x="10653183"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1" name="Hexagon 130">
                  <a:extLst>
                    <a:ext uri="{FF2B5EF4-FFF2-40B4-BE49-F238E27FC236}">
                      <a16:creationId xmlns:a16="http://schemas.microsoft.com/office/drawing/2014/main" id="{EAFDA5F7-D4EA-4D8A-BCBD-B35F26178A51}"/>
                    </a:ext>
                  </a:extLst>
                </p:cNvPr>
                <p:cNvSpPr/>
                <p:nvPr/>
              </p:nvSpPr>
              <p:spPr bwMode="auto">
                <a:xfrm>
                  <a:off x="11701827" y="2231934"/>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0" name="Group 109">
                <a:extLst>
                  <a:ext uri="{FF2B5EF4-FFF2-40B4-BE49-F238E27FC236}">
                    <a16:creationId xmlns:a16="http://schemas.microsoft.com/office/drawing/2014/main" id="{D12C786E-AB4C-4F80-B313-455DB15D1FA0}"/>
                  </a:ext>
                </a:extLst>
              </p:cNvPr>
              <p:cNvGrpSpPr/>
              <p:nvPr/>
            </p:nvGrpSpPr>
            <p:grpSpPr>
              <a:xfrm>
                <a:off x="-359166" y="2546046"/>
                <a:ext cx="12106163" cy="492309"/>
                <a:chOff x="-359166" y="2546046"/>
                <a:chExt cx="12106163" cy="492309"/>
              </a:xfrm>
            </p:grpSpPr>
            <p:sp>
              <p:nvSpPr>
                <p:cNvPr id="112" name="Hexagon 111">
                  <a:extLst>
                    <a:ext uri="{FF2B5EF4-FFF2-40B4-BE49-F238E27FC236}">
                      <a16:creationId xmlns:a16="http://schemas.microsoft.com/office/drawing/2014/main" id="{B18B1D2D-A174-48E1-B284-FA18E51110EF}"/>
                    </a:ext>
                  </a:extLst>
                </p:cNvPr>
                <p:cNvSpPr/>
                <p:nvPr/>
              </p:nvSpPr>
              <p:spPr bwMode="auto">
                <a:xfrm>
                  <a:off x="-3591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3" name="Hexagon 112">
                  <a:extLst>
                    <a:ext uri="{FF2B5EF4-FFF2-40B4-BE49-F238E27FC236}">
                      <a16:creationId xmlns:a16="http://schemas.microsoft.com/office/drawing/2014/main" id="{3208E454-0D5E-4C62-AAB1-1116E07EA1D6}"/>
                    </a:ext>
                  </a:extLst>
                </p:cNvPr>
                <p:cNvSpPr/>
                <p:nvPr/>
              </p:nvSpPr>
              <p:spPr bwMode="auto">
                <a:xfrm>
                  <a:off x="68947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4" name="Hexagon 113">
                  <a:extLst>
                    <a:ext uri="{FF2B5EF4-FFF2-40B4-BE49-F238E27FC236}">
                      <a16:creationId xmlns:a16="http://schemas.microsoft.com/office/drawing/2014/main" id="{1FFEBA49-F5A9-4B65-8C06-5C5BA925B377}"/>
                    </a:ext>
                  </a:extLst>
                </p:cNvPr>
                <p:cNvSpPr/>
                <p:nvPr/>
              </p:nvSpPr>
              <p:spPr bwMode="auto">
                <a:xfrm>
                  <a:off x="173812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5" name="Hexagon 114">
                  <a:extLst>
                    <a:ext uri="{FF2B5EF4-FFF2-40B4-BE49-F238E27FC236}">
                      <a16:creationId xmlns:a16="http://schemas.microsoft.com/office/drawing/2014/main" id="{5BE6EEDF-BEAF-42D9-A196-59E9E917D00F}"/>
                    </a:ext>
                  </a:extLst>
                </p:cNvPr>
                <p:cNvSpPr/>
                <p:nvPr/>
              </p:nvSpPr>
              <p:spPr bwMode="auto">
                <a:xfrm>
                  <a:off x="278676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6" name="Hexagon 115">
                  <a:extLst>
                    <a:ext uri="{FF2B5EF4-FFF2-40B4-BE49-F238E27FC236}">
                      <a16:creationId xmlns:a16="http://schemas.microsoft.com/office/drawing/2014/main" id="{EB43C941-F062-42C1-8B42-F2DD5F5DE5C5}"/>
                    </a:ext>
                  </a:extLst>
                </p:cNvPr>
                <p:cNvSpPr/>
                <p:nvPr/>
              </p:nvSpPr>
              <p:spPr bwMode="auto">
                <a:xfrm>
                  <a:off x="383541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7" name="Hexagon 116">
                  <a:extLst>
                    <a:ext uri="{FF2B5EF4-FFF2-40B4-BE49-F238E27FC236}">
                      <a16:creationId xmlns:a16="http://schemas.microsoft.com/office/drawing/2014/main" id="{8E5FC24D-01C4-4E06-93D6-847C11861AA6}"/>
                    </a:ext>
                  </a:extLst>
                </p:cNvPr>
                <p:cNvSpPr/>
                <p:nvPr/>
              </p:nvSpPr>
              <p:spPr bwMode="auto">
                <a:xfrm>
                  <a:off x="488405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8" name="Hexagon 117">
                  <a:extLst>
                    <a:ext uri="{FF2B5EF4-FFF2-40B4-BE49-F238E27FC236}">
                      <a16:creationId xmlns:a16="http://schemas.microsoft.com/office/drawing/2014/main" id="{9A6DFF9A-9FE1-40CC-AB90-7131D7BCC7C9}"/>
                    </a:ext>
                  </a:extLst>
                </p:cNvPr>
                <p:cNvSpPr/>
                <p:nvPr/>
              </p:nvSpPr>
              <p:spPr bwMode="auto">
                <a:xfrm>
                  <a:off x="593269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9" name="Hexagon 118">
                  <a:extLst>
                    <a:ext uri="{FF2B5EF4-FFF2-40B4-BE49-F238E27FC236}">
                      <a16:creationId xmlns:a16="http://schemas.microsoft.com/office/drawing/2014/main" id="{E3C1298E-4EED-4D35-8E77-80044CB262FA}"/>
                    </a:ext>
                  </a:extLst>
                </p:cNvPr>
                <p:cNvSpPr/>
                <p:nvPr/>
              </p:nvSpPr>
              <p:spPr bwMode="auto">
                <a:xfrm>
                  <a:off x="8029986"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0" name="Hexagon 119">
                  <a:extLst>
                    <a:ext uri="{FF2B5EF4-FFF2-40B4-BE49-F238E27FC236}">
                      <a16:creationId xmlns:a16="http://schemas.microsoft.com/office/drawing/2014/main" id="{16E88732-2623-4DA7-9CFE-10DEACE935F4}"/>
                    </a:ext>
                  </a:extLst>
                </p:cNvPr>
                <p:cNvSpPr/>
                <p:nvPr/>
              </p:nvSpPr>
              <p:spPr bwMode="auto">
                <a:xfrm>
                  <a:off x="9078630"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1" name="Hexagon 120">
                  <a:extLst>
                    <a:ext uri="{FF2B5EF4-FFF2-40B4-BE49-F238E27FC236}">
                      <a16:creationId xmlns:a16="http://schemas.microsoft.com/office/drawing/2014/main" id="{619BEB0E-089A-4A3B-A944-DD1BD98D3880}"/>
                    </a:ext>
                  </a:extLst>
                </p:cNvPr>
                <p:cNvSpPr/>
                <p:nvPr/>
              </p:nvSpPr>
              <p:spPr bwMode="auto">
                <a:xfrm>
                  <a:off x="10127274"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2" name="Hexagon 121">
                  <a:extLst>
                    <a:ext uri="{FF2B5EF4-FFF2-40B4-BE49-F238E27FC236}">
                      <a16:creationId xmlns:a16="http://schemas.microsoft.com/office/drawing/2014/main" id="{F64C5DFC-D07A-41E2-BE92-702E4AEB3E6A}"/>
                    </a:ext>
                  </a:extLst>
                </p:cNvPr>
                <p:cNvSpPr/>
                <p:nvPr/>
              </p:nvSpPr>
              <p:spPr bwMode="auto">
                <a:xfrm>
                  <a:off x="11175918"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11" name="Hexagon 110">
                <a:extLst>
                  <a:ext uri="{FF2B5EF4-FFF2-40B4-BE49-F238E27FC236}">
                    <a16:creationId xmlns:a16="http://schemas.microsoft.com/office/drawing/2014/main" id="{1A40576C-BAA1-410D-9E08-E4124060C9D5}"/>
                  </a:ext>
                </a:extLst>
              </p:cNvPr>
              <p:cNvSpPr/>
              <p:nvPr/>
            </p:nvSpPr>
            <p:spPr bwMode="auto">
              <a:xfrm>
                <a:off x="12224562" y="2546046"/>
                <a:ext cx="571079" cy="492309"/>
              </a:xfrm>
              <a:prstGeom prst="hexagon">
                <a:avLst/>
              </a:prstGeom>
              <a:noFill/>
              <a:ln w="19050" cap="flat" cmpd="sng" algn="ctr">
                <a:solidFill>
                  <a:schemeClr val="tx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sp>
        <p:nvSpPr>
          <p:cNvPr id="4" name="Title 3">
            <a:extLst>
              <a:ext uri="{FF2B5EF4-FFF2-40B4-BE49-F238E27FC236}">
                <a16:creationId xmlns:a16="http://schemas.microsoft.com/office/drawing/2014/main" id="{F9F59FAC-23A2-479B-AAA5-9FA354F240D5}"/>
              </a:ext>
            </a:extLst>
          </p:cNvPr>
          <p:cNvSpPr>
            <a:spLocks noGrp="1"/>
          </p:cNvSpPr>
          <p:nvPr>
            <p:ph type="title"/>
          </p:nvPr>
        </p:nvSpPr>
        <p:spPr>
          <a:xfrm>
            <a:off x="274638" y="2125662"/>
            <a:ext cx="11887200" cy="1181862"/>
          </a:xfrm>
        </p:spPr>
        <p:txBody>
          <a:bodyPr/>
          <a:lstStyle/>
          <a:p>
            <a:r>
              <a:rPr lang="en-US" dirty="0"/>
              <a:t>Resources</a:t>
            </a:r>
          </a:p>
        </p:txBody>
      </p:sp>
      <p:sp>
        <p:nvSpPr>
          <p:cNvPr id="103" name="Rectangle 102">
            <a:extLst>
              <a:ext uri="{FF2B5EF4-FFF2-40B4-BE49-F238E27FC236}">
                <a16:creationId xmlns:a16="http://schemas.microsoft.com/office/drawing/2014/main" id="{9EC9C57A-E803-48E6-9B3D-C2773ECADA21}"/>
              </a:ext>
            </a:extLst>
          </p:cNvPr>
          <p:cNvSpPr/>
          <p:nvPr/>
        </p:nvSpPr>
        <p:spPr bwMode="auto">
          <a:xfrm>
            <a:off x="0" y="6410325"/>
            <a:ext cx="12436475" cy="584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6199107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40017282-5CF9-4169-A4CD-8A8F500A1EE9}"/>
              </a:ext>
            </a:extLst>
          </p:cNvPr>
          <p:cNvGrpSpPr/>
          <p:nvPr/>
        </p:nvGrpSpPr>
        <p:grpSpPr>
          <a:xfrm>
            <a:off x="-226230" y="4584522"/>
            <a:ext cx="13154807" cy="2748832"/>
            <a:chOff x="-359166" y="3595461"/>
            <a:chExt cx="13154807" cy="2748832"/>
          </a:xfrm>
        </p:grpSpPr>
        <p:grpSp>
          <p:nvGrpSpPr>
            <p:cNvPr id="112" name="Group 111">
              <a:extLst>
                <a:ext uri="{FF2B5EF4-FFF2-40B4-BE49-F238E27FC236}">
                  <a16:creationId xmlns:a16="http://schemas.microsoft.com/office/drawing/2014/main" id="{37652000-6C52-4D56-8924-A8B643649813}"/>
                </a:ext>
              </a:extLst>
            </p:cNvPr>
            <p:cNvGrpSpPr/>
            <p:nvPr/>
          </p:nvGrpSpPr>
          <p:grpSpPr>
            <a:xfrm>
              <a:off x="-359166" y="4877425"/>
              <a:ext cx="13154807" cy="1466868"/>
              <a:chOff x="-359166" y="1894404"/>
              <a:chExt cx="13154807" cy="1466868"/>
            </a:xfrm>
          </p:grpSpPr>
          <p:grpSp>
            <p:nvGrpSpPr>
              <p:cNvPr id="155" name="Group 154">
                <a:extLst>
                  <a:ext uri="{FF2B5EF4-FFF2-40B4-BE49-F238E27FC236}">
                    <a16:creationId xmlns:a16="http://schemas.microsoft.com/office/drawing/2014/main" id="{4FB11A31-88B3-456B-8B58-A08DD0E051D1}"/>
                  </a:ext>
                </a:extLst>
              </p:cNvPr>
              <p:cNvGrpSpPr/>
              <p:nvPr/>
            </p:nvGrpSpPr>
            <p:grpSpPr>
              <a:xfrm>
                <a:off x="166743" y="2868963"/>
                <a:ext cx="12106163" cy="492309"/>
                <a:chOff x="166743" y="3220231"/>
                <a:chExt cx="12106163" cy="492309"/>
              </a:xfrm>
              <a:noFill/>
            </p:grpSpPr>
            <p:sp>
              <p:nvSpPr>
                <p:cNvPr id="197" name="Hexagon 196">
                  <a:extLst>
                    <a:ext uri="{FF2B5EF4-FFF2-40B4-BE49-F238E27FC236}">
                      <a16:creationId xmlns:a16="http://schemas.microsoft.com/office/drawing/2014/main" id="{23CDB5AA-8BF1-4585-B715-C1517808ED22}"/>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8" name="Hexagon 197">
                  <a:extLst>
                    <a:ext uri="{FF2B5EF4-FFF2-40B4-BE49-F238E27FC236}">
                      <a16:creationId xmlns:a16="http://schemas.microsoft.com/office/drawing/2014/main" id="{09904A8C-E24F-4F06-BCB5-ACA519E7ECD6}"/>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9" name="Hexagon 198">
                  <a:extLst>
                    <a:ext uri="{FF2B5EF4-FFF2-40B4-BE49-F238E27FC236}">
                      <a16:creationId xmlns:a16="http://schemas.microsoft.com/office/drawing/2014/main" id="{56CCDEAD-8B9D-427A-B6A7-886A8D63D3D6}"/>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0" name="Hexagon 199">
                  <a:extLst>
                    <a:ext uri="{FF2B5EF4-FFF2-40B4-BE49-F238E27FC236}">
                      <a16:creationId xmlns:a16="http://schemas.microsoft.com/office/drawing/2014/main" id="{7ECF1833-C0B6-46FE-B784-E0568D0950CC}"/>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1" name="Hexagon 200">
                  <a:extLst>
                    <a:ext uri="{FF2B5EF4-FFF2-40B4-BE49-F238E27FC236}">
                      <a16:creationId xmlns:a16="http://schemas.microsoft.com/office/drawing/2014/main" id="{706537AA-527B-4252-840A-5A80B979B05E}"/>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2" name="Hexagon 201">
                  <a:extLst>
                    <a:ext uri="{FF2B5EF4-FFF2-40B4-BE49-F238E27FC236}">
                      <a16:creationId xmlns:a16="http://schemas.microsoft.com/office/drawing/2014/main" id="{1FF99D14-2483-4D0A-9B30-07AECC580B31}"/>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3" name="Hexagon 202">
                  <a:extLst>
                    <a:ext uri="{FF2B5EF4-FFF2-40B4-BE49-F238E27FC236}">
                      <a16:creationId xmlns:a16="http://schemas.microsoft.com/office/drawing/2014/main" id="{6D8C98D3-7EED-46C9-86A6-D0E75C625601}"/>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4" name="Hexagon 203">
                  <a:extLst>
                    <a:ext uri="{FF2B5EF4-FFF2-40B4-BE49-F238E27FC236}">
                      <a16:creationId xmlns:a16="http://schemas.microsoft.com/office/drawing/2014/main" id="{17784100-6DA2-41FA-BFD1-3260DACD8300}"/>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5" name="Hexagon 204">
                  <a:extLst>
                    <a:ext uri="{FF2B5EF4-FFF2-40B4-BE49-F238E27FC236}">
                      <a16:creationId xmlns:a16="http://schemas.microsoft.com/office/drawing/2014/main" id="{ED17DB85-7E8F-4155-9E83-D12D4A9C9BA0}"/>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6" name="Hexagon 205">
                  <a:extLst>
                    <a:ext uri="{FF2B5EF4-FFF2-40B4-BE49-F238E27FC236}">
                      <a16:creationId xmlns:a16="http://schemas.microsoft.com/office/drawing/2014/main" id="{10FD0DC5-FED0-49EE-A085-ACB0DCBC5267}"/>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7" name="Hexagon 206">
                  <a:extLst>
                    <a:ext uri="{FF2B5EF4-FFF2-40B4-BE49-F238E27FC236}">
                      <a16:creationId xmlns:a16="http://schemas.microsoft.com/office/drawing/2014/main" id="{B3E9793B-2629-49B6-B3EB-05B6E260C3FC}"/>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8" name="Hexagon 207">
                  <a:extLst>
                    <a:ext uri="{FF2B5EF4-FFF2-40B4-BE49-F238E27FC236}">
                      <a16:creationId xmlns:a16="http://schemas.microsoft.com/office/drawing/2014/main" id="{31353290-A6F7-4001-B8BD-23894253B35C}"/>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56" name="Group 155">
                <a:extLst>
                  <a:ext uri="{FF2B5EF4-FFF2-40B4-BE49-F238E27FC236}">
                    <a16:creationId xmlns:a16="http://schemas.microsoft.com/office/drawing/2014/main" id="{5974362E-368A-4DCE-9D67-8B6FE48E81EA}"/>
                  </a:ext>
                </a:extLst>
              </p:cNvPr>
              <p:cNvGrpSpPr/>
              <p:nvPr/>
            </p:nvGrpSpPr>
            <p:grpSpPr>
              <a:xfrm>
                <a:off x="-359166" y="1894404"/>
                <a:ext cx="12106163" cy="492309"/>
                <a:chOff x="-359166" y="1894404"/>
                <a:chExt cx="12106163" cy="492309"/>
              </a:xfrm>
            </p:grpSpPr>
            <p:sp>
              <p:nvSpPr>
                <p:cNvPr id="185" name="Hexagon 184">
                  <a:extLst>
                    <a:ext uri="{FF2B5EF4-FFF2-40B4-BE49-F238E27FC236}">
                      <a16:creationId xmlns:a16="http://schemas.microsoft.com/office/drawing/2014/main" id="{F2D63CE4-369E-45B3-B378-9A502A780146}"/>
                    </a:ext>
                  </a:extLst>
                </p:cNvPr>
                <p:cNvSpPr/>
                <p:nvPr/>
              </p:nvSpPr>
              <p:spPr bwMode="auto">
                <a:xfrm>
                  <a:off x="-3591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6" name="Hexagon 185">
                  <a:extLst>
                    <a:ext uri="{FF2B5EF4-FFF2-40B4-BE49-F238E27FC236}">
                      <a16:creationId xmlns:a16="http://schemas.microsoft.com/office/drawing/2014/main" id="{1379E2F9-9562-402D-B476-FC17C5657CA7}"/>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7" name="Hexagon 186">
                  <a:extLst>
                    <a:ext uri="{FF2B5EF4-FFF2-40B4-BE49-F238E27FC236}">
                      <a16:creationId xmlns:a16="http://schemas.microsoft.com/office/drawing/2014/main" id="{D05507ED-8A67-433D-9A1E-6E7E1C664DCE}"/>
                    </a:ext>
                  </a:extLst>
                </p:cNvPr>
                <p:cNvSpPr/>
                <p:nvPr/>
              </p:nvSpPr>
              <p:spPr bwMode="auto">
                <a:xfrm>
                  <a:off x="173812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8" name="Hexagon 187">
                  <a:extLst>
                    <a:ext uri="{FF2B5EF4-FFF2-40B4-BE49-F238E27FC236}">
                      <a16:creationId xmlns:a16="http://schemas.microsoft.com/office/drawing/2014/main" id="{D2160C56-DEC5-47ED-916C-96B6333C0A87}"/>
                    </a:ext>
                  </a:extLst>
                </p:cNvPr>
                <p:cNvSpPr/>
                <p:nvPr/>
              </p:nvSpPr>
              <p:spPr bwMode="auto">
                <a:xfrm>
                  <a:off x="27867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9" name="Hexagon 188">
                  <a:extLst>
                    <a:ext uri="{FF2B5EF4-FFF2-40B4-BE49-F238E27FC236}">
                      <a16:creationId xmlns:a16="http://schemas.microsoft.com/office/drawing/2014/main" id="{A2876503-03AA-40B3-A954-3EA966040F79}"/>
                    </a:ext>
                  </a:extLst>
                </p:cNvPr>
                <p:cNvSpPr/>
                <p:nvPr/>
              </p:nvSpPr>
              <p:spPr bwMode="auto">
                <a:xfrm>
                  <a:off x="383541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0" name="Hexagon 189">
                  <a:extLst>
                    <a:ext uri="{FF2B5EF4-FFF2-40B4-BE49-F238E27FC236}">
                      <a16:creationId xmlns:a16="http://schemas.microsoft.com/office/drawing/2014/main" id="{36FAE710-B495-4A18-BE27-4DD59019DDE1}"/>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1" name="Hexagon 190">
                  <a:extLst>
                    <a:ext uri="{FF2B5EF4-FFF2-40B4-BE49-F238E27FC236}">
                      <a16:creationId xmlns:a16="http://schemas.microsoft.com/office/drawing/2014/main" id="{8A4F0029-51ED-4D85-A36A-9379FD33067C}"/>
                    </a:ext>
                  </a:extLst>
                </p:cNvPr>
                <p:cNvSpPr/>
                <p:nvPr/>
              </p:nvSpPr>
              <p:spPr bwMode="auto">
                <a:xfrm>
                  <a:off x="593269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2" name="Hexagon 191">
                  <a:extLst>
                    <a:ext uri="{FF2B5EF4-FFF2-40B4-BE49-F238E27FC236}">
                      <a16:creationId xmlns:a16="http://schemas.microsoft.com/office/drawing/2014/main" id="{F2D2A988-A515-42CC-A42F-7B2991A900BC}"/>
                    </a:ext>
                  </a:extLst>
                </p:cNvPr>
                <p:cNvSpPr/>
                <p:nvPr/>
              </p:nvSpPr>
              <p:spPr bwMode="auto">
                <a:xfrm>
                  <a:off x="698134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3" name="Hexagon 192">
                  <a:extLst>
                    <a:ext uri="{FF2B5EF4-FFF2-40B4-BE49-F238E27FC236}">
                      <a16:creationId xmlns:a16="http://schemas.microsoft.com/office/drawing/2014/main" id="{FB504D41-7409-4D9B-9C52-E7B588B5F975}"/>
                    </a:ext>
                  </a:extLst>
                </p:cNvPr>
                <p:cNvSpPr/>
                <p:nvPr/>
              </p:nvSpPr>
              <p:spPr bwMode="auto">
                <a:xfrm>
                  <a:off x="802998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4" name="Hexagon 193">
                  <a:extLst>
                    <a:ext uri="{FF2B5EF4-FFF2-40B4-BE49-F238E27FC236}">
                      <a16:creationId xmlns:a16="http://schemas.microsoft.com/office/drawing/2014/main" id="{F094E775-5962-43FD-B6BB-0FA545344978}"/>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5" name="Hexagon 194">
                  <a:extLst>
                    <a:ext uri="{FF2B5EF4-FFF2-40B4-BE49-F238E27FC236}">
                      <a16:creationId xmlns:a16="http://schemas.microsoft.com/office/drawing/2014/main" id="{D153FC14-E75A-4188-A164-BE2CAA46A1F9}"/>
                    </a:ext>
                  </a:extLst>
                </p:cNvPr>
                <p:cNvSpPr/>
                <p:nvPr/>
              </p:nvSpPr>
              <p:spPr bwMode="auto">
                <a:xfrm>
                  <a:off x="1012727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6" name="Hexagon 195">
                  <a:extLst>
                    <a:ext uri="{FF2B5EF4-FFF2-40B4-BE49-F238E27FC236}">
                      <a16:creationId xmlns:a16="http://schemas.microsoft.com/office/drawing/2014/main" id="{EE354BF2-6B0E-48B2-92B5-497AF433E7BE}"/>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57" name="Group 156">
                <a:extLst>
                  <a:ext uri="{FF2B5EF4-FFF2-40B4-BE49-F238E27FC236}">
                    <a16:creationId xmlns:a16="http://schemas.microsoft.com/office/drawing/2014/main" id="{ACF5E90C-A071-4000-B435-FBB57FFC8ECA}"/>
                  </a:ext>
                </a:extLst>
              </p:cNvPr>
              <p:cNvGrpSpPr/>
              <p:nvPr/>
            </p:nvGrpSpPr>
            <p:grpSpPr>
              <a:xfrm>
                <a:off x="166743" y="2231934"/>
                <a:ext cx="12106163" cy="492309"/>
                <a:chOff x="166743" y="2231934"/>
                <a:chExt cx="12106163" cy="492309"/>
              </a:xfrm>
            </p:grpSpPr>
            <p:sp>
              <p:nvSpPr>
                <p:cNvPr id="173" name="Hexagon 172">
                  <a:extLst>
                    <a:ext uri="{FF2B5EF4-FFF2-40B4-BE49-F238E27FC236}">
                      <a16:creationId xmlns:a16="http://schemas.microsoft.com/office/drawing/2014/main" id="{A66FBA60-1F52-4141-879E-FF9427B7DB27}"/>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4" name="Hexagon 173">
                  <a:extLst>
                    <a:ext uri="{FF2B5EF4-FFF2-40B4-BE49-F238E27FC236}">
                      <a16:creationId xmlns:a16="http://schemas.microsoft.com/office/drawing/2014/main" id="{7884054C-A029-403B-8386-3D7880716E02}"/>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5" name="Hexagon 174">
                  <a:extLst>
                    <a:ext uri="{FF2B5EF4-FFF2-40B4-BE49-F238E27FC236}">
                      <a16:creationId xmlns:a16="http://schemas.microsoft.com/office/drawing/2014/main" id="{DF9B0FEE-6C04-498D-B8FC-C5E8EAA72D00}"/>
                    </a:ext>
                  </a:extLst>
                </p:cNvPr>
                <p:cNvSpPr/>
                <p:nvPr/>
              </p:nvSpPr>
              <p:spPr bwMode="auto">
                <a:xfrm>
                  <a:off x="226403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6" name="Hexagon 175">
                  <a:extLst>
                    <a:ext uri="{FF2B5EF4-FFF2-40B4-BE49-F238E27FC236}">
                      <a16:creationId xmlns:a16="http://schemas.microsoft.com/office/drawing/2014/main" id="{E41787AD-0C80-4899-99C1-1C90779972D4}"/>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7" name="Hexagon 176">
                  <a:extLst>
                    <a:ext uri="{FF2B5EF4-FFF2-40B4-BE49-F238E27FC236}">
                      <a16:creationId xmlns:a16="http://schemas.microsoft.com/office/drawing/2014/main" id="{56CC4606-5E7F-400F-A575-4D3870FD0EA6}"/>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8" name="Hexagon 177">
                  <a:extLst>
                    <a:ext uri="{FF2B5EF4-FFF2-40B4-BE49-F238E27FC236}">
                      <a16:creationId xmlns:a16="http://schemas.microsoft.com/office/drawing/2014/main" id="{24478D68-748D-40A5-81A8-CEC67541A772}"/>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9" name="Hexagon 178">
                  <a:extLst>
                    <a:ext uri="{FF2B5EF4-FFF2-40B4-BE49-F238E27FC236}">
                      <a16:creationId xmlns:a16="http://schemas.microsoft.com/office/drawing/2014/main" id="{7F240D5F-35C3-4B9F-9790-A18605048DE0}"/>
                    </a:ext>
                  </a:extLst>
                </p:cNvPr>
                <p:cNvSpPr/>
                <p:nvPr/>
              </p:nvSpPr>
              <p:spPr bwMode="auto">
                <a:xfrm>
                  <a:off x="645860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0" name="Hexagon 179">
                  <a:extLst>
                    <a:ext uri="{FF2B5EF4-FFF2-40B4-BE49-F238E27FC236}">
                      <a16:creationId xmlns:a16="http://schemas.microsoft.com/office/drawing/2014/main" id="{DF237520-3D8D-4CD7-8DD6-00F79B81737A}"/>
                    </a:ext>
                  </a:extLst>
                </p:cNvPr>
                <p:cNvSpPr/>
                <p:nvPr/>
              </p:nvSpPr>
              <p:spPr bwMode="auto">
                <a:xfrm>
                  <a:off x="750725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1" name="Hexagon 180">
                  <a:extLst>
                    <a:ext uri="{FF2B5EF4-FFF2-40B4-BE49-F238E27FC236}">
                      <a16:creationId xmlns:a16="http://schemas.microsoft.com/office/drawing/2014/main" id="{E7D900A7-1320-4A15-908F-399CF8C0D397}"/>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2" name="Hexagon 181">
                  <a:extLst>
                    <a:ext uri="{FF2B5EF4-FFF2-40B4-BE49-F238E27FC236}">
                      <a16:creationId xmlns:a16="http://schemas.microsoft.com/office/drawing/2014/main" id="{B6FF056D-7747-499F-9DF8-B2B9670D627E}"/>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3" name="Hexagon 182">
                  <a:extLst>
                    <a:ext uri="{FF2B5EF4-FFF2-40B4-BE49-F238E27FC236}">
                      <a16:creationId xmlns:a16="http://schemas.microsoft.com/office/drawing/2014/main" id="{25694E7C-8D67-4FF1-85E0-6C4D19D858D1}"/>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4" name="Hexagon 183">
                  <a:extLst>
                    <a:ext uri="{FF2B5EF4-FFF2-40B4-BE49-F238E27FC236}">
                      <a16:creationId xmlns:a16="http://schemas.microsoft.com/office/drawing/2014/main" id="{A9050ECF-DB37-4329-97E3-F7723F9C1D57}"/>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58" name="Hexagon 157">
                <a:extLst>
                  <a:ext uri="{FF2B5EF4-FFF2-40B4-BE49-F238E27FC236}">
                    <a16:creationId xmlns:a16="http://schemas.microsoft.com/office/drawing/2014/main" id="{0CCB4D14-A9D0-4D6A-8FAD-6F5F6D439430}"/>
                  </a:ext>
                </a:extLst>
              </p:cNvPr>
              <p:cNvSpPr/>
              <p:nvPr/>
            </p:nvSpPr>
            <p:spPr bwMode="auto">
              <a:xfrm>
                <a:off x="1222456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nvGrpSpPr>
              <p:cNvPr id="159" name="Group 158">
                <a:extLst>
                  <a:ext uri="{FF2B5EF4-FFF2-40B4-BE49-F238E27FC236}">
                    <a16:creationId xmlns:a16="http://schemas.microsoft.com/office/drawing/2014/main" id="{A9953F87-D89C-405A-AE46-713FCE480A19}"/>
                  </a:ext>
                </a:extLst>
              </p:cNvPr>
              <p:cNvGrpSpPr/>
              <p:nvPr/>
            </p:nvGrpSpPr>
            <p:grpSpPr>
              <a:xfrm>
                <a:off x="-359166" y="2546046"/>
                <a:ext cx="12106163" cy="492309"/>
                <a:chOff x="-359166" y="2546046"/>
                <a:chExt cx="12106163" cy="492309"/>
              </a:xfrm>
            </p:grpSpPr>
            <p:sp>
              <p:nvSpPr>
                <p:cNvPr id="161" name="Hexagon 160">
                  <a:extLst>
                    <a:ext uri="{FF2B5EF4-FFF2-40B4-BE49-F238E27FC236}">
                      <a16:creationId xmlns:a16="http://schemas.microsoft.com/office/drawing/2014/main" id="{462027C9-275B-4BF4-9DD9-A14878C4007C}"/>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2" name="Hexagon 161">
                  <a:extLst>
                    <a:ext uri="{FF2B5EF4-FFF2-40B4-BE49-F238E27FC236}">
                      <a16:creationId xmlns:a16="http://schemas.microsoft.com/office/drawing/2014/main" id="{32636737-BF5D-4F32-B056-C70AFA06C9B7}"/>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3" name="Hexagon 162">
                  <a:extLst>
                    <a:ext uri="{FF2B5EF4-FFF2-40B4-BE49-F238E27FC236}">
                      <a16:creationId xmlns:a16="http://schemas.microsoft.com/office/drawing/2014/main" id="{B84C7FEA-C8B1-4D25-ACCF-964488741F52}"/>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4" name="Hexagon 163">
                  <a:extLst>
                    <a:ext uri="{FF2B5EF4-FFF2-40B4-BE49-F238E27FC236}">
                      <a16:creationId xmlns:a16="http://schemas.microsoft.com/office/drawing/2014/main" id="{1CB6F05C-D5E7-4D8C-BAB4-B334DD88E7CE}"/>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5" name="Hexagon 164">
                  <a:extLst>
                    <a:ext uri="{FF2B5EF4-FFF2-40B4-BE49-F238E27FC236}">
                      <a16:creationId xmlns:a16="http://schemas.microsoft.com/office/drawing/2014/main" id="{4F9E37F2-2D3E-4B39-8FB5-4E3E90E71236}"/>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6" name="Hexagon 165">
                  <a:extLst>
                    <a:ext uri="{FF2B5EF4-FFF2-40B4-BE49-F238E27FC236}">
                      <a16:creationId xmlns:a16="http://schemas.microsoft.com/office/drawing/2014/main" id="{64C0EF6E-2C8A-458F-ABCA-7FD6ECA16F83}"/>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7" name="Hexagon 166">
                  <a:extLst>
                    <a:ext uri="{FF2B5EF4-FFF2-40B4-BE49-F238E27FC236}">
                      <a16:creationId xmlns:a16="http://schemas.microsoft.com/office/drawing/2014/main" id="{922C670A-4651-4484-B375-11CBBE6FDA93}"/>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8" name="Hexagon 167">
                  <a:extLst>
                    <a:ext uri="{FF2B5EF4-FFF2-40B4-BE49-F238E27FC236}">
                      <a16:creationId xmlns:a16="http://schemas.microsoft.com/office/drawing/2014/main" id="{ABB3B637-4F62-47E8-9551-F8A836917E54}"/>
                    </a:ext>
                  </a:extLst>
                </p:cNvPr>
                <p:cNvSpPr/>
                <p:nvPr/>
              </p:nvSpPr>
              <p:spPr bwMode="auto">
                <a:xfrm>
                  <a:off x="698134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9" name="Hexagon 168">
                  <a:extLst>
                    <a:ext uri="{FF2B5EF4-FFF2-40B4-BE49-F238E27FC236}">
                      <a16:creationId xmlns:a16="http://schemas.microsoft.com/office/drawing/2014/main" id="{5D60DC0D-CA0B-4A4A-A61E-93DD0F54F6A9}"/>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0" name="Hexagon 169">
                  <a:extLst>
                    <a:ext uri="{FF2B5EF4-FFF2-40B4-BE49-F238E27FC236}">
                      <a16:creationId xmlns:a16="http://schemas.microsoft.com/office/drawing/2014/main" id="{0EEAA38C-F417-4357-9919-2B2A58469B04}"/>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1" name="Hexagon 170">
                  <a:extLst>
                    <a:ext uri="{FF2B5EF4-FFF2-40B4-BE49-F238E27FC236}">
                      <a16:creationId xmlns:a16="http://schemas.microsoft.com/office/drawing/2014/main" id="{21E68F4C-3FFA-487B-95FC-DF623B30FD8E}"/>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2" name="Hexagon 171">
                  <a:extLst>
                    <a:ext uri="{FF2B5EF4-FFF2-40B4-BE49-F238E27FC236}">
                      <a16:creationId xmlns:a16="http://schemas.microsoft.com/office/drawing/2014/main" id="{E252F834-1B35-4C15-AAD1-AE155105DFA3}"/>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60" name="Hexagon 159">
                <a:extLst>
                  <a:ext uri="{FF2B5EF4-FFF2-40B4-BE49-F238E27FC236}">
                    <a16:creationId xmlns:a16="http://schemas.microsoft.com/office/drawing/2014/main" id="{EAE21869-BB09-4D1D-9000-7BA59A0BCC81}"/>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3" name="Group 112">
              <a:extLst>
                <a:ext uri="{FF2B5EF4-FFF2-40B4-BE49-F238E27FC236}">
                  <a16:creationId xmlns:a16="http://schemas.microsoft.com/office/drawing/2014/main" id="{67C0D0E9-D259-4AE8-8BED-9BCFD6BFDEBA}"/>
                </a:ext>
              </a:extLst>
            </p:cNvPr>
            <p:cNvGrpSpPr/>
            <p:nvPr/>
          </p:nvGrpSpPr>
          <p:grpSpPr>
            <a:xfrm>
              <a:off x="-359166" y="3595461"/>
              <a:ext cx="13154807" cy="1466868"/>
              <a:chOff x="-359166" y="1894404"/>
              <a:chExt cx="13154807" cy="1466868"/>
            </a:xfrm>
          </p:grpSpPr>
          <p:grpSp>
            <p:nvGrpSpPr>
              <p:cNvPr id="114" name="Group 113">
                <a:extLst>
                  <a:ext uri="{FF2B5EF4-FFF2-40B4-BE49-F238E27FC236}">
                    <a16:creationId xmlns:a16="http://schemas.microsoft.com/office/drawing/2014/main" id="{C0CC4637-6144-4B8F-9532-9CD0B20B7C26}"/>
                  </a:ext>
                </a:extLst>
              </p:cNvPr>
              <p:cNvGrpSpPr/>
              <p:nvPr/>
            </p:nvGrpSpPr>
            <p:grpSpPr>
              <a:xfrm>
                <a:off x="166743" y="2868963"/>
                <a:ext cx="12106163" cy="492309"/>
                <a:chOff x="166743" y="3220231"/>
                <a:chExt cx="12106163" cy="492309"/>
              </a:xfrm>
              <a:noFill/>
            </p:grpSpPr>
            <p:sp>
              <p:nvSpPr>
                <p:cNvPr id="143" name="Hexagon 142">
                  <a:extLst>
                    <a:ext uri="{FF2B5EF4-FFF2-40B4-BE49-F238E27FC236}">
                      <a16:creationId xmlns:a16="http://schemas.microsoft.com/office/drawing/2014/main" id="{46E13E5B-204A-4712-95A4-86CE7933D3FE}"/>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4" name="Hexagon 143">
                  <a:extLst>
                    <a:ext uri="{FF2B5EF4-FFF2-40B4-BE49-F238E27FC236}">
                      <a16:creationId xmlns:a16="http://schemas.microsoft.com/office/drawing/2014/main" id="{DD537A19-78B5-46F4-9041-3171114A50FC}"/>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5" name="Hexagon 144">
                  <a:extLst>
                    <a:ext uri="{FF2B5EF4-FFF2-40B4-BE49-F238E27FC236}">
                      <a16:creationId xmlns:a16="http://schemas.microsoft.com/office/drawing/2014/main" id="{5B025994-2223-4829-9E91-38D5B94DCDCF}"/>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6" name="Hexagon 145">
                  <a:extLst>
                    <a:ext uri="{FF2B5EF4-FFF2-40B4-BE49-F238E27FC236}">
                      <a16:creationId xmlns:a16="http://schemas.microsoft.com/office/drawing/2014/main" id="{AC6B7E11-CD40-498C-9517-EB68F0D529EB}"/>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7" name="Hexagon 146">
                  <a:extLst>
                    <a:ext uri="{FF2B5EF4-FFF2-40B4-BE49-F238E27FC236}">
                      <a16:creationId xmlns:a16="http://schemas.microsoft.com/office/drawing/2014/main" id="{DA87CB10-431F-4591-B1FD-24A7CF67FEF9}"/>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8" name="Hexagon 147">
                  <a:extLst>
                    <a:ext uri="{FF2B5EF4-FFF2-40B4-BE49-F238E27FC236}">
                      <a16:creationId xmlns:a16="http://schemas.microsoft.com/office/drawing/2014/main" id="{306EE405-AA7D-4AD4-85E6-6F7C9FD99A42}"/>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9" name="Hexagon 148">
                  <a:extLst>
                    <a:ext uri="{FF2B5EF4-FFF2-40B4-BE49-F238E27FC236}">
                      <a16:creationId xmlns:a16="http://schemas.microsoft.com/office/drawing/2014/main" id="{0F45F9DC-E2DE-4996-9702-2BF86F677F3A}"/>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0" name="Hexagon 149">
                  <a:extLst>
                    <a:ext uri="{FF2B5EF4-FFF2-40B4-BE49-F238E27FC236}">
                      <a16:creationId xmlns:a16="http://schemas.microsoft.com/office/drawing/2014/main" id="{35FB9784-34A6-41D8-ADDA-BF0D97399B03}"/>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1" name="Hexagon 150">
                  <a:extLst>
                    <a:ext uri="{FF2B5EF4-FFF2-40B4-BE49-F238E27FC236}">
                      <a16:creationId xmlns:a16="http://schemas.microsoft.com/office/drawing/2014/main" id="{00F08A19-6C56-4870-84E0-19CCA98DE6DA}"/>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2" name="Hexagon 151">
                  <a:extLst>
                    <a:ext uri="{FF2B5EF4-FFF2-40B4-BE49-F238E27FC236}">
                      <a16:creationId xmlns:a16="http://schemas.microsoft.com/office/drawing/2014/main" id="{2C5DB2A8-3AD5-4C4C-9813-92FC29DF0FEA}"/>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3" name="Hexagon 152">
                  <a:extLst>
                    <a:ext uri="{FF2B5EF4-FFF2-40B4-BE49-F238E27FC236}">
                      <a16:creationId xmlns:a16="http://schemas.microsoft.com/office/drawing/2014/main" id="{81646374-3BFB-4D8C-B2A7-0060D75C6128}"/>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4" name="Hexagon 153">
                  <a:extLst>
                    <a:ext uri="{FF2B5EF4-FFF2-40B4-BE49-F238E27FC236}">
                      <a16:creationId xmlns:a16="http://schemas.microsoft.com/office/drawing/2014/main" id="{17D70B2B-514D-4BD0-AD87-3F7B2EDDD6AA}"/>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5" name="Group 114">
                <a:extLst>
                  <a:ext uri="{FF2B5EF4-FFF2-40B4-BE49-F238E27FC236}">
                    <a16:creationId xmlns:a16="http://schemas.microsoft.com/office/drawing/2014/main" id="{953BB03B-40F2-49B5-9B19-4834AB52E711}"/>
                  </a:ext>
                </a:extLst>
              </p:cNvPr>
              <p:cNvGrpSpPr/>
              <p:nvPr/>
            </p:nvGrpSpPr>
            <p:grpSpPr>
              <a:xfrm>
                <a:off x="689478" y="1894404"/>
                <a:ext cx="11057519" cy="492309"/>
                <a:chOff x="689478" y="1894404"/>
                <a:chExt cx="11057519" cy="492309"/>
              </a:xfrm>
            </p:grpSpPr>
            <p:sp>
              <p:nvSpPr>
                <p:cNvPr id="139" name="Hexagon 138">
                  <a:extLst>
                    <a:ext uri="{FF2B5EF4-FFF2-40B4-BE49-F238E27FC236}">
                      <a16:creationId xmlns:a16="http://schemas.microsoft.com/office/drawing/2014/main" id="{0995EBAF-DE71-4A6A-A580-020693A3DC1B}"/>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0" name="Hexagon 139">
                  <a:extLst>
                    <a:ext uri="{FF2B5EF4-FFF2-40B4-BE49-F238E27FC236}">
                      <a16:creationId xmlns:a16="http://schemas.microsoft.com/office/drawing/2014/main" id="{49B6EF56-1367-4CB3-AF1A-C98474747B6E}"/>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1" name="Hexagon 140">
                  <a:extLst>
                    <a:ext uri="{FF2B5EF4-FFF2-40B4-BE49-F238E27FC236}">
                      <a16:creationId xmlns:a16="http://schemas.microsoft.com/office/drawing/2014/main" id="{0FB009E9-C22E-4006-A05B-713824B634FA}"/>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2" name="Hexagon 141">
                  <a:extLst>
                    <a:ext uri="{FF2B5EF4-FFF2-40B4-BE49-F238E27FC236}">
                      <a16:creationId xmlns:a16="http://schemas.microsoft.com/office/drawing/2014/main" id="{ACF5C0B5-6EDC-47F0-911A-4503ABBA3668}"/>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6" name="Group 115">
                <a:extLst>
                  <a:ext uri="{FF2B5EF4-FFF2-40B4-BE49-F238E27FC236}">
                    <a16:creationId xmlns:a16="http://schemas.microsoft.com/office/drawing/2014/main" id="{85D254F2-0CF8-45E1-BA38-D3AD40B1BAEF}"/>
                  </a:ext>
                </a:extLst>
              </p:cNvPr>
              <p:cNvGrpSpPr/>
              <p:nvPr/>
            </p:nvGrpSpPr>
            <p:grpSpPr>
              <a:xfrm>
                <a:off x="166743" y="2231934"/>
                <a:ext cx="12106163" cy="492309"/>
                <a:chOff x="166743" y="2231934"/>
                <a:chExt cx="12106163" cy="492309"/>
              </a:xfrm>
            </p:grpSpPr>
            <p:sp>
              <p:nvSpPr>
                <p:cNvPr id="130" name="Hexagon 129">
                  <a:extLst>
                    <a:ext uri="{FF2B5EF4-FFF2-40B4-BE49-F238E27FC236}">
                      <a16:creationId xmlns:a16="http://schemas.microsoft.com/office/drawing/2014/main" id="{5526C602-14F7-47B0-9692-694D5925068C}"/>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1" name="Hexagon 130">
                  <a:extLst>
                    <a:ext uri="{FF2B5EF4-FFF2-40B4-BE49-F238E27FC236}">
                      <a16:creationId xmlns:a16="http://schemas.microsoft.com/office/drawing/2014/main" id="{D5273432-B975-4CC4-ADA5-CA2AA6CCE53E}"/>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2" name="Hexagon 131">
                  <a:extLst>
                    <a:ext uri="{FF2B5EF4-FFF2-40B4-BE49-F238E27FC236}">
                      <a16:creationId xmlns:a16="http://schemas.microsoft.com/office/drawing/2014/main" id="{0674DFA7-3052-4E46-9D57-4FEF474F983E}"/>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3" name="Hexagon 132">
                  <a:extLst>
                    <a:ext uri="{FF2B5EF4-FFF2-40B4-BE49-F238E27FC236}">
                      <a16:creationId xmlns:a16="http://schemas.microsoft.com/office/drawing/2014/main" id="{1300C674-A39C-4878-9482-922A51988621}"/>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4" name="Hexagon 133">
                  <a:extLst>
                    <a:ext uri="{FF2B5EF4-FFF2-40B4-BE49-F238E27FC236}">
                      <a16:creationId xmlns:a16="http://schemas.microsoft.com/office/drawing/2014/main" id="{A28EC4DB-40CD-4E68-9ACE-C8FA1BA38308}"/>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5" name="Hexagon 134">
                  <a:extLst>
                    <a:ext uri="{FF2B5EF4-FFF2-40B4-BE49-F238E27FC236}">
                      <a16:creationId xmlns:a16="http://schemas.microsoft.com/office/drawing/2014/main" id="{C1D6C372-29B5-4796-9374-DA026D46ABA4}"/>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6" name="Hexagon 135">
                  <a:extLst>
                    <a:ext uri="{FF2B5EF4-FFF2-40B4-BE49-F238E27FC236}">
                      <a16:creationId xmlns:a16="http://schemas.microsoft.com/office/drawing/2014/main" id="{414301E4-379C-409D-A158-76DC83FEC7BE}"/>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7" name="Hexagon 136">
                  <a:extLst>
                    <a:ext uri="{FF2B5EF4-FFF2-40B4-BE49-F238E27FC236}">
                      <a16:creationId xmlns:a16="http://schemas.microsoft.com/office/drawing/2014/main" id="{6FC8F1C3-263B-4474-AB82-71F8FD4751E4}"/>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8" name="Hexagon 137">
                  <a:extLst>
                    <a:ext uri="{FF2B5EF4-FFF2-40B4-BE49-F238E27FC236}">
                      <a16:creationId xmlns:a16="http://schemas.microsoft.com/office/drawing/2014/main" id="{9D4FF7BF-9ABB-4A61-8B44-479FE05B4CB8}"/>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7" name="Group 116">
                <a:extLst>
                  <a:ext uri="{FF2B5EF4-FFF2-40B4-BE49-F238E27FC236}">
                    <a16:creationId xmlns:a16="http://schemas.microsoft.com/office/drawing/2014/main" id="{1753DEC5-42E7-428E-B937-D43076BC650C}"/>
                  </a:ext>
                </a:extLst>
              </p:cNvPr>
              <p:cNvGrpSpPr/>
              <p:nvPr/>
            </p:nvGrpSpPr>
            <p:grpSpPr>
              <a:xfrm>
                <a:off x="-359166" y="2546046"/>
                <a:ext cx="12106163" cy="492309"/>
                <a:chOff x="-359166" y="2546046"/>
                <a:chExt cx="12106163" cy="492309"/>
              </a:xfrm>
            </p:grpSpPr>
            <p:sp>
              <p:nvSpPr>
                <p:cNvPr id="119" name="Hexagon 118">
                  <a:extLst>
                    <a:ext uri="{FF2B5EF4-FFF2-40B4-BE49-F238E27FC236}">
                      <a16:creationId xmlns:a16="http://schemas.microsoft.com/office/drawing/2014/main" id="{37D9ECD2-49A2-41E6-8CF4-60BD965B8B27}"/>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0" name="Hexagon 119">
                  <a:extLst>
                    <a:ext uri="{FF2B5EF4-FFF2-40B4-BE49-F238E27FC236}">
                      <a16:creationId xmlns:a16="http://schemas.microsoft.com/office/drawing/2014/main" id="{51F28D71-64A7-4EEC-91DC-56B76BCB42F6}"/>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1" name="Hexagon 120">
                  <a:extLst>
                    <a:ext uri="{FF2B5EF4-FFF2-40B4-BE49-F238E27FC236}">
                      <a16:creationId xmlns:a16="http://schemas.microsoft.com/office/drawing/2014/main" id="{3CA91CBF-328D-4120-A078-9C777E3238C6}"/>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2" name="Hexagon 121">
                  <a:extLst>
                    <a:ext uri="{FF2B5EF4-FFF2-40B4-BE49-F238E27FC236}">
                      <a16:creationId xmlns:a16="http://schemas.microsoft.com/office/drawing/2014/main" id="{B033D32C-708F-48D9-A67E-0D92644E6663}"/>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3" name="Hexagon 122">
                  <a:extLst>
                    <a:ext uri="{FF2B5EF4-FFF2-40B4-BE49-F238E27FC236}">
                      <a16:creationId xmlns:a16="http://schemas.microsoft.com/office/drawing/2014/main" id="{5164EBB3-87DB-4D4F-BCE1-27484B8EA63C}"/>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4" name="Hexagon 123">
                  <a:extLst>
                    <a:ext uri="{FF2B5EF4-FFF2-40B4-BE49-F238E27FC236}">
                      <a16:creationId xmlns:a16="http://schemas.microsoft.com/office/drawing/2014/main" id="{557C822F-6106-4C6E-B78D-B782EB33B637}"/>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5" name="Hexagon 124">
                  <a:extLst>
                    <a:ext uri="{FF2B5EF4-FFF2-40B4-BE49-F238E27FC236}">
                      <a16:creationId xmlns:a16="http://schemas.microsoft.com/office/drawing/2014/main" id="{79CEF6D8-5492-4E19-A08F-DA5B8F90C21E}"/>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6" name="Hexagon 125">
                  <a:extLst>
                    <a:ext uri="{FF2B5EF4-FFF2-40B4-BE49-F238E27FC236}">
                      <a16:creationId xmlns:a16="http://schemas.microsoft.com/office/drawing/2014/main" id="{921893F0-9F2B-46FB-BD70-925C8A939FA5}"/>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7" name="Hexagon 126">
                  <a:extLst>
                    <a:ext uri="{FF2B5EF4-FFF2-40B4-BE49-F238E27FC236}">
                      <a16:creationId xmlns:a16="http://schemas.microsoft.com/office/drawing/2014/main" id="{654AD53D-F0FC-4BA6-8EFC-C6CBD44AE9A3}"/>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8" name="Hexagon 127">
                  <a:extLst>
                    <a:ext uri="{FF2B5EF4-FFF2-40B4-BE49-F238E27FC236}">
                      <a16:creationId xmlns:a16="http://schemas.microsoft.com/office/drawing/2014/main" id="{57F81F9A-1929-414F-8937-33BC280B3EE7}"/>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9" name="Hexagon 128">
                  <a:extLst>
                    <a:ext uri="{FF2B5EF4-FFF2-40B4-BE49-F238E27FC236}">
                      <a16:creationId xmlns:a16="http://schemas.microsoft.com/office/drawing/2014/main" id="{8A4B3969-7D58-4A96-B8D6-C31095F2707F}"/>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18" name="Hexagon 117">
                <a:extLst>
                  <a:ext uri="{FF2B5EF4-FFF2-40B4-BE49-F238E27FC236}">
                    <a16:creationId xmlns:a16="http://schemas.microsoft.com/office/drawing/2014/main" id="{F34D9B7D-1562-4EA0-B70C-5DFFFF4F24FE}"/>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sp>
        <p:nvSpPr>
          <p:cNvPr id="27" name="Title 1">
            <a:extLst>
              <a:ext uri="{FF2B5EF4-FFF2-40B4-BE49-F238E27FC236}">
                <a16:creationId xmlns:a16="http://schemas.microsoft.com/office/drawing/2014/main" id="{B4F7FE4E-DE37-41E5-A23E-7D727DFEFD3C}"/>
              </a:ext>
            </a:extLst>
          </p:cNvPr>
          <p:cNvSpPr>
            <a:spLocks noGrp="1"/>
          </p:cNvSpPr>
          <p:nvPr>
            <p:ph type="title"/>
          </p:nvPr>
        </p:nvSpPr>
        <p:spPr>
          <a:xfrm>
            <a:off x="274320" y="296897"/>
            <a:ext cx="11889564" cy="917575"/>
          </a:xfrm>
        </p:spPr>
        <p:txBody>
          <a:bodyPr/>
          <a:lstStyle/>
          <a:p>
            <a:r>
              <a:rPr lang="en-US" dirty="0">
                <a:latin typeface="Segoe UI Light" panose="020B0502040204020203" pitchFamily="34" charset="0"/>
                <a:cs typeface="Segoe UI Light" panose="020B0502040204020203" pitchFamily="34" charset="0"/>
              </a:rPr>
              <a:t>Try it now: in under 5 minutes! </a:t>
            </a:r>
          </a:p>
        </p:txBody>
      </p:sp>
      <p:sp>
        <p:nvSpPr>
          <p:cNvPr id="31" name="TextBox 30">
            <a:extLst>
              <a:ext uri="{FF2B5EF4-FFF2-40B4-BE49-F238E27FC236}">
                <a16:creationId xmlns:a16="http://schemas.microsoft.com/office/drawing/2014/main" id="{1E872FC8-A246-409B-9343-87235AADAC35}"/>
              </a:ext>
            </a:extLst>
          </p:cNvPr>
          <p:cNvSpPr txBox="1"/>
          <p:nvPr/>
        </p:nvSpPr>
        <p:spPr>
          <a:xfrm>
            <a:off x="274319" y="1475733"/>
            <a:ext cx="11218175" cy="87100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Create a new .NET Service Fabric application in Azure</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hlinkClick r:id="rId3"/>
              </a:rPr>
              <a:t>https://docs.microsoft.com/en-us/azure/service-fabric/service-fabric-quickstart-dotnet</a:t>
            </a:r>
            <a:r>
              <a:rPr lang="en-US" dirty="0">
                <a:gradFill>
                  <a:gsLst>
                    <a:gs pos="2917">
                      <a:schemeClr val="tx1"/>
                    </a:gs>
                    <a:gs pos="30000">
                      <a:schemeClr val="tx1"/>
                    </a:gs>
                  </a:gsLst>
                  <a:lin ang="5400000" scaled="0"/>
                </a:gradFill>
              </a:rPr>
              <a:t> </a:t>
            </a:r>
          </a:p>
        </p:txBody>
      </p:sp>
      <p:sp>
        <p:nvSpPr>
          <p:cNvPr id="32" name="TextBox 31">
            <a:extLst>
              <a:ext uri="{FF2B5EF4-FFF2-40B4-BE49-F238E27FC236}">
                <a16:creationId xmlns:a16="http://schemas.microsoft.com/office/drawing/2014/main" id="{C5C0EEC0-D0F6-4A1D-B62D-0288859E7EE9}"/>
              </a:ext>
            </a:extLst>
          </p:cNvPr>
          <p:cNvSpPr txBox="1"/>
          <p:nvPr/>
        </p:nvSpPr>
        <p:spPr>
          <a:xfrm>
            <a:off x="274319" y="2621468"/>
            <a:ext cx="11218175" cy="87100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Deploy a Service Fabric Windows container application on Azure</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hlinkClick r:id="rId4"/>
              </a:rPr>
              <a:t>https://docs.microsoft.com/en-us/azure/service-fabric/service-fabric-quickstart-containers</a:t>
            </a:r>
            <a:r>
              <a:rPr lang="en-US" dirty="0">
                <a:gradFill>
                  <a:gsLst>
                    <a:gs pos="2917">
                      <a:schemeClr val="tx1"/>
                    </a:gs>
                    <a:gs pos="30000">
                      <a:schemeClr val="tx1"/>
                    </a:gs>
                  </a:gsLst>
                  <a:lin ang="5400000" scaled="0"/>
                </a:gradFill>
              </a:rPr>
              <a:t> </a:t>
            </a:r>
          </a:p>
        </p:txBody>
      </p:sp>
      <p:sp>
        <p:nvSpPr>
          <p:cNvPr id="9" name="TextBox 8">
            <a:extLst>
              <a:ext uri="{FF2B5EF4-FFF2-40B4-BE49-F238E27FC236}">
                <a16:creationId xmlns:a16="http://schemas.microsoft.com/office/drawing/2014/main" id="{3248E6AB-F032-4818-9A0B-829A2B647738}"/>
              </a:ext>
            </a:extLst>
          </p:cNvPr>
          <p:cNvSpPr txBox="1"/>
          <p:nvPr/>
        </p:nvSpPr>
        <p:spPr>
          <a:xfrm>
            <a:off x="274319" y="3767202"/>
            <a:ext cx="11218175" cy="87100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Deploy a Linux container application on Azure</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hlinkClick r:id="rId5"/>
              </a:rPr>
              <a:t>https://docs.microsoft.com/en-us/azure/service-fabric/service-fabric-quickstart-containers-linux</a:t>
            </a:r>
            <a:r>
              <a:rPr lang="en-US" dirty="0">
                <a:gradFill>
                  <a:gsLst>
                    <a:gs pos="2917">
                      <a:schemeClr val="tx1"/>
                    </a:gs>
                    <a:gs pos="30000">
                      <a:schemeClr val="tx1"/>
                    </a:gs>
                  </a:gsLst>
                  <a:lin ang="5400000" scaled="0"/>
                </a:gradFill>
              </a:rPr>
              <a:t>  </a:t>
            </a:r>
          </a:p>
        </p:txBody>
      </p:sp>
      <p:sp>
        <p:nvSpPr>
          <p:cNvPr id="7" name="Rectangle 6">
            <a:extLst>
              <a:ext uri="{FF2B5EF4-FFF2-40B4-BE49-F238E27FC236}">
                <a16:creationId xmlns:a16="http://schemas.microsoft.com/office/drawing/2014/main" id="{BC491667-CEEC-4509-848C-1D8C2677B1DD}"/>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352120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25907376-6A42-4F1A-A39C-7B0EA967BAB6}"/>
              </a:ext>
            </a:extLst>
          </p:cNvPr>
          <p:cNvGrpSpPr/>
          <p:nvPr/>
        </p:nvGrpSpPr>
        <p:grpSpPr>
          <a:xfrm>
            <a:off x="8698495" y="1667937"/>
            <a:ext cx="2564296" cy="4146006"/>
            <a:chOff x="1222513" y="2128185"/>
            <a:chExt cx="2564296" cy="4146006"/>
          </a:xfrm>
        </p:grpSpPr>
        <p:sp>
          <p:nvSpPr>
            <p:cNvPr id="59" name="Rectangle 58">
              <a:extLst>
                <a:ext uri="{FF2B5EF4-FFF2-40B4-BE49-F238E27FC236}">
                  <a16:creationId xmlns:a16="http://schemas.microsoft.com/office/drawing/2014/main" id="{31E6F955-66A3-488D-BE6B-38EBD26BDC16}"/>
                </a:ext>
              </a:extLst>
            </p:cNvPr>
            <p:cNvSpPr/>
            <p:nvPr/>
          </p:nvSpPr>
          <p:spPr bwMode="auto">
            <a:xfrm>
              <a:off x="1222513" y="2845810"/>
              <a:ext cx="2564296" cy="342838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19">
              <a:extLst>
                <a:ext uri="{FF2B5EF4-FFF2-40B4-BE49-F238E27FC236}">
                  <a16:creationId xmlns:a16="http://schemas.microsoft.com/office/drawing/2014/main" id="{31C0BB44-5055-4DB3-B956-0D0DEED9BDAF}"/>
                </a:ext>
              </a:extLst>
            </p:cNvPr>
            <p:cNvSpPr>
              <a:spLocks noChangeArrowheads="1"/>
            </p:cNvSpPr>
            <p:nvPr/>
          </p:nvSpPr>
          <p:spPr bwMode="auto">
            <a:xfrm>
              <a:off x="1793504" y="2128185"/>
              <a:ext cx="1433766" cy="1436836"/>
            </a:xfrm>
            <a:prstGeom prst="ellipse">
              <a:avLst/>
            </a:prstGeom>
            <a:solidFill>
              <a:srgbClr val="0072C6"/>
            </a:solidFill>
            <a:ln w="31750" cap="rnd">
              <a:no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grpSp>
          <p:nvGrpSpPr>
            <p:cNvPr id="61" name="Group 60">
              <a:extLst>
                <a:ext uri="{FF2B5EF4-FFF2-40B4-BE49-F238E27FC236}">
                  <a16:creationId xmlns:a16="http://schemas.microsoft.com/office/drawing/2014/main" id="{43D0FFB3-E244-4A1D-899A-08620CB9B83D}"/>
                </a:ext>
              </a:extLst>
            </p:cNvPr>
            <p:cNvGrpSpPr/>
            <p:nvPr/>
          </p:nvGrpSpPr>
          <p:grpSpPr>
            <a:xfrm>
              <a:off x="2107781" y="2424008"/>
              <a:ext cx="843312" cy="845190"/>
              <a:chOff x="5043488" y="2515910"/>
              <a:chExt cx="712788" cy="714375"/>
            </a:xfrm>
          </p:grpSpPr>
          <p:sp>
            <p:nvSpPr>
              <p:cNvPr id="65" name="Oval 51">
                <a:extLst>
                  <a:ext uri="{FF2B5EF4-FFF2-40B4-BE49-F238E27FC236}">
                    <a16:creationId xmlns:a16="http://schemas.microsoft.com/office/drawing/2014/main" id="{CE7B8CFC-4BD6-490A-851E-C3BCC9080634}"/>
                  </a:ext>
                </a:extLst>
              </p:cNvPr>
              <p:cNvSpPr>
                <a:spLocks noChangeArrowheads="1"/>
              </p:cNvSpPr>
              <p:nvPr/>
            </p:nvSpPr>
            <p:spPr bwMode="auto">
              <a:xfrm>
                <a:off x="5043488" y="2515910"/>
                <a:ext cx="712788" cy="71437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52">
                <a:extLst>
                  <a:ext uri="{FF2B5EF4-FFF2-40B4-BE49-F238E27FC236}">
                    <a16:creationId xmlns:a16="http://schemas.microsoft.com/office/drawing/2014/main" id="{2AC3BA52-DED8-4EAC-9438-C624A17E5B62}"/>
                  </a:ext>
                </a:extLst>
              </p:cNvPr>
              <p:cNvSpPr>
                <a:spLocks/>
              </p:cNvSpPr>
              <p:nvPr/>
            </p:nvSpPr>
            <p:spPr bwMode="auto">
              <a:xfrm>
                <a:off x="5046172" y="2527023"/>
                <a:ext cx="560388" cy="674687"/>
              </a:xfrm>
              <a:custGeom>
                <a:avLst/>
                <a:gdLst>
                  <a:gd name="T0" fmla="*/ 161 w 198"/>
                  <a:gd name="T1" fmla="*/ 6 h 238"/>
                  <a:gd name="T2" fmla="*/ 145 w 198"/>
                  <a:gd name="T3" fmla="*/ 21 h 238"/>
                  <a:gd name="T4" fmla="*/ 130 w 198"/>
                  <a:gd name="T5" fmla="*/ 33 h 238"/>
                  <a:gd name="T6" fmla="*/ 117 w 198"/>
                  <a:gd name="T7" fmla="*/ 43 h 238"/>
                  <a:gd name="T8" fmla="*/ 119 w 198"/>
                  <a:gd name="T9" fmla="*/ 59 h 238"/>
                  <a:gd name="T10" fmla="*/ 116 w 198"/>
                  <a:gd name="T11" fmla="*/ 75 h 238"/>
                  <a:gd name="T12" fmla="*/ 100 w 198"/>
                  <a:gd name="T13" fmla="*/ 101 h 238"/>
                  <a:gd name="T14" fmla="*/ 110 w 198"/>
                  <a:gd name="T15" fmla="*/ 129 h 238"/>
                  <a:gd name="T16" fmla="*/ 130 w 198"/>
                  <a:gd name="T17" fmla="*/ 122 h 238"/>
                  <a:gd name="T18" fmla="*/ 158 w 198"/>
                  <a:gd name="T19" fmla="*/ 129 h 238"/>
                  <a:gd name="T20" fmla="*/ 161 w 198"/>
                  <a:gd name="T21" fmla="*/ 132 h 238"/>
                  <a:gd name="T22" fmla="*/ 180 w 198"/>
                  <a:gd name="T23" fmla="*/ 128 h 238"/>
                  <a:gd name="T24" fmla="*/ 189 w 198"/>
                  <a:gd name="T25" fmla="*/ 136 h 238"/>
                  <a:gd name="T26" fmla="*/ 184 w 198"/>
                  <a:gd name="T27" fmla="*/ 195 h 238"/>
                  <a:gd name="T28" fmla="*/ 198 w 198"/>
                  <a:gd name="T29" fmla="*/ 217 h 238"/>
                  <a:gd name="T30" fmla="*/ 198 w 198"/>
                  <a:gd name="T31" fmla="*/ 224 h 238"/>
                  <a:gd name="T32" fmla="*/ 146 w 198"/>
                  <a:gd name="T33" fmla="*/ 177 h 238"/>
                  <a:gd name="T34" fmla="*/ 131 w 198"/>
                  <a:gd name="T35" fmla="*/ 173 h 238"/>
                  <a:gd name="T36" fmla="*/ 113 w 198"/>
                  <a:gd name="T37" fmla="*/ 161 h 238"/>
                  <a:gd name="T38" fmla="*/ 112 w 198"/>
                  <a:gd name="T39" fmla="*/ 143 h 238"/>
                  <a:gd name="T40" fmla="*/ 68 w 198"/>
                  <a:gd name="T41" fmla="*/ 141 h 238"/>
                  <a:gd name="T42" fmla="*/ 38 w 198"/>
                  <a:gd name="T43" fmla="*/ 124 h 238"/>
                  <a:gd name="T44" fmla="*/ 33 w 198"/>
                  <a:gd name="T45" fmla="*/ 105 h 238"/>
                  <a:gd name="T46" fmla="*/ 15 w 198"/>
                  <a:gd name="T47" fmla="*/ 92 h 238"/>
                  <a:gd name="T48" fmla="*/ 0 w 198"/>
                  <a:gd name="T49" fmla="*/ 107 h 238"/>
                  <a:gd name="T50" fmla="*/ 14 w 198"/>
                  <a:gd name="T51" fmla="*/ 64 h 238"/>
                  <a:gd name="T52" fmla="*/ 52 w 198"/>
                  <a:gd name="T53" fmla="*/ 54 h 238"/>
                  <a:gd name="T54" fmla="*/ 85 w 198"/>
                  <a:gd name="T55" fmla="*/ 34 h 238"/>
                  <a:gd name="T56" fmla="*/ 94 w 198"/>
                  <a:gd name="T57" fmla="*/ 17 h 238"/>
                  <a:gd name="T58" fmla="*/ 127 w 198"/>
                  <a:gd name="T59" fmla="*/ 0 h 238"/>
                  <a:gd name="T60" fmla="*/ 159 w 198"/>
                  <a:gd name="T61" fmla="*/ 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8" h="238">
                    <a:moveTo>
                      <a:pt x="161" y="6"/>
                    </a:moveTo>
                    <a:cubicBezTo>
                      <a:pt x="145" y="21"/>
                      <a:pt x="145" y="21"/>
                      <a:pt x="145" y="21"/>
                    </a:cubicBezTo>
                    <a:cubicBezTo>
                      <a:pt x="145" y="21"/>
                      <a:pt x="141" y="37"/>
                      <a:pt x="130" y="33"/>
                    </a:cubicBezTo>
                    <a:cubicBezTo>
                      <a:pt x="119" y="30"/>
                      <a:pt x="113" y="37"/>
                      <a:pt x="117" y="43"/>
                    </a:cubicBezTo>
                    <a:cubicBezTo>
                      <a:pt x="121" y="49"/>
                      <a:pt x="121" y="53"/>
                      <a:pt x="119" y="59"/>
                    </a:cubicBezTo>
                    <a:cubicBezTo>
                      <a:pt x="116" y="64"/>
                      <a:pt x="124" y="70"/>
                      <a:pt x="116" y="75"/>
                    </a:cubicBezTo>
                    <a:cubicBezTo>
                      <a:pt x="108" y="80"/>
                      <a:pt x="100" y="101"/>
                      <a:pt x="100" y="101"/>
                    </a:cubicBezTo>
                    <a:cubicBezTo>
                      <a:pt x="100" y="101"/>
                      <a:pt x="107" y="128"/>
                      <a:pt x="110" y="129"/>
                    </a:cubicBezTo>
                    <a:cubicBezTo>
                      <a:pt x="113" y="130"/>
                      <a:pt x="129" y="123"/>
                      <a:pt x="130" y="122"/>
                    </a:cubicBezTo>
                    <a:cubicBezTo>
                      <a:pt x="132" y="121"/>
                      <a:pt x="154" y="122"/>
                      <a:pt x="158" y="129"/>
                    </a:cubicBezTo>
                    <a:cubicBezTo>
                      <a:pt x="161" y="132"/>
                      <a:pt x="161" y="132"/>
                      <a:pt x="161" y="132"/>
                    </a:cubicBezTo>
                    <a:cubicBezTo>
                      <a:pt x="180" y="128"/>
                      <a:pt x="180" y="128"/>
                      <a:pt x="180" y="128"/>
                    </a:cubicBezTo>
                    <a:cubicBezTo>
                      <a:pt x="189" y="136"/>
                      <a:pt x="189" y="136"/>
                      <a:pt x="189" y="136"/>
                    </a:cubicBezTo>
                    <a:cubicBezTo>
                      <a:pt x="189" y="136"/>
                      <a:pt x="190" y="175"/>
                      <a:pt x="184" y="195"/>
                    </a:cubicBezTo>
                    <a:cubicBezTo>
                      <a:pt x="178" y="214"/>
                      <a:pt x="198" y="217"/>
                      <a:pt x="198" y="217"/>
                    </a:cubicBezTo>
                    <a:cubicBezTo>
                      <a:pt x="198" y="224"/>
                      <a:pt x="198" y="224"/>
                      <a:pt x="198" y="224"/>
                    </a:cubicBezTo>
                    <a:cubicBezTo>
                      <a:pt x="198" y="224"/>
                      <a:pt x="182" y="238"/>
                      <a:pt x="146" y="177"/>
                    </a:cubicBezTo>
                    <a:cubicBezTo>
                      <a:pt x="131" y="173"/>
                      <a:pt x="131" y="173"/>
                      <a:pt x="131" y="173"/>
                    </a:cubicBezTo>
                    <a:cubicBezTo>
                      <a:pt x="113" y="161"/>
                      <a:pt x="113" y="161"/>
                      <a:pt x="113" y="161"/>
                    </a:cubicBezTo>
                    <a:cubicBezTo>
                      <a:pt x="112" y="143"/>
                      <a:pt x="112" y="143"/>
                      <a:pt x="112" y="143"/>
                    </a:cubicBezTo>
                    <a:cubicBezTo>
                      <a:pt x="68" y="141"/>
                      <a:pt x="68" y="141"/>
                      <a:pt x="68" y="141"/>
                    </a:cubicBezTo>
                    <a:cubicBezTo>
                      <a:pt x="38" y="124"/>
                      <a:pt x="38" y="124"/>
                      <a:pt x="38" y="124"/>
                    </a:cubicBezTo>
                    <a:cubicBezTo>
                      <a:pt x="38" y="124"/>
                      <a:pt x="33" y="115"/>
                      <a:pt x="33" y="105"/>
                    </a:cubicBezTo>
                    <a:cubicBezTo>
                      <a:pt x="32" y="94"/>
                      <a:pt x="29" y="81"/>
                      <a:pt x="15" y="92"/>
                    </a:cubicBezTo>
                    <a:cubicBezTo>
                      <a:pt x="1" y="104"/>
                      <a:pt x="0" y="107"/>
                      <a:pt x="0" y="107"/>
                    </a:cubicBezTo>
                    <a:cubicBezTo>
                      <a:pt x="14" y="64"/>
                      <a:pt x="14" y="64"/>
                      <a:pt x="14" y="64"/>
                    </a:cubicBezTo>
                    <a:cubicBezTo>
                      <a:pt x="52" y="54"/>
                      <a:pt x="52" y="54"/>
                      <a:pt x="52" y="54"/>
                    </a:cubicBezTo>
                    <a:cubicBezTo>
                      <a:pt x="52" y="54"/>
                      <a:pt x="74" y="34"/>
                      <a:pt x="85" y="34"/>
                    </a:cubicBezTo>
                    <a:cubicBezTo>
                      <a:pt x="94" y="17"/>
                      <a:pt x="94" y="17"/>
                      <a:pt x="94" y="17"/>
                    </a:cubicBezTo>
                    <a:cubicBezTo>
                      <a:pt x="127" y="0"/>
                      <a:pt x="127" y="0"/>
                      <a:pt x="127" y="0"/>
                    </a:cubicBezTo>
                    <a:cubicBezTo>
                      <a:pt x="159" y="6"/>
                      <a:pt x="159" y="6"/>
                      <a:pt x="159" y="6"/>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62" name="Straight Connector 61">
              <a:extLst>
                <a:ext uri="{FF2B5EF4-FFF2-40B4-BE49-F238E27FC236}">
                  <a16:creationId xmlns:a16="http://schemas.microsoft.com/office/drawing/2014/main" id="{57FD59AF-8FCF-43F5-AA3F-16646836649F}"/>
                </a:ext>
              </a:extLst>
            </p:cNvPr>
            <p:cNvCxnSpPr>
              <a:cxnSpLocks/>
            </p:cNvCxnSpPr>
            <p:nvPr/>
          </p:nvCxnSpPr>
          <p:spPr>
            <a:xfrm>
              <a:off x="1677205" y="4573501"/>
              <a:ext cx="1654913" cy="0"/>
            </a:xfrm>
            <a:prstGeom prst="line">
              <a:avLst/>
            </a:prstGeom>
            <a:ln w="19050" cap="rnd">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21">
              <a:extLst>
                <a:ext uri="{FF2B5EF4-FFF2-40B4-BE49-F238E27FC236}">
                  <a16:creationId xmlns:a16="http://schemas.microsoft.com/office/drawing/2014/main" id="{170D0CB9-5C7C-4BCB-A149-55E8B6618AAD}"/>
                </a:ext>
              </a:extLst>
            </p:cNvPr>
            <p:cNvSpPr txBox="1">
              <a:spLocks/>
            </p:cNvSpPr>
            <p:nvPr/>
          </p:nvSpPr>
          <p:spPr>
            <a:xfrm>
              <a:off x="1396400" y="4865591"/>
              <a:ext cx="2216523" cy="923330"/>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sz="1600" dirty="0">
                  <a:latin typeface="+mn-lt"/>
                  <a:ea typeface="+mn-ea"/>
                  <a:cs typeface="+mn-cs"/>
                </a:rPr>
                <a:t>Run and secure services reliably at any scale </a:t>
              </a:r>
            </a:p>
          </p:txBody>
        </p:sp>
        <p:sp>
          <p:nvSpPr>
            <p:cNvPr id="64" name="Text Placeholder 21">
              <a:extLst>
                <a:ext uri="{FF2B5EF4-FFF2-40B4-BE49-F238E27FC236}">
                  <a16:creationId xmlns:a16="http://schemas.microsoft.com/office/drawing/2014/main" id="{2E363CF0-E513-42DE-9C79-F6EC53EEAA79}"/>
                </a:ext>
              </a:extLst>
            </p:cNvPr>
            <p:cNvSpPr txBox="1">
              <a:spLocks/>
            </p:cNvSpPr>
            <p:nvPr/>
          </p:nvSpPr>
          <p:spPr>
            <a:xfrm>
              <a:off x="1285574" y="3748601"/>
              <a:ext cx="2438175" cy="553998"/>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sz="2400" dirty="0">
                  <a:ea typeface="+mn-ea"/>
                </a:rPr>
                <a:t>Operate</a:t>
              </a:r>
            </a:p>
          </p:txBody>
        </p:sp>
      </p:grpSp>
      <p:grpSp>
        <p:nvGrpSpPr>
          <p:cNvPr id="67" name="Group 66">
            <a:extLst>
              <a:ext uri="{FF2B5EF4-FFF2-40B4-BE49-F238E27FC236}">
                <a16:creationId xmlns:a16="http://schemas.microsoft.com/office/drawing/2014/main" id="{0BF8D76F-6F60-4DD6-8605-DF5403AA0B02}"/>
              </a:ext>
            </a:extLst>
          </p:cNvPr>
          <p:cNvGrpSpPr/>
          <p:nvPr/>
        </p:nvGrpSpPr>
        <p:grpSpPr>
          <a:xfrm>
            <a:off x="4870328" y="1667937"/>
            <a:ext cx="2564296" cy="4146006"/>
            <a:chOff x="8952362" y="2128185"/>
            <a:chExt cx="2564296" cy="4146006"/>
          </a:xfrm>
        </p:grpSpPr>
        <p:sp>
          <p:nvSpPr>
            <p:cNvPr id="68" name="Rectangle 67">
              <a:extLst>
                <a:ext uri="{FF2B5EF4-FFF2-40B4-BE49-F238E27FC236}">
                  <a16:creationId xmlns:a16="http://schemas.microsoft.com/office/drawing/2014/main" id="{DCBBAE8D-6F4B-49C4-A35B-C692BE40784B}"/>
                </a:ext>
              </a:extLst>
            </p:cNvPr>
            <p:cNvSpPr/>
            <p:nvPr/>
          </p:nvSpPr>
          <p:spPr bwMode="auto">
            <a:xfrm>
              <a:off x="8952362" y="2845810"/>
              <a:ext cx="2564296" cy="342838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a:extLst>
                <a:ext uri="{FF2B5EF4-FFF2-40B4-BE49-F238E27FC236}">
                  <a16:creationId xmlns:a16="http://schemas.microsoft.com/office/drawing/2014/main" id="{2B74E4E0-3FCE-49D4-BB84-72570A91094E}"/>
                </a:ext>
              </a:extLst>
            </p:cNvPr>
            <p:cNvGrpSpPr/>
            <p:nvPr/>
          </p:nvGrpSpPr>
          <p:grpSpPr>
            <a:xfrm>
              <a:off x="8985309" y="2128185"/>
              <a:ext cx="2513301" cy="3660736"/>
              <a:chOff x="8985309" y="2128185"/>
              <a:chExt cx="2513301" cy="3660736"/>
            </a:xfrm>
          </p:grpSpPr>
          <p:sp>
            <p:nvSpPr>
              <p:cNvPr id="70" name="Oval 19">
                <a:extLst>
                  <a:ext uri="{FF2B5EF4-FFF2-40B4-BE49-F238E27FC236}">
                    <a16:creationId xmlns:a16="http://schemas.microsoft.com/office/drawing/2014/main" id="{FE09F5C0-B692-4960-B1EE-781DBF0ADB8C}"/>
                  </a:ext>
                </a:extLst>
              </p:cNvPr>
              <p:cNvSpPr>
                <a:spLocks noChangeArrowheads="1"/>
              </p:cNvSpPr>
              <p:nvPr/>
            </p:nvSpPr>
            <p:spPr bwMode="auto">
              <a:xfrm>
                <a:off x="9517627" y="2128185"/>
                <a:ext cx="1433766" cy="1436836"/>
              </a:xfrm>
              <a:prstGeom prst="ellipse">
                <a:avLst/>
              </a:prstGeom>
              <a:solidFill>
                <a:srgbClr val="0072C6"/>
              </a:solidFill>
              <a:ln w="31750" cap="rnd">
                <a:no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grpSp>
            <p:nvGrpSpPr>
              <p:cNvPr id="71" name="Group 70">
                <a:extLst>
                  <a:ext uri="{FF2B5EF4-FFF2-40B4-BE49-F238E27FC236}">
                    <a16:creationId xmlns:a16="http://schemas.microsoft.com/office/drawing/2014/main" id="{DF1C5B5F-EC81-4FE8-84FA-40CCA8E3960F}"/>
                  </a:ext>
                </a:extLst>
              </p:cNvPr>
              <p:cNvGrpSpPr/>
              <p:nvPr/>
            </p:nvGrpSpPr>
            <p:grpSpPr>
              <a:xfrm>
                <a:off x="9862454" y="2541735"/>
                <a:ext cx="732660" cy="609736"/>
                <a:chOff x="8156576" y="569913"/>
                <a:chExt cx="955675" cy="795337"/>
              </a:xfrm>
            </p:grpSpPr>
            <p:sp>
              <p:nvSpPr>
                <p:cNvPr id="75" name="Oval 66">
                  <a:extLst>
                    <a:ext uri="{FF2B5EF4-FFF2-40B4-BE49-F238E27FC236}">
                      <a16:creationId xmlns:a16="http://schemas.microsoft.com/office/drawing/2014/main" id="{7790FD74-2429-407B-8B54-F2A76E007D85}"/>
                    </a:ext>
                  </a:extLst>
                </p:cNvPr>
                <p:cNvSpPr>
                  <a:spLocks noChangeArrowheads="1"/>
                </p:cNvSpPr>
                <p:nvPr/>
              </p:nvSpPr>
              <p:spPr bwMode="auto">
                <a:xfrm>
                  <a:off x="8639176" y="903288"/>
                  <a:ext cx="138113" cy="13652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67">
                  <a:extLst>
                    <a:ext uri="{FF2B5EF4-FFF2-40B4-BE49-F238E27FC236}">
                      <a16:creationId xmlns:a16="http://schemas.microsoft.com/office/drawing/2014/main" id="{6450CCBC-82F0-423E-A1FB-E3339FE01477}"/>
                    </a:ext>
                  </a:extLst>
                </p:cNvPr>
                <p:cNvSpPr>
                  <a:spLocks noChangeArrowheads="1"/>
                </p:cNvSpPr>
                <p:nvPr/>
              </p:nvSpPr>
              <p:spPr bwMode="auto">
                <a:xfrm>
                  <a:off x="8974138" y="903288"/>
                  <a:ext cx="138113" cy="13652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Oval 68">
                  <a:extLst>
                    <a:ext uri="{FF2B5EF4-FFF2-40B4-BE49-F238E27FC236}">
                      <a16:creationId xmlns:a16="http://schemas.microsoft.com/office/drawing/2014/main" id="{EE4775AC-2A2E-47A1-AE83-400F89B5E3C0}"/>
                    </a:ext>
                  </a:extLst>
                </p:cNvPr>
                <p:cNvSpPr>
                  <a:spLocks noChangeArrowheads="1"/>
                </p:cNvSpPr>
                <p:nvPr/>
              </p:nvSpPr>
              <p:spPr bwMode="auto">
                <a:xfrm>
                  <a:off x="8156576" y="903288"/>
                  <a:ext cx="134938" cy="13652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69">
                  <a:extLst>
                    <a:ext uri="{FF2B5EF4-FFF2-40B4-BE49-F238E27FC236}">
                      <a16:creationId xmlns:a16="http://schemas.microsoft.com/office/drawing/2014/main" id="{E429D414-2D3D-45C9-B224-5202AC50EBEA}"/>
                    </a:ext>
                  </a:extLst>
                </p:cNvPr>
                <p:cNvSpPr>
                  <a:spLocks noChangeShapeType="1"/>
                </p:cNvSpPr>
                <p:nvPr/>
              </p:nvSpPr>
              <p:spPr bwMode="auto">
                <a:xfrm flipH="1">
                  <a:off x="8778876" y="971550"/>
                  <a:ext cx="195263"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0">
                  <a:extLst>
                    <a:ext uri="{FF2B5EF4-FFF2-40B4-BE49-F238E27FC236}">
                      <a16:creationId xmlns:a16="http://schemas.microsoft.com/office/drawing/2014/main" id="{D9807735-3702-4738-A0FB-90FE5B1A12DA}"/>
                    </a:ext>
                  </a:extLst>
                </p:cNvPr>
                <p:cNvSpPr>
                  <a:spLocks noChangeShapeType="1"/>
                </p:cNvSpPr>
                <p:nvPr/>
              </p:nvSpPr>
              <p:spPr bwMode="auto">
                <a:xfrm flipH="1">
                  <a:off x="8288338" y="971550"/>
                  <a:ext cx="350838"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71">
                  <a:extLst>
                    <a:ext uri="{FF2B5EF4-FFF2-40B4-BE49-F238E27FC236}">
                      <a16:creationId xmlns:a16="http://schemas.microsoft.com/office/drawing/2014/main" id="{B973B437-15CD-4ABC-B9A2-8F471241C3F0}"/>
                    </a:ext>
                  </a:extLst>
                </p:cNvPr>
                <p:cNvSpPr>
                  <a:spLocks/>
                </p:cNvSpPr>
                <p:nvPr/>
              </p:nvSpPr>
              <p:spPr bwMode="auto">
                <a:xfrm>
                  <a:off x="8847138" y="1133475"/>
                  <a:ext cx="155575" cy="157163"/>
                </a:xfrm>
                <a:custGeom>
                  <a:avLst/>
                  <a:gdLst>
                    <a:gd name="T0" fmla="*/ 7 w 55"/>
                    <a:gd name="T1" fmla="*/ 41 h 56"/>
                    <a:gd name="T2" fmla="*/ 15 w 55"/>
                    <a:gd name="T3" fmla="*/ 7 h 56"/>
                    <a:gd name="T4" fmla="*/ 48 w 55"/>
                    <a:gd name="T5" fmla="*/ 16 h 56"/>
                    <a:gd name="T6" fmla="*/ 40 w 55"/>
                    <a:gd name="T7" fmla="*/ 49 h 56"/>
                    <a:gd name="T8" fmla="*/ 7 w 55"/>
                    <a:gd name="T9" fmla="*/ 41 h 56"/>
                  </a:gdLst>
                  <a:ahLst/>
                  <a:cxnLst>
                    <a:cxn ang="0">
                      <a:pos x="T0" y="T1"/>
                    </a:cxn>
                    <a:cxn ang="0">
                      <a:pos x="T2" y="T3"/>
                    </a:cxn>
                    <a:cxn ang="0">
                      <a:pos x="T4" y="T5"/>
                    </a:cxn>
                    <a:cxn ang="0">
                      <a:pos x="T6" y="T7"/>
                    </a:cxn>
                    <a:cxn ang="0">
                      <a:pos x="T8" y="T9"/>
                    </a:cxn>
                  </a:cxnLst>
                  <a:rect l="0" t="0" r="r" b="b"/>
                  <a:pathLst>
                    <a:path w="55" h="56">
                      <a:moveTo>
                        <a:pt x="7" y="41"/>
                      </a:moveTo>
                      <a:cubicBezTo>
                        <a:pt x="0" y="29"/>
                        <a:pt x="3" y="14"/>
                        <a:pt x="15" y="7"/>
                      </a:cubicBezTo>
                      <a:cubicBezTo>
                        <a:pt x="26" y="0"/>
                        <a:pt x="41" y="4"/>
                        <a:pt x="48" y="16"/>
                      </a:cubicBezTo>
                      <a:cubicBezTo>
                        <a:pt x="55" y="27"/>
                        <a:pt x="51" y="42"/>
                        <a:pt x="40" y="49"/>
                      </a:cubicBezTo>
                      <a:cubicBezTo>
                        <a:pt x="29" y="56"/>
                        <a:pt x="14" y="52"/>
                        <a:pt x="7" y="41"/>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72">
                  <a:extLst>
                    <a:ext uri="{FF2B5EF4-FFF2-40B4-BE49-F238E27FC236}">
                      <a16:creationId xmlns:a16="http://schemas.microsoft.com/office/drawing/2014/main" id="{5FE11ED6-4FD7-4823-ADA2-A9D56DA11480}"/>
                    </a:ext>
                  </a:extLst>
                </p:cNvPr>
                <p:cNvSpPr>
                  <a:spLocks/>
                </p:cNvSpPr>
                <p:nvPr/>
              </p:nvSpPr>
              <p:spPr bwMode="auto">
                <a:xfrm>
                  <a:off x="8364538" y="1209675"/>
                  <a:ext cx="155575" cy="155575"/>
                </a:xfrm>
                <a:custGeom>
                  <a:avLst/>
                  <a:gdLst>
                    <a:gd name="T0" fmla="*/ 9 w 55"/>
                    <a:gd name="T1" fmla="*/ 12 h 55"/>
                    <a:gd name="T2" fmla="*/ 43 w 55"/>
                    <a:gd name="T3" fmla="*/ 9 h 55"/>
                    <a:gd name="T4" fmla="*/ 46 w 55"/>
                    <a:gd name="T5" fmla="*/ 43 h 55"/>
                    <a:gd name="T6" fmla="*/ 12 w 55"/>
                    <a:gd name="T7" fmla="*/ 46 h 55"/>
                    <a:gd name="T8" fmla="*/ 9 w 55"/>
                    <a:gd name="T9" fmla="*/ 12 h 55"/>
                  </a:gdLst>
                  <a:ahLst/>
                  <a:cxnLst>
                    <a:cxn ang="0">
                      <a:pos x="T0" y="T1"/>
                    </a:cxn>
                    <a:cxn ang="0">
                      <a:pos x="T2" y="T3"/>
                    </a:cxn>
                    <a:cxn ang="0">
                      <a:pos x="T4" y="T5"/>
                    </a:cxn>
                    <a:cxn ang="0">
                      <a:pos x="T6" y="T7"/>
                    </a:cxn>
                    <a:cxn ang="0">
                      <a:pos x="T8" y="T9"/>
                    </a:cxn>
                  </a:cxnLst>
                  <a:rect l="0" t="0" r="r" b="b"/>
                  <a:pathLst>
                    <a:path w="55" h="55">
                      <a:moveTo>
                        <a:pt x="9" y="12"/>
                      </a:moveTo>
                      <a:cubicBezTo>
                        <a:pt x="18" y="2"/>
                        <a:pt x="33" y="0"/>
                        <a:pt x="43" y="9"/>
                      </a:cubicBezTo>
                      <a:cubicBezTo>
                        <a:pt x="53" y="18"/>
                        <a:pt x="55" y="33"/>
                        <a:pt x="46" y="43"/>
                      </a:cubicBezTo>
                      <a:cubicBezTo>
                        <a:pt x="37" y="54"/>
                        <a:pt x="22" y="55"/>
                        <a:pt x="12" y="46"/>
                      </a:cubicBezTo>
                      <a:cubicBezTo>
                        <a:pt x="2" y="38"/>
                        <a:pt x="0" y="22"/>
                        <a:pt x="9" y="12"/>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73">
                  <a:extLst>
                    <a:ext uri="{FF2B5EF4-FFF2-40B4-BE49-F238E27FC236}">
                      <a16:creationId xmlns:a16="http://schemas.microsoft.com/office/drawing/2014/main" id="{D4D218D3-BDB2-4955-8BAE-5F263BFF69AD}"/>
                    </a:ext>
                  </a:extLst>
                </p:cNvPr>
                <p:cNvSpPr>
                  <a:spLocks/>
                </p:cNvSpPr>
                <p:nvPr/>
              </p:nvSpPr>
              <p:spPr bwMode="auto">
                <a:xfrm>
                  <a:off x="8847138" y="638175"/>
                  <a:ext cx="155575" cy="152400"/>
                </a:xfrm>
                <a:custGeom>
                  <a:avLst/>
                  <a:gdLst>
                    <a:gd name="T0" fmla="*/ 9 w 55"/>
                    <a:gd name="T1" fmla="*/ 11 h 54"/>
                    <a:gd name="T2" fmla="*/ 43 w 55"/>
                    <a:gd name="T3" fmla="*/ 9 h 54"/>
                    <a:gd name="T4" fmla="*/ 46 w 55"/>
                    <a:gd name="T5" fmla="*/ 43 h 54"/>
                    <a:gd name="T6" fmla="*/ 12 w 55"/>
                    <a:gd name="T7" fmla="*/ 46 h 54"/>
                    <a:gd name="T8" fmla="*/ 9 w 55"/>
                    <a:gd name="T9" fmla="*/ 11 h 54"/>
                  </a:gdLst>
                  <a:ahLst/>
                  <a:cxnLst>
                    <a:cxn ang="0">
                      <a:pos x="T0" y="T1"/>
                    </a:cxn>
                    <a:cxn ang="0">
                      <a:pos x="T2" y="T3"/>
                    </a:cxn>
                    <a:cxn ang="0">
                      <a:pos x="T4" y="T5"/>
                    </a:cxn>
                    <a:cxn ang="0">
                      <a:pos x="T6" y="T7"/>
                    </a:cxn>
                    <a:cxn ang="0">
                      <a:pos x="T8" y="T9"/>
                    </a:cxn>
                  </a:cxnLst>
                  <a:rect l="0" t="0" r="r" b="b"/>
                  <a:pathLst>
                    <a:path w="55" h="54">
                      <a:moveTo>
                        <a:pt x="9" y="11"/>
                      </a:moveTo>
                      <a:cubicBezTo>
                        <a:pt x="18" y="1"/>
                        <a:pt x="33" y="0"/>
                        <a:pt x="43" y="9"/>
                      </a:cubicBezTo>
                      <a:cubicBezTo>
                        <a:pt x="53" y="17"/>
                        <a:pt x="55" y="33"/>
                        <a:pt x="46" y="43"/>
                      </a:cubicBezTo>
                      <a:cubicBezTo>
                        <a:pt x="37" y="53"/>
                        <a:pt x="22" y="54"/>
                        <a:pt x="12" y="46"/>
                      </a:cubicBezTo>
                      <a:cubicBezTo>
                        <a:pt x="2" y="37"/>
                        <a:pt x="0" y="22"/>
                        <a:pt x="9" y="11"/>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4">
                  <a:extLst>
                    <a:ext uri="{FF2B5EF4-FFF2-40B4-BE49-F238E27FC236}">
                      <a16:creationId xmlns:a16="http://schemas.microsoft.com/office/drawing/2014/main" id="{03625B34-1D0D-47E9-B914-B9E9AE4E2B7D}"/>
                    </a:ext>
                  </a:extLst>
                </p:cNvPr>
                <p:cNvSpPr>
                  <a:spLocks noChangeShapeType="1"/>
                </p:cNvSpPr>
                <p:nvPr/>
              </p:nvSpPr>
              <p:spPr bwMode="auto">
                <a:xfrm flipV="1">
                  <a:off x="8486776" y="1025525"/>
                  <a:ext cx="177800" cy="20955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75">
                  <a:extLst>
                    <a:ext uri="{FF2B5EF4-FFF2-40B4-BE49-F238E27FC236}">
                      <a16:creationId xmlns:a16="http://schemas.microsoft.com/office/drawing/2014/main" id="{99C6F5B0-9037-4A0D-B5A8-23F301BBEBD2}"/>
                    </a:ext>
                  </a:extLst>
                </p:cNvPr>
                <p:cNvSpPr>
                  <a:spLocks/>
                </p:cNvSpPr>
                <p:nvPr/>
              </p:nvSpPr>
              <p:spPr bwMode="auto">
                <a:xfrm>
                  <a:off x="8364538" y="569913"/>
                  <a:ext cx="155575" cy="152400"/>
                </a:xfrm>
                <a:custGeom>
                  <a:avLst/>
                  <a:gdLst>
                    <a:gd name="T0" fmla="*/ 9 w 55"/>
                    <a:gd name="T1" fmla="*/ 43 h 54"/>
                    <a:gd name="T2" fmla="*/ 43 w 55"/>
                    <a:gd name="T3" fmla="*/ 46 h 54"/>
                    <a:gd name="T4" fmla="*/ 46 w 55"/>
                    <a:gd name="T5" fmla="*/ 11 h 54"/>
                    <a:gd name="T6" fmla="*/ 12 w 55"/>
                    <a:gd name="T7" fmla="*/ 9 h 54"/>
                    <a:gd name="T8" fmla="*/ 9 w 55"/>
                    <a:gd name="T9" fmla="*/ 43 h 54"/>
                  </a:gdLst>
                  <a:ahLst/>
                  <a:cxnLst>
                    <a:cxn ang="0">
                      <a:pos x="T0" y="T1"/>
                    </a:cxn>
                    <a:cxn ang="0">
                      <a:pos x="T2" y="T3"/>
                    </a:cxn>
                    <a:cxn ang="0">
                      <a:pos x="T4" y="T5"/>
                    </a:cxn>
                    <a:cxn ang="0">
                      <a:pos x="T6" y="T7"/>
                    </a:cxn>
                    <a:cxn ang="0">
                      <a:pos x="T8" y="T9"/>
                    </a:cxn>
                  </a:cxnLst>
                  <a:rect l="0" t="0" r="r" b="b"/>
                  <a:pathLst>
                    <a:path w="55" h="54">
                      <a:moveTo>
                        <a:pt x="9" y="43"/>
                      </a:moveTo>
                      <a:cubicBezTo>
                        <a:pt x="18" y="53"/>
                        <a:pt x="33" y="54"/>
                        <a:pt x="43" y="46"/>
                      </a:cubicBezTo>
                      <a:cubicBezTo>
                        <a:pt x="53" y="37"/>
                        <a:pt x="55" y="22"/>
                        <a:pt x="46" y="11"/>
                      </a:cubicBezTo>
                      <a:cubicBezTo>
                        <a:pt x="37" y="1"/>
                        <a:pt x="22" y="0"/>
                        <a:pt x="12" y="9"/>
                      </a:cubicBezTo>
                      <a:cubicBezTo>
                        <a:pt x="2" y="17"/>
                        <a:pt x="0" y="33"/>
                        <a:pt x="9" y="43"/>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76">
                  <a:extLst>
                    <a:ext uri="{FF2B5EF4-FFF2-40B4-BE49-F238E27FC236}">
                      <a16:creationId xmlns:a16="http://schemas.microsoft.com/office/drawing/2014/main" id="{610A6D13-4B66-4CC8-82FD-B913B78B2863}"/>
                    </a:ext>
                  </a:extLst>
                </p:cNvPr>
                <p:cNvSpPr>
                  <a:spLocks noChangeShapeType="1"/>
                </p:cNvSpPr>
                <p:nvPr/>
              </p:nvSpPr>
              <p:spPr bwMode="auto">
                <a:xfrm>
                  <a:off x="8759826" y="1025525"/>
                  <a:ext cx="119063" cy="1349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77">
                  <a:extLst>
                    <a:ext uri="{FF2B5EF4-FFF2-40B4-BE49-F238E27FC236}">
                      <a16:creationId xmlns:a16="http://schemas.microsoft.com/office/drawing/2014/main" id="{7296E71B-A6E4-4328-A283-5A2DD4ED2921}"/>
                    </a:ext>
                  </a:extLst>
                </p:cNvPr>
                <p:cNvSpPr>
                  <a:spLocks noChangeShapeType="1"/>
                </p:cNvSpPr>
                <p:nvPr/>
              </p:nvSpPr>
              <p:spPr bwMode="auto">
                <a:xfrm>
                  <a:off x="8486776" y="700088"/>
                  <a:ext cx="179388" cy="212725"/>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78">
                  <a:extLst>
                    <a:ext uri="{FF2B5EF4-FFF2-40B4-BE49-F238E27FC236}">
                      <a16:creationId xmlns:a16="http://schemas.microsoft.com/office/drawing/2014/main" id="{8DE1A23B-F910-497F-87CB-D097B0256BE8}"/>
                    </a:ext>
                  </a:extLst>
                </p:cNvPr>
                <p:cNvSpPr>
                  <a:spLocks noChangeShapeType="1"/>
                </p:cNvSpPr>
                <p:nvPr/>
              </p:nvSpPr>
              <p:spPr bwMode="auto">
                <a:xfrm flipV="1">
                  <a:off x="8756651" y="768350"/>
                  <a:ext cx="122238" cy="14605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72" name="Straight Connector 71">
                <a:extLst>
                  <a:ext uri="{FF2B5EF4-FFF2-40B4-BE49-F238E27FC236}">
                    <a16:creationId xmlns:a16="http://schemas.microsoft.com/office/drawing/2014/main" id="{E80DF9CE-0F9F-4E33-B585-1699F60ED2FD}"/>
                  </a:ext>
                </a:extLst>
              </p:cNvPr>
              <p:cNvCxnSpPr>
                <a:cxnSpLocks/>
              </p:cNvCxnSpPr>
              <p:nvPr/>
            </p:nvCxnSpPr>
            <p:spPr>
              <a:xfrm>
                <a:off x="9407054" y="4573501"/>
                <a:ext cx="1654913" cy="0"/>
              </a:xfrm>
              <a:prstGeom prst="line">
                <a:avLst/>
              </a:prstGeom>
              <a:ln w="19050" cap="rnd">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Text Placeholder 21">
                <a:extLst>
                  <a:ext uri="{FF2B5EF4-FFF2-40B4-BE49-F238E27FC236}">
                    <a16:creationId xmlns:a16="http://schemas.microsoft.com/office/drawing/2014/main" id="{E10FFDB5-6CAD-479A-AC6A-64D6B69812D3}"/>
                  </a:ext>
                </a:extLst>
              </p:cNvPr>
              <p:cNvSpPr txBox="1">
                <a:spLocks/>
              </p:cNvSpPr>
              <p:nvPr/>
            </p:nvSpPr>
            <p:spPr>
              <a:xfrm>
                <a:off x="9192768" y="4865591"/>
                <a:ext cx="2121408" cy="923330"/>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sz="1600" dirty="0">
                    <a:latin typeface="+mn-lt"/>
                    <a:ea typeface="+mn-ea"/>
                    <a:cs typeface="+mn-cs"/>
                  </a:rPr>
                  <a:t>Deploy any code at any scale using tools you know</a:t>
                </a:r>
              </a:p>
            </p:txBody>
          </p:sp>
          <p:sp>
            <p:nvSpPr>
              <p:cNvPr id="74" name="Text Placeholder 21">
                <a:extLst>
                  <a:ext uri="{FF2B5EF4-FFF2-40B4-BE49-F238E27FC236}">
                    <a16:creationId xmlns:a16="http://schemas.microsoft.com/office/drawing/2014/main" id="{B2D03483-2D29-4754-A872-257DF12ADD45}"/>
                  </a:ext>
                </a:extLst>
              </p:cNvPr>
              <p:cNvSpPr txBox="1">
                <a:spLocks/>
              </p:cNvSpPr>
              <p:nvPr/>
            </p:nvSpPr>
            <p:spPr>
              <a:xfrm>
                <a:off x="8985309" y="3748601"/>
                <a:ext cx="2513301" cy="553998"/>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sz="2400" dirty="0">
                    <a:ea typeface="+mn-ea"/>
                  </a:rPr>
                  <a:t>Deploy</a:t>
                </a:r>
              </a:p>
            </p:txBody>
          </p:sp>
        </p:grpSp>
      </p:grpSp>
      <p:grpSp>
        <p:nvGrpSpPr>
          <p:cNvPr id="7" name="Group 6">
            <a:extLst>
              <a:ext uri="{FF2B5EF4-FFF2-40B4-BE49-F238E27FC236}">
                <a16:creationId xmlns:a16="http://schemas.microsoft.com/office/drawing/2014/main" id="{F8C3B77F-8079-409B-A597-11D7397569F5}"/>
              </a:ext>
            </a:extLst>
          </p:cNvPr>
          <p:cNvGrpSpPr/>
          <p:nvPr/>
        </p:nvGrpSpPr>
        <p:grpSpPr>
          <a:xfrm>
            <a:off x="981020" y="1670985"/>
            <a:ext cx="2564296" cy="4146006"/>
            <a:chOff x="5087438" y="2128185"/>
            <a:chExt cx="2564296" cy="4146006"/>
          </a:xfrm>
        </p:grpSpPr>
        <p:sp>
          <p:nvSpPr>
            <p:cNvPr id="172" name="Rectangle 171">
              <a:extLst>
                <a:ext uri="{FF2B5EF4-FFF2-40B4-BE49-F238E27FC236}">
                  <a16:creationId xmlns:a16="http://schemas.microsoft.com/office/drawing/2014/main" id="{BE5EF338-8AD8-4204-8549-D1C1F62050DE}"/>
                </a:ext>
              </a:extLst>
            </p:cNvPr>
            <p:cNvSpPr/>
            <p:nvPr/>
          </p:nvSpPr>
          <p:spPr bwMode="auto">
            <a:xfrm>
              <a:off x="5087438" y="2845810"/>
              <a:ext cx="2564296" cy="342838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6" name="Oval 19">
              <a:extLst>
                <a:ext uri="{FF2B5EF4-FFF2-40B4-BE49-F238E27FC236}">
                  <a16:creationId xmlns:a16="http://schemas.microsoft.com/office/drawing/2014/main" id="{9E3E260A-D32E-4DC6-93B7-09E5B2E1F676}"/>
                </a:ext>
              </a:extLst>
            </p:cNvPr>
            <p:cNvSpPr>
              <a:spLocks noChangeArrowheads="1"/>
            </p:cNvSpPr>
            <p:nvPr/>
          </p:nvSpPr>
          <p:spPr bwMode="auto">
            <a:xfrm>
              <a:off x="5652703" y="2128185"/>
              <a:ext cx="1433766" cy="1436836"/>
            </a:xfrm>
            <a:prstGeom prst="ellipse">
              <a:avLst/>
            </a:prstGeom>
            <a:solidFill>
              <a:srgbClr val="0072C6"/>
            </a:solidFill>
            <a:ln w="31750" cap="rnd">
              <a:no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grpSp>
          <p:nvGrpSpPr>
            <p:cNvPr id="199" name="Group 198">
              <a:extLst>
                <a:ext uri="{FF2B5EF4-FFF2-40B4-BE49-F238E27FC236}">
                  <a16:creationId xmlns:a16="http://schemas.microsoft.com/office/drawing/2014/main" id="{0D8276EA-6EC1-458F-94AB-9097AB4F6242}"/>
                </a:ext>
              </a:extLst>
            </p:cNvPr>
            <p:cNvGrpSpPr/>
            <p:nvPr/>
          </p:nvGrpSpPr>
          <p:grpSpPr>
            <a:xfrm>
              <a:off x="6016108" y="2560510"/>
              <a:ext cx="706958" cy="572171"/>
              <a:chOff x="3630613" y="5651500"/>
              <a:chExt cx="849313" cy="687387"/>
            </a:xfrm>
          </p:grpSpPr>
          <p:sp>
            <p:nvSpPr>
              <p:cNvPr id="192" name="Freeform 56">
                <a:extLst>
                  <a:ext uri="{FF2B5EF4-FFF2-40B4-BE49-F238E27FC236}">
                    <a16:creationId xmlns:a16="http://schemas.microsoft.com/office/drawing/2014/main" id="{172B75F3-E78C-4265-A5C1-80EE598D87ED}"/>
                  </a:ext>
                </a:extLst>
              </p:cNvPr>
              <p:cNvSpPr>
                <a:spLocks/>
              </p:cNvSpPr>
              <p:nvPr/>
            </p:nvSpPr>
            <p:spPr bwMode="auto">
              <a:xfrm>
                <a:off x="3630613" y="5651500"/>
                <a:ext cx="849313" cy="687387"/>
              </a:xfrm>
              <a:custGeom>
                <a:avLst/>
                <a:gdLst>
                  <a:gd name="T0" fmla="*/ 298 w 301"/>
                  <a:gd name="T1" fmla="*/ 243 h 243"/>
                  <a:gd name="T2" fmla="*/ 2 w 301"/>
                  <a:gd name="T3" fmla="*/ 243 h 243"/>
                  <a:gd name="T4" fmla="*/ 0 w 301"/>
                  <a:gd name="T5" fmla="*/ 240 h 243"/>
                  <a:gd name="T6" fmla="*/ 0 w 301"/>
                  <a:gd name="T7" fmla="*/ 3 h 243"/>
                  <a:gd name="T8" fmla="*/ 2 w 301"/>
                  <a:gd name="T9" fmla="*/ 0 h 243"/>
                  <a:gd name="T10" fmla="*/ 298 w 301"/>
                  <a:gd name="T11" fmla="*/ 0 h 243"/>
                  <a:gd name="T12" fmla="*/ 301 w 301"/>
                  <a:gd name="T13" fmla="*/ 3 h 243"/>
                  <a:gd name="T14" fmla="*/ 301 w 301"/>
                  <a:gd name="T15" fmla="*/ 240 h 243"/>
                  <a:gd name="T16" fmla="*/ 298 w 301"/>
                  <a:gd name="T1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243">
                    <a:moveTo>
                      <a:pt x="298" y="243"/>
                    </a:moveTo>
                    <a:cubicBezTo>
                      <a:pt x="2" y="243"/>
                      <a:pt x="2" y="243"/>
                      <a:pt x="2" y="243"/>
                    </a:cubicBezTo>
                    <a:cubicBezTo>
                      <a:pt x="1" y="243"/>
                      <a:pt x="0" y="242"/>
                      <a:pt x="0" y="240"/>
                    </a:cubicBezTo>
                    <a:cubicBezTo>
                      <a:pt x="0" y="3"/>
                      <a:pt x="0" y="3"/>
                      <a:pt x="0" y="3"/>
                    </a:cubicBezTo>
                    <a:cubicBezTo>
                      <a:pt x="0" y="1"/>
                      <a:pt x="1" y="0"/>
                      <a:pt x="2" y="0"/>
                    </a:cubicBezTo>
                    <a:cubicBezTo>
                      <a:pt x="298" y="0"/>
                      <a:pt x="298" y="0"/>
                      <a:pt x="298" y="0"/>
                    </a:cubicBezTo>
                    <a:cubicBezTo>
                      <a:pt x="300" y="0"/>
                      <a:pt x="301" y="1"/>
                      <a:pt x="301" y="3"/>
                    </a:cubicBezTo>
                    <a:cubicBezTo>
                      <a:pt x="301" y="240"/>
                      <a:pt x="301" y="240"/>
                      <a:pt x="301" y="240"/>
                    </a:cubicBezTo>
                    <a:cubicBezTo>
                      <a:pt x="301" y="242"/>
                      <a:pt x="300" y="243"/>
                      <a:pt x="298" y="243"/>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57">
                <a:extLst>
                  <a:ext uri="{FF2B5EF4-FFF2-40B4-BE49-F238E27FC236}">
                    <a16:creationId xmlns:a16="http://schemas.microsoft.com/office/drawing/2014/main" id="{9A33000E-D995-4D22-940B-A8500AFB96C4}"/>
                  </a:ext>
                </a:extLst>
              </p:cNvPr>
              <p:cNvSpPr>
                <a:spLocks noChangeShapeType="1"/>
              </p:cNvSpPr>
              <p:nvPr/>
            </p:nvSpPr>
            <p:spPr bwMode="auto">
              <a:xfrm>
                <a:off x="3630613" y="5822950"/>
                <a:ext cx="849313"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Oval 58">
                <a:extLst>
                  <a:ext uri="{FF2B5EF4-FFF2-40B4-BE49-F238E27FC236}">
                    <a16:creationId xmlns:a16="http://schemas.microsoft.com/office/drawing/2014/main" id="{9F593D28-15B7-4F0A-A821-8B25ECC22A5B}"/>
                  </a:ext>
                </a:extLst>
              </p:cNvPr>
              <p:cNvSpPr>
                <a:spLocks noChangeArrowheads="1"/>
              </p:cNvSpPr>
              <p:nvPr/>
            </p:nvSpPr>
            <p:spPr bwMode="auto">
              <a:xfrm>
                <a:off x="4178300" y="5718175"/>
                <a:ext cx="42863" cy="42862"/>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Oval 59">
                <a:extLst>
                  <a:ext uri="{FF2B5EF4-FFF2-40B4-BE49-F238E27FC236}">
                    <a16:creationId xmlns:a16="http://schemas.microsoft.com/office/drawing/2014/main" id="{9290C95A-2FD7-4B69-AA39-7A4AA5A53BF3}"/>
                  </a:ext>
                </a:extLst>
              </p:cNvPr>
              <p:cNvSpPr>
                <a:spLocks noChangeArrowheads="1"/>
              </p:cNvSpPr>
              <p:nvPr/>
            </p:nvSpPr>
            <p:spPr bwMode="auto">
              <a:xfrm>
                <a:off x="4271963" y="5718175"/>
                <a:ext cx="41275" cy="42862"/>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Oval 60">
                <a:extLst>
                  <a:ext uri="{FF2B5EF4-FFF2-40B4-BE49-F238E27FC236}">
                    <a16:creationId xmlns:a16="http://schemas.microsoft.com/office/drawing/2014/main" id="{3742A2DD-A4CD-4780-81D8-A7E24B60006B}"/>
                  </a:ext>
                </a:extLst>
              </p:cNvPr>
              <p:cNvSpPr>
                <a:spLocks noChangeArrowheads="1"/>
              </p:cNvSpPr>
              <p:nvPr/>
            </p:nvSpPr>
            <p:spPr bwMode="auto">
              <a:xfrm>
                <a:off x="4367213" y="5718175"/>
                <a:ext cx="39688" cy="42862"/>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61">
                <a:extLst>
                  <a:ext uri="{FF2B5EF4-FFF2-40B4-BE49-F238E27FC236}">
                    <a16:creationId xmlns:a16="http://schemas.microsoft.com/office/drawing/2014/main" id="{A4538835-5ED0-43BC-A4E1-C78275E62D9E}"/>
                  </a:ext>
                </a:extLst>
              </p:cNvPr>
              <p:cNvSpPr>
                <a:spLocks noChangeShapeType="1"/>
              </p:cNvSpPr>
              <p:nvPr/>
            </p:nvSpPr>
            <p:spPr bwMode="auto">
              <a:xfrm>
                <a:off x="3779838" y="6135688"/>
                <a:ext cx="500063"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62">
                <a:extLst>
                  <a:ext uri="{FF2B5EF4-FFF2-40B4-BE49-F238E27FC236}">
                    <a16:creationId xmlns:a16="http://schemas.microsoft.com/office/drawing/2014/main" id="{068F655F-21DC-46FF-BAA4-6DD137CBA49C}"/>
                  </a:ext>
                </a:extLst>
              </p:cNvPr>
              <p:cNvSpPr>
                <a:spLocks noChangeShapeType="1"/>
              </p:cNvSpPr>
              <p:nvPr/>
            </p:nvSpPr>
            <p:spPr bwMode="auto">
              <a:xfrm>
                <a:off x="3779838" y="6016625"/>
                <a:ext cx="311150"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218" name="Straight Connector 217">
              <a:extLst>
                <a:ext uri="{FF2B5EF4-FFF2-40B4-BE49-F238E27FC236}">
                  <a16:creationId xmlns:a16="http://schemas.microsoft.com/office/drawing/2014/main" id="{BF8B4249-275C-4D28-8DF1-CA0F7F05AE60}"/>
                </a:ext>
              </a:extLst>
            </p:cNvPr>
            <p:cNvCxnSpPr>
              <a:cxnSpLocks/>
            </p:cNvCxnSpPr>
            <p:nvPr/>
          </p:nvCxnSpPr>
          <p:spPr>
            <a:xfrm>
              <a:off x="5542130" y="4573501"/>
              <a:ext cx="1654913" cy="0"/>
            </a:xfrm>
            <a:prstGeom prst="line">
              <a:avLst/>
            </a:prstGeom>
            <a:ln w="19050" cap="rnd">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4" name="Text Placeholder 21">
              <a:extLst>
                <a:ext uri="{FF2B5EF4-FFF2-40B4-BE49-F238E27FC236}">
                  <a16:creationId xmlns:a16="http://schemas.microsoft.com/office/drawing/2014/main" id="{F935E96E-8939-4BAD-B4B6-F38AAEC41055}"/>
                </a:ext>
              </a:extLst>
            </p:cNvPr>
            <p:cNvSpPr txBox="1">
              <a:spLocks/>
            </p:cNvSpPr>
            <p:nvPr/>
          </p:nvSpPr>
          <p:spPr>
            <a:xfrm>
              <a:off x="5261325" y="4865591"/>
              <a:ext cx="2216523" cy="923330"/>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sz="1600" dirty="0">
                  <a:latin typeface="+mn-lt"/>
                  <a:ea typeface="+mn-ea"/>
                  <a:cs typeface="+mn-cs"/>
                </a:rPr>
                <a:t>Build new or transform existing applications</a:t>
              </a:r>
            </a:p>
          </p:txBody>
        </p:sp>
        <p:sp>
          <p:nvSpPr>
            <p:cNvPr id="46" name="Text Placeholder 21">
              <a:extLst>
                <a:ext uri="{FF2B5EF4-FFF2-40B4-BE49-F238E27FC236}">
                  <a16:creationId xmlns:a16="http://schemas.microsoft.com/office/drawing/2014/main" id="{5281A6FC-10A9-4871-AFA3-D6B0F0EBE3C8}"/>
                </a:ext>
              </a:extLst>
            </p:cNvPr>
            <p:cNvSpPr txBox="1">
              <a:spLocks/>
            </p:cNvSpPr>
            <p:nvPr/>
          </p:nvSpPr>
          <p:spPr>
            <a:xfrm>
              <a:off x="5261325" y="3748601"/>
              <a:ext cx="2216523" cy="553998"/>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sz="2400" dirty="0">
                  <a:ea typeface="+mn-ea"/>
                </a:rPr>
                <a:t>Build</a:t>
              </a:r>
            </a:p>
          </p:txBody>
        </p:sp>
      </p:grpSp>
      <p:sp>
        <p:nvSpPr>
          <p:cNvPr id="2" name="Title 1"/>
          <p:cNvSpPr>
            <a:spLocks noGrp="1"/>
          </p:cNvSpPr>
          <p:nvPr>
            <p:ph type="title"/>
          </p:nvPr>
        </p:nvSpPr>
        <p:spPr>
          <a:xfrm>
            <a:off x="274320" y="296897"/>
            <a:ext cx="11889564" cy="917575"/>
          </a:xfrm>
        </p:spPr>
        <p:txBody>
          <a:bodyPr/>
          <a:lstStyle/>
          <a:p>
            <a:r>
              <a:rPr lang="en-US" dirty="0">
                <a:solidFill>
                  <a:schemeClr val="tx1"/>
                </a:solidFill>
                <a:cs typeface="Segoe UI Semibold" panose="020B0702040204020203" pitchFamily="34" charset="0"/>
              </a:rPr>
              <a:t>Azure Service Fabric </a:t>
            </a:r>
          </a:p>
        </p:txBody>
      </p:sp>
      <p:sp>
        <p:nvSpPr>
          <p:cNvPr id="48" name="Text Placeholder 21">
            <a:extLst>
              <a:ext uri="{FF2B5EF4-FFF2-40B4-BE49-F238E27FC236}">
                <a16:creationId xmlns:a16="http://schemas.microsoft.com/office/drawing/2014/main" id="{730C4B4A-B48F-453D-A5D3-85C638B68597}"/>
              </a:ext>
            </a:extLst>
          </p:cNvPr>
          <p:cNvSpPr txBox="1">
            <a:spLocks/>
          </p:cNvSpPr>
          <p:nvPr/>
        </p:nvSpPr>
        <p:spPr>
          <a:xfrm>
            <a:off x="329743" y="1097101"/>
            <a:ext cx="11880154" cy="461665"/>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2000" dirty="0">
                <a:solidFill>
                  <a:srgbClr val="505050"/>
                </a:solidFill>
                <a:latin typeface="+mj-lt"/>
                <a:ea typeface="+mn-ea"/>
                <a:cs typeface="+mn-cs"/>
              </a:rPr>
              <a:t>Build, deploy, and operate applications, using any OS, at any scale, on any cloud</a:t>
            </a:r>
          </a:p>
        </p:txBody>
      </p:sp>
      <p:sp>
        <p:nvSpPr>
          <p:cNvPr id="49" name="Rectangle 48">
            <a:extLst>
              <a:ext uri="{FF2B5EF4-FFF2-40B4-BE49-F238E27FC236}">
                <a16:creationId xmlns:a16="http://schemas.microsoft.com/office/drawing/2014/main" id="{64F85D88-0490-4DDE-AA90-6C8888637D31}"/>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25263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E4B0CCE8-F788-4CA6-BFEC-B893C5C75ADF}"/>
              </a:ext>
            </a:extLst>
          </p:cNvPr>
          <p:cNvGrpSpPr/>
          <p:nvPr/>
        </p:nvGrpSpPr>
        <p:grpSpPr>
          <a:xfrm>
            <a:off x="-226230" y="4584522"/>
            <a:ext cx="13154807" cy="2748832"/>
            <a:chOff x="-359166" y="3595461"/>
            <a:chExt cx="13154807" cy="2748832"/>
          </a:xfrm>
        </p:grpSpPr>
        <p:grpSp>
          <p:nvGrpSpPr>
            <p:cNvPr id="116" name="Group 115">
              <a:extLst>
                <a:ext uri="{FF2B5EF4-FFF2-40B4-BE49-F238E27FC236}">
                  <a16:creationId xmlns:a16="http://schemas.microsoft.com/office/drawing/2014/main" id="{4051AC83-A126-486F-A4B8-45DAE653AE5F}"/>
                </a:ext>
              </a:extLst>
            </p:cNvPr>
            <p:cNvGrpSpPr/>
            <p:nvPr/>
          </p:nvGrpSpPr>
          <p:grpSpPr>
            <a:xfrm>
              <a:off x="-359166" y="4877425"/>
              <a:ext cx="13154807" cy="1466868"/>
              <a:chOff x="-359166" y="1894404"/>
              <a:chExt cx="13154807" cy="1466868"/>
            </a:xfrm>
          </p:grpSpPr>
          <p:grpSp>
            <p:nvGrpSpPr>
              <p:cNvPr id="159" name="Group 158">
                <a:extLst>
                  <a:ext uri="{FF2B5EF4-FFF2-40B4-BE49-F238E27FC236}">
                    <a16:creationId xmlns:a16="http://schemas.microsoft.com/office/drawing/2014/main" id="{38230E73-ED29-4EC3-9E01-8993007CA167}"/>
                  </a:ext>
                </a:extLst>
              </p:cNvPr>
              <p:cNvGrpSpPr/>
              <p:nvPr/>
            </p:nvGrpSpPr>
            <p:grpSpPr>
              <a:xfrm>
                <a:off x="166743" y="2868963"/>
                <a:ext cx="12106163" cy="492309"/>
                <a:chOff x="166743" y="3220231"/>
                <a:chExt cx="12106163" cy="492309"/>
              </a:xfrm>
              <a:noFill/>
            </p:grpSpPr>
            <p:sp>
              <p:nvSpPr>
                <p:cNvPr id="201" name="Hexagon 200">
                  <a:extLst>
                    <a:ext uri="{FF2B5EF4-FFF2-40B4-BE49-F238E27FC236}">
                      <a16:creationId xmlns:a16="http://schemas.microsoft.com/office/drawing/2014/main" id="{26E529FD-F325-4389-A519-524395CDAC71}"/>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2" name="Hexagon 201">
                  <a:extLst>
                    <a:ext uri="{FF2B5EF4-FFF2-40B4-BE49-F238E27FC236}">
                      <a16:creationId xmlns:a16="http://schemas.microsoft.com/office/drawing/2014/main" id="{F581FCD4-24DA-4274-AAB5-7F3E25560E10}"/>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3" name="Hexagon 202">
                  <a:extLst>
                    <a:ext uri="{FF2B5EF4-FFF2-40B4-BE49-F238E27FC236}">
                      <a16:creationId xmlns:a16="http://schemas.microsoft.com/office/drawing/2014/main" id="{B68F5452-770C-4193-9128-1DD2C0564263}"/>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4" name="Hexagon 203">
                  <a:extLst>
                    <a:ext uri="{FF2B5EF4-FFF2-40B4-BE49-F238E27FC236}">
                      <a16:creationId xmlns:a16="http://schemas.microsoft.com/office/drawing/2014/main" id="{1C866CFE-9D73-405C-A735-C1BB1F1B170F}"/>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5" name="Hexagon 204">
                  <a:extLst>
                    <a:ext uri="{FF2B5EF4-FFF2-40B4-BE49-F238E27FC236}">
                      <a16:creationId xmlns:a16="http://schemas.microsoft.com/office/drawing/2014/main" id="{9D99011B-0EA9-4D9E-8ABA-DF6935C77AB6}"/>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6" name="Hexagon 205">
                  <a:extLst>
                    <a:ext uri="{FF2B5EF4-FFF2-40B4-BE49-F238E27FC236}">
                      <a16:creationId xmlns:a16="http://schemas.microsoft.com/office/drawing/2014/main" id="{E1E76873-9663-4D68-A3F4-E6609293BACE}"/>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7" name="Hexagon 206">
                  <a:extLst>
                    <a:ext uri="{FF2B5EF4-FFF2-40B4-BE49-F238E27FC236}">
                      <a16:creationId xmlns:a16="http://schemas.microsoft.com/office/drawing/2014/main" id="{EE33A4C8-FFFA-4561-813B-8DACEA58C609}"/>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8" name="Hexagon 207">
                  <a:extLst>
                    <a:ext uri="{FF2B5EF4-FFF2-40B4-BE49-F238E27FC236}">
                      <a16:creationId xmlns:a16="http://schemas.microsoft.com/office/drawing/2014/main" id="{B9499CA3-9E41-44FD-A273-179E1C75104B}"/>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9" name="Hexagon 208">
                  <a:extLst>
                    <a:ext uri="{FF2B5EF4-FFF2-40B4-BE49-F238E27FC236}">
                      <a16:creationId xmlns:a16="http://schemas.microsoft.com/office/drawing/2014/main" id="{CE1CA983-4324-4CCA-B6F8-D9576E4380B1}"/>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0" name="Hexagon 209">
                  <a:extLst>
                    <a:ext uri="{FF2B5EF4-FFF2-40B4-BE49-F238E27FC236}">
                      <a16:creationId xmlns:a16="http://schemas.microsoft.com/office/drawing/2014/main" id="{C98BAEB7-7848-4680-BB57-F0E2B36E936B}"/>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1" name="Hexagon 210">
                  <a:extLst>
                    <a:ext uri="{FF2B5EF4-FFF2-40B4-BE49-F238E27FC236}">
                      <a16:creationId xmlns:a16="http://schemas.microsoft.com/office/drawing/2014/main" id="{5564D5D3-0A59-4FA5-88EC-1836012CA523}"/>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2" name="Hexagon 211">
                  <a:extLst>
                    <a:ext uri="{FF2B5EF4-FFF2-40B4-BE49-F238E27FC236}">
                      <a16:creationId xmlns:a16="http://schemas.microsoft.com/office/drawing/2014/main" id="{9C82B698-DE7B-49DE-97D1-BE958D83FF61}"/>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60" name="Group 159">
                <a:extLst>
                  <a:ext uri="{FF2B5EF4-FFF2-40B4-BE49-F238E27FC236}">
                    <a16:creationId xmlns:a16="http://schemas.microsoft.com/office/drawing/2014/main" id="{6DC0AAA4-51E0-4A67-84EB-63428ED14859}"/>
                  </a:ext>
                </a:extLst>
              </p:cNvPr>
              <p:cNvGrpSpPr/>
              <p:nvPr/>
            </p:nvGrpSpPr>
            <p:grpSpPr>
              <a:xfrm>
                <a:off x="-359166" y="1894404"/>
                <a:ext cx="12106163" cy="492309"/>
                <a:chOff x="-359166" y="1894404"/>
                <a:chExt cx="12106163" cy="492309"/>
              </a:xfrm>
            </p:grpSpPr>
            <p:sp>
              <p:nvSpPr>
                <p:cNvPr id="189" name="Hexagon 188">
                  <a:extLst>
                    <a:ext uri="{FF2B5EF4-FFF2-40B4-BE49-F238E27FC236}">
                      <a16:creationId xmlns:a16="http://schemas.microsoft.com/office/drawing/2014/main" id="{EDCBB87F-214F-499B-AD1F-783E55E7823C}"/>
                    </a:ext>
                  </a:extLst>
                </p:cNvPr>
                <p:cNvSpPr/>
                <p:nvPr/>
              </p:nvSpPr>
              <p:spPr bwMode="auto">
                <a:xfrm>
                  <a:off x="-3591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0" name="Hexagon 189">
                  <a:extLst>
                    <a:ext uri="{FF2B5EF4-FFF2-40B4-BE49-F238E27FC236}">
                      <a16:creationId xmlns:a16="http://schemas.microsoft.com/office/drawing/2014/main" id="{5D3E52D9-17C4-42F4-8774-E93B21058C96}"/>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1" name="Hexagon 190">
                  <a:extLst>
                    <a:ext uri="{FF2B5EF4-FFF2-40B4-BE49-F238E27FC236}">
                      <a16:creationId xmlns:a16="http://schemas.microsoft.com/office/drawing/2014/main" id="{141A4AC6-777C-4F60-97E9-ECB1CE995277}"/>
                    </a:ext>
                  </a:extLst>
                </p:cNvPr>
                <p:cNvSpPr/>
                <p:nvPr/>
              </p:nvSpPr>
              <p:spPr bwMode="auto">
                <a:xfrm>
                  <a:off x="173812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2" name="Hexagon 191">
                  <a:extLst>
                    <a:ext uri="{FF2B5EF4-FFF2-40B4-BE49-F238E27FC236}">
                      <a16:creationId xmlns:a16="http://schemas.microsoft.com/office/drawing/2014/main" id="{5CBF4930-F860-449A-83F3-9232F1F22551}"/>
                    </a:ext>
                  </a:extLst>
                </p:cNvPr>
                <p:cNvSpPr/>
                <p:nvPr/>
              </p:nvSpPr>
              <p:spPr bwMode="auto">
                <a:xfrm>
                  <a:off x="27867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3" name="Hexagon 192">
                  <a:extLst>
                    <a:ext uri="{FF2B5EF4-FFF2-40B4-BE49-F238E27FC236}">
                      <a16:creationId xmlns:a16="http://schemas.microsoft.com/office/drawing/2014/main" id="{75022616-B085-476A-8B63-49BDFA3FE94E}"/>
                    </a:ext>
                  </a:extLst>
                </p:cNvPr>
                <p:cNvSpPr/>
                <p:nvPr/>
              </p:nvSpPr>
              <p:spPr bwMode="auto">
                <a:xfrm>
                  <a:off x="383541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4" name="Hexagon 193">
                  <a:extLst>
                    <a:ext uri="{FF2B5EF4-FFF2-40B4-BE49-F238E27FC236}">
                      <a16:creationId xmlns:a16="http://schemas.microsoft.com/office/drawing/2014/main" id="{D0CC3CC0-4811-481A-85F2-DF2FFE5EB949}"/>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5" name="Hexagon 194">
                  <a:extLst>
                    <a:ext uri="{FF2B5EF4-FFF2-40B4-BE49-F238E27FC236}">
                      <a16:creationId xmlns:a16="http://schemas.microsoft.com/office/drawing/2014/main" id="{95DE8078-37A4-49DC-960A-60BE6ED9E885}"/>
                    </a:ext>
                  </a:extLst>
                </p:cNvPr>
                <p:cNvSpPr/>
                <p:nvPr/>
              </p:nvSpPr>
              <p:spPr bwMode="auto">
                <a:xfrm>
                  <a:off x="593269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6" name="Hexagon 195">
                  <a:extLst>
                    <a:ext uri="{FF2B5EF4-FFF2-40B4-BE49-F238E27FC236}">
                      <a16:creationId xmlns:a16="http://schemas.microsoft.com/office/drawing/2014/main" id="{9AB2607B-A041-4881-B297-C8A2B4ACABFD}"/>
                    </a:ext>
                  </a:extLst>
                </p:cNvPr>
                <p:cNvSpPr/>
                <p:nvPr/>
              </p:nvSpPr>
              <p:spPr bwMode="auto">
                <a:xfrm>
                  <a:off x="698134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7" name="Hexagon 196">
                  <a:extLst>
                    <a:ext uri="{FF2B5EF4-FFF2-40B4-BE49-F238E27FC236}">
                      <a16:creationId xmlns:a16="http://schemas.microsoft.com/office/drawing/2014/main" id="{53CE413E-642E-4483-8EFF-913A16D12F61}"/>
                    </a:ext>
                  </a:extLst>
                </p:cNvPr>
                <p:cNvSpPr/>
                <p:nvPr/>
              </p:nvSpPr>
              <p:spPr bwMode="auto">
                <a:xfrm>
                  <a:off x="802998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8" name="Hexagon 197">
                  <a:extLst>
                    <a:ext uri="{FF2B5EF4-FFF2-40B4-BE49-F238E27FC236}">
                      <a16:creationId xmlns:a16="http://schemas.microsoft.com/office/drawing/2014/main" id="{F349DA22-0E3A-4715-AB70-4E9A20AC28CC}"/>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9" name="Hexagon 198">
                  <a:extLst>
                    <a:ext uri="{FF2B5EF4-FFF2-40B4-BE49-F238E27FC236}">
                      <a16:creationId xmlns:a16="http://schemas.microsoft.com/office/drawing/2014/main" id="{F578E4CE-8E78-4A7C-AE89-CC97C30758B2}"/>
                    </a:ext>
                  </a:extLst>
                </p:cNvPr>
                <p:cNvSpPr/>
                <p:nvPr/>
              </p:nvSpPr>
              <p:spPr bwMode="auto">
                <a:xfrm>
                  <a:off x="1012727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0" name="Hexagon 199">
                  <a:extLst>
                    <a:ext uri="{FF2B5EF4-FFF2-40B4-BE49-F238E27FC236}">
                      <a16:creationId xmlns:a16="http://schemas.microsoft.com/office/drawing/2014/main" id="{629FE7A6-9F35-4157-BF1A-1FE59332F240}"/>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61" name="Group 160">
                <a:extLst>
                  <a:ext uri="{FF2B5EF4-FFF2-40B4-BE49-F238E27FC236}">
                    <a16:creationId xmlns:a16="http://schemas.microsoft.com/office/drawing/2014/main" id="{A7CA010F-9BC8-4A95-A752-CE6DD91B9F19}"/>
                  </a:ext>
                </a:extLst>
              </p:cNvPr>
              <p:cNvGrpSpPr/>
              <p:nvPr/>
            </p:nvGrpSpPr>
            <p:grpSpPr>
              <a:xfrm>
                <a:off x="166743" y="2231934"/>
                <a:ext cx="12106163" cy="492309"/>
                <a:chOff x="166743" y="2231934"/>
                <a:chExt cx="12106163" cy="492309"/>
              </a:xfrm>
            </p:grpSpPr>
            <p:sp>
              <p:nvSpPr>
                <p:cNvPr id="177" name="Hexagon 176">
                  <a:extLst>
                    <a:ext uri="{FF2B5EF4-FFF2-40B4-BE49-F238E27FC236}">
                      <a16:creationId xmlns:a16="http://schemas.microsoft.com/office/drawing/2014/main" id="{F778A667-D449-4917-9954-CFB3AB85778C}"/>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8" name="Hexagon 177">
                  <a:extLst>
                    <a:ext uri="{FF2B5EF4-FFF2-40B4-BE49-F238E27FC236}">
                      <a16:creationId xmlns:a16="http://schemas.microsoft.com/office/drawing/2014/main" id="{FDAD1CBB-3BB8-403F-892E-97912BCEB42D}"/>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9" name="Hexagon 178">
                  <a:extLst>
                    <a:ext uri="{FF2B5EF4-FFF2-40B4-BE49-F238E27FC236}">
                      <a16:creationId xmlns:a16="http://schemas.microsoft.com/office/drawing/2014/main" id="{DC9BACE4-7FF9-49E9-95E2-48F24528F8AC}"/>
                    </a:ext>
                  </a:extLst>
                </p:cNvPr>
                <p:cNvSpPr/>
                <p:nvPr/>
              </p:nvSpPr>
              <p:spPr bwMode="auto">
                <a:xfrm>
                  <a:off x="226403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0" name="Hexagon 179">
                  <a:extLst>
                    <a:ext uri="{FF2B5EF4-FFF2-40B4-BE49-F238E27FC236}">
                      <a16:creationId xmlns:a16="http://schemas.microsoft.com/office/drawing/2014/main" id="{4ADD6C15-F710-48F5-AA8D-3951ECB89F32}"/>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1" name="Hexagon 180">
                  <a:extLst>
                    <a:ext uri="{FF2B5EF4-FFF2-40B4-BE49-F238E27FC236}">
                      <a16:creationId xmlns:a16="http://schemas.microsoft.com/office/drawing/2014/main" id="{3BA69C9E-9E1C-46F8-A1AD-FC8FD403AA78}"/>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2" name="Hexagon 181">
                  <a:extLst>
                    <a:ext uri="{FF2B5EF4-FFF2-40B4-BE49-F238E27FC236}">
                      <a16:creationId xmlns:a16="http://schemas.microsoft.com/office/drawing/2014/main" id="{FAB8B7D6-D2CE-40C8-A315-4986FED66F54}"/>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3" name="Hexagon 182">
                  <a:extLst>
                    <a:ext uri="{FF2B5EF4-FFF2-40B4-BE49-F238E27FC236}">
                      <a16:creationId xmlns:a16="http://schemas.microsoft.com/office/drawing/2014/main" id="{02F16941-D00B-43FD-B940-C53FCAD1F149}"/>
                    </a:ext>
                  </a:extLst>
                </p:cNvPr>
                <p:cNvSpPr/>
                <p:nvPr/>
              </p:nvSpPr>
              <p:spPr bwMode="auto">
                <a:xfrm>
                  <a:off x="645860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4" name="Hexagon 183">
                  <a:extLst>
                    <a:ext uri="{FF2B5EF4-FFF2-40B4-BE49-F238E27FC236}">
                      <a16:creationId xmlns:a16="http://schemas.microsoft.com/office/drawing/2014/main" id="{AC9D51B1-DBE4-4C6A-9723-85FF7C929955}"/>
                    </a:ext>
                  </a:extLst>
                </p:cNvPr>
                <p:cNvSpPr/>
                <p:nvPr/>
              </p:nvSpPr>
              <p:spPr bwMode="auto">
                <a:xfrm>
                  <a:off x="750725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5" name="Hexagon 184">
                  <a:extLst>
                    <a:ext uri="{FF2B5EF4-FFF2-40B4-BE49-F238E27FC236}">
                      <a16:creationId xmlns:a16="http://schemas.microsoft.com/office/drawing/2014/main" id="{379865B8-A62D-4ACE-9C66-CD17034AEA32}"/>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6" name="Hexagon 185">
                  <a:extLst>
                    <a:ext uri="{FF2B5EF4-FFF2-40B4-BE49-F238E27FC236}">
                      <a16:creationId xmlns:a16="http://schemas.microsoft.com/office/drawing/2014/main" id="{E5CDC456-E138-45AB-9263-F6B02AAAF67C}"/>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7" name="Hexagon 186">
                  <a:extLst>
                    <a:ext uri="{FF2B5EF4-FFF2-40B4-BE49-F238E27FC236}">
                      <a16:creationId xmlns:a16="http://schemas.microsoft.com/office/drawing/2014/main" id="{358F3CAF-7B23-4303-AAB9-F17E1CFC96F4}"/>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8" name="Hexagon 187">
                  <a:extLst>
                    <a:ext uri="{FF2B5EF4-FFF2-40B4-BE49-F238E27FC236}">
                      <a16:creationId xmlns:a16="http://schemas.microsoft.com/office/drawing/2014/main" id="{98A9D726-9693-4E80-8AFD-840DF786CE29}"/>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62" name="Hexagon 161">
                <a:extLst>
                  <a:ext uri="{FF2B5EF4-FFF2-40B4-BE49-F238E27FC236}">
                    <a16:creationId xmlns:a16="http://schemas.microsoft.com/office/drawing/2014/main" id="{F7820D7C-C403-48BD-86CE-77DC156106C6}"/>
                  </a:ext>
                </a:extLst>
              </p:cNvPr>
              <p:cNvSpPr/>
              <p:nvPr/>
            </p:nvSpPr>
            <p:spPr bwMode="auto">
              <a:xfrm>
                <a:off x="1222456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nvGrpSpPr>
              <p:cNvPr id="163" name="Group 162">
                <a:extLst>
                  <a:ext uri="{FF2B5EF4-FFF2-40B4-BE49-F238E27FC236}">
                    <a16:creationId xmlns:a16="http://schemas.microsoft.com/office/drawing/2014/main" id="{BA62F2A7-23C9-4A1E-AAB7-35FCB9CB2608}"/>
                  </a:ext>
                </a:extLst>
              </p:cNvPr>
              <p:cNvGrpSpPr/>
              <p:nvPr/>
            </p:nvGrpSpPr>
            <p:grpSpPr>
              <a:xfrm>
                <a:off x="-359166" y="2546046"/>
                <a:ext cx="12106163" cy="492309"/>
                <a:chOff x="-359166" y="2546046"/>
                <a:chExt cx="12106163" cy="492309"/>
              </a:xfrm>
            </p:grpSpPr>
            <p:sp>
              <p:nvSpPr>
                <p:cNvPr id="165" name="Hexagon 164">
                  <a:extLst>
                    <a:ext uri="{FF2B5EF4-FFF2-40B4-BE49-F238E27FC236}">
                      <a16:creationId xmlns:a16="http://schemas.microsoft.com/office/drawing/2014/main" id="{0365A99C-E358-4F9B-9E90-4FC5337A557C}"/>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6" name="Hexagon 165">
                  <a:extLst>
                    <a:ext uri="{FF2B5EF4-FFF2-40B4-BE49-F238E27FC236}">
                      <a16:creationId xmlns:a16="http://schemas.microsoft.com/office/drawing/2014/main" id="{B6C32EA6-A8EB-43BC-B602-46479571891F}"/>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7" name="Hexagon 166">
                  <a:extLst>
                    <a:ext uri="{FF2B5EF4-FFF2-40B4-BE49-F238E27FC236}">
                      <a16:creationId xmlns:a16="http://schemas.microsoft.com/office/drawing/2014/main" id="{93E3F7E8-232E-4E1A-8F22-27AA3C9E1FEB}"/>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8" name="Hexagon 167">
                  <a:extLst>
                    <a:ext uri="{FF2B5EF4-FFF2-40B4-BE49-F238E27FC236}">
                      <a16:creationId xmlns:a16="http://schemas.microsoft.com/office/drawing/2014/main" id="{5C5B386B-ADBB-411E-AA5E-F55942936B25}"/>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9" name="Hexagon 168">
                  <a:extLst>
                    <a:ext uri="{FF2B5EF4-FFF2-40B4-BE49-F238E27FC236}">
                      <a16:creationId xmlns:a16="http://schemas.microsoft.com/office/drawing/2014/main" id="{6CD4FE47-756F-4C17-A3B3-E33CE1DF6578}"/>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0" name="Hexagon 169">
                  <a:extLst>
                    <a:ext uri="{FF2B5EF4-FFF2-40B4-BE49-F238E27FC236}">
                      <a16:creationId xmlns:a16="http://schemas.microsoft.com/office/drawing/2014/main" id="{AF35691B-3D91-44DE-838D-9B7B089A4E2A}"/>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1" name="Hexagon 170">
                  <a:extLst>
                    <a:ext uri="{FF2B5EF4-FFF2-40B4-BE49-F238E27FC236}">
                      <a16:creationId xmlns:a16="http://schemas.microsoft.com/office/drawing/2014/main" id="{181E79A7-645F-4709-A892-704F196DBB00}"/>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2" name="Hexagon 171">
                  <a:extLst>
                    <a:ext uri="{FF2B5EF4-FFF2-40B4-BE49-F238E27FC236}">
                      <a16:creationId xmlns:a16="http://schemas.microsoft.com/office/drawing/2014/main" id="{0A1888DF-A0CC-4534-8056-B32492C41817}"/>
                    </a:ext>
                  </a:extLst>
                </p:cNvPr>
                <p:cNvSpPr/>
                <p:nvPr/>
              </p:nvSpPr>
              <p:spPr bwMode="auto">
                <a:xfrm>
                  <a:off x="698134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3" name="Hexagon 172">
                  <a:extLst>
                    <a:ext uri="{FF2B5EF4-FFF2-40B4-BE49-F238E27FC236}">
                      <a16:creationId xmlns:a16="http://schemas.microsoft.com/office/drawing/2014/main" id="{942DBFC4-21ED-4B13-A469-B912233E13E9}"/>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4" name="Hexagon 173">
                  <a:extLst>
                    <a:ext uri="{FF2B5EF4-FFF2-40B4-BE49-F238E27FC236}">
                      <a16:creationId xmlns:a16="http://schemas.microsoft.com/office/drawing/2014/main" id="{E8E4F51B-4C53-45B5-B035-F7FE3EC244D6}"/>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5" name="Hexagon 174">
                  <a:extLst>
                    <a:ext uri="{FF2B5EF4-FFF2-40B4-BE49-F238E27FC236}">
                      <a16:creationId xmlns:a16="http://schemas.microsoft.com/office/drawing/2014/main" id="{93D826A7-DDD5-4EAB-B704-C80B901E71F9}"/>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6" name="Hexagon 175">
                  <a:extLst>
                    <a:ext uri="{FF2B5EF4-FFF2-40B4-BE49-F238E27FC236}">
                      <a16:creationId xmlns:a16="http://schemas.microsoft.com/office/drawing/2014/main" id="{F6CE803C-312F-449D-ADF8-FCD247CA1862}"/>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64" name="Hexagon 163">
                <a:extLst>
                  <a:ext uri="{FF2B5EF4-FFF2-40B4-BE49-F238E27FC236}">
                    <a16:creationId xmlns:a16="http://schemas.microsoft.com/office/drawing/2014/main" id="{EC61F857-32C9-43C0-8DC2-E5FDFF7AEB3E}"/>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7" name="Group 116">
              <a:extLst>
                <a:ext uri="{FF2B5EF4-FFF2-40B4-BE49-F238E27FC236}">
                  <a16:creationId xmlns:a16="http://schemas.microsoft.com/office/drawing/2014/main" id="{5BFED43C-5594-45E3-AAA9-13555BD9BA37}"/>
                </a:ext>
              </a:extLst>
            </p:cNvPr>
            <p:cNvGrpSpPr/>
            <p:nvPr/>
          </p:nvGrpSpPr>
          <p:grpSpPr>
            <a:xfrm>
              <a:off x="-359166" y="3595461"/>
              <a:ext cx="13154807" cy="1466868"/>
              <a:chOff x="-359166" y="1894404"/>
              <a:chExt cx="13154807" cy="1466868"/>
            </a:xfrm>
          </p:grpSpPr>
          <p:grpSp>
            <p:nvGrpSpPr>
              <p:cNvPr id="118" name="Group 117">
                <a:extLst>
                  <a:ext uri="{FF2B5EF4-FFF2-40B4-BE49-F238E27FC236}">
                    <a16:creationId xmlns:a16="http://schemas.microsoft.com/office/drawing/2014/main" id="{189DF0CD-22A9-4A8F-A029-D6E14CC03F30}"/>
                  </a:ext>
                </a:extLst>
              </p:cNvPr>
              <p:cNvGrpSpPr/>
              <p:nvPr/>
            </p:nvGrpSpPr>
            <p:grpSpPr>
              <a:xfrm>
                <a:off x="166743" y="2868963"/>
                <a:ext cx="12106163" cy="492309"/>
                <a:chOff x="166743" y="3220231"/>
                <a:chExt cx="12106163" cy="492309"/>
              </a:xfrm>
              <a:noFill/>
            </p:grpSpPr>
            <p:sp>
              <p:nvSpPr>
                <p:cNvPr id="147" name="Hexagon 146">
                  <a:extLst>
                    <a:ext uri="{FF2B5EF4-FFF2-40B4-BE49-F238E27FC236}">
                      <a16:creationId xmlns:a16="http://schemas.microsoft.com/office/drawing/2014/main" id="{68AD7DBE-5327-45BC-8FCB-7D2A14C67CE7}"/>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8" name="Hexagon 147">
                  <a:extLst>
                    <a:ext uri="{FF2B5EF4-FFF2-40B4-BE49-F238E27FC236}">
                      <a16:creationId xmlns:a16="http://schemas.microsoft.com/office/drawing/2014/main" id="{3F3247C0-3D1A-455D-A644-35ECD60A1EFD}"/>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9" name="Hexagon 148">
                  <a:extLst>
                    <a:ext uri="{FF2B5EF4-FFF2-40B4-BE49-F238E27FC236}">
                      <a16:creationId xmlns:a16="http://schemas.microsoft.com/office/drawing/2014/main" id="{F95B8BC1-DA9C-4054-B9EC-4D5D51A9B322}"/>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0" name="Hexagon 149">
                  <a:extLst>
                    <a:ext uri="{FF2B5EF4-FFF2-40B4-BE49-F238E27FC236}">
                      <a16:creationId xmlns:a16="http://schemas.microsoft.com/office/drawing/2014/main" id="{7C089C17-F430-48F1-B987-AE0D0FC60ACC}"/>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1" name="Hexagon 150">
                  <a:extLst>
                    <a:ext uri="{FF2B5EF4-FFF2-40B4-BE49-F238E27FC236}">
                      <a16:creationId xmlns:a16="http://schemas.microsoft.com/office/drawing/2014/main" id="{1D5F7AE9-BAEB-46FE-9CDC-1896E0066B2E}"/>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2" name="Hexagon 151">
                  <a:extLst>
                    <a:ext uri="{FF2B5EF4-FFF2-40B4-BE49-F238E27FC236}">
                      <a16:creationId xmlns:a16="http://schemas.microsoft.com/office/drawing/2014/main" id="{A6C77C1B-72C2-4292-B2E2-61C8CAB30702}"/>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3" name="Hexagon 152">
                  <a:extLst>
                    <a:ext uri="{FF2B5EF4-FFF2-40B4-BE49-F238E27FC236}">
                      <a16:creationId xmlns:a16="http://schemas.microsoft.com/office/drawing/2014/main" id="{44405A3E-236F-49B7-8779-712B26673059}"/>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4" name="Hexagon 153">
                  <a:extLst>
                    <a:ext uri="{FF2B5EF4-FFF2-40B4-BE49-F238E27FC236}">
                      <a16:creationId xmlns:a16="http://schemas.microsoft.com/office/drawing/2014/main" id="{927B63E5-AD5D-46D2-B12D-9F8F47A80498}"/>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5" name="Hexagon 154">
                  <a:extLst>
                    <a:ext uri="{FF2B5EF4-FFF2-40B4-BE49-F238E27FC236}">
                      <a16:creationId xmlns:a16="http://schemas.microsoft.com/office/drawing/2014/main" id="{ED4CB530-5DD5-4121-A6CC-5B56753DCFD9}"/>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6" name="Hexagon 155">
                  <a:extLst>
                    <a:ext uri="{FF2B5EF4-FFF2-40B4-BE49-F238E27FC236}">
                      <a16:creationId xmlns:a16="http://schemas.microsoft.com/office/drawing/2014/main" id="{44B01265-B3AD-4EF1-8728-BBDFFE1B30AF}"/>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7" name="Hexagon 156">
                  <a:extLst>
                    <a:ext uri="{FF2B5EF4-FFF2-40B4-BE49-F238E27FC236}">
                      <a16:creationId xmlns:a16="http://schemas.microsoft.com/office/drawing/2014/main" id="{18E43B3C-66E2-42FF-A3BB-C28F8DCDF235}"/>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8" name="Hexagon 157">
                  <a:extLst>
                    <a:ext uri="{FF2B5EF4-FFF2-40B4-BE49-F238E27FC236}">
                      <a16:creationId xmlns:a16="http://schemas.microsoft.com/office/drawing/2014/main" id="{2299BC62-E1C9-41E7-A02B-6BF56AE4582C}"/>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9" name="Group 118">
                <a:extLst>
                  <a:ext uri="{FF2B5EF4-FFF2-40B4-BE49-F238E27FC236}">
                    <a16:creationId xmlns:a16="http://schemas.microsoft.com/office/drawing/2014/main" id="{3FCDB82C-AB79-477D-A51D-06FA9672E440}"/>
                  </a:ext>
                </a:extLst>
              </p:cNvPr>
              <p:cNvGrpSpPr/>
              <p:nvPr/>
            </p:nvGrpSpPr>
            <p:grpSpPr>
              <a:xfrm>
                <a:off x="689478" y="1894404"/>
                <a:ext cx="11057519" cy="492309"/>
                <a:chOff x="689478" y="1894404"/>
                <a:chExt cx="11057519" cy="492309"/>
              </a:xfrm>
            </p:grpSpPr>
            <p:sp>
              <p:nvSpPr>
                <p:cNvPr id="143" name="Hexagon 142">
                  <a:extLst>
                    <a:ext uri="{FF2B5EF4-FFF2-40B4-BE49-F238E27FC236}">
                      <a16:creationId xmlns:a16="http://schemas.microsoft.com/office/drawing/2014/main" id="{37218ADD-0A88-4A73-A084-B9BF34836DED}"/>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4" name="Hexagon 143">
                  <a:extLst>
                    <a:ext uri="{FF2B5EF4-FFF2-40B4-BE49-F238E27FC236}">
                      <a16:creationId xmlns:a16="http://schemas.microsoft.com/office/drawing/2014/main" id="{B4BDBAEB-64F9-4B1B-801A-1BC0CCB3E9F9}"/>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5" name="Hexagon 144">
                  <a:extLst>
                    <a:ext uri="{FF2B5EF4-FFF2-40B4-BE49-F238E27FC236}">
                      <a16:creationId xmlns:a16="http://schemas.microsoft.com/office/drawing/2014/main" id="{A5B1A4CB-1BA1-49AA-ABAE-6AC7CEAA9B92}"/>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6" name="Hexagon 145">
                  <a:extLst>
                    <a:ext uri="{FF2B5EF4-FFF2-40B4-BE49-F238E27FC236}">
                      <a16:creationId xmlns:a16="http://schemas.microsoft.com/office/drawing/2014/main" id="{346AAF33-3E79-4380-866D-94AA285263EE}"/>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20" name="Group 119">
                <a:extLst>
                  <a:ext uri="{FF2B5EF4-FFF2-40B4-BE49-F238E27FC236}">
                    <a16:creationId xmlns:a16="http://schemas.microsoft.com/office/drawing/2014/main" id="{AC0B6B11-40CE-4026-8BE4-DD23EB6FCE0D}"/>
                  </a:ext>
                </a:extLst>
              </p:cNvPr>
              <p:cNvGrpSpPr/>
              <p:nvPr/>
            </p:nvGrpSpPr>
            <p:grpSpPr>
              <a:xfrm>
                <a:off x="166743" y="2231934"/>
                <a:ext cx="12106163" cy="492309"/>
                <a:chOff x="166743" y="2231934"/>
                <a:chExt cx="12106163" cy="492309"/>
              </a:xfrm>
            </p:grpSpPr>
            <p:sp>
              <p:nvSpPr>
                <p:cNvPr id="134" name="Hexagon 133">
                  <a:extLst>
                    <a:ext uri="{FF2B5EF4-FFF2-40B4-BE49-F238E27FC236}">
                      <a16:creationId xmlns:a16="http://schemas.microsoft.com/office/drawing/2014/main" id="{95824955-B23B-44AB-8E90-DD32B7662A0F}"/>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5" name="Hexagon 134">
                  <a:extLst>
                    <a:ext uri="{FF2B5EF4-FFF2-40B4-BE49-F238E27FC236}">
                      <a16:creationId xmlns:a16="http://schemas.microsoft.com/office/drawing/2014/main" id="{C8A1DED2-51EB-445F-AD02-78A8F96B0349}"/>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6" name="Hexagon 135">
                  <a:extLst>
                    <a:ext uri="{FF2B5EF4-FFF2-40B4-BE49-F238E27FC236}">
                      <a16:creationId xmlns:a16="http://schemas.microsoft.com/office/drawing/2014/main" id="{6DDE1007-A4D9-49C8-B178-C389FC8FBED8}"/>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7" name="Hexagon 136">
                  <a:extLst>
                    <a:ext uri="{FF2B5EF4-FFF2-40B4-BE49-F238E27FC236}">
                      <a16:creationId xmlns:a16="http://schemas.microsoft.com/office/drawing/2014/main" id="{9DBAF125-F745-4939-AC27-D4F625ABD5D5}"/>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8" name="Hexagon 137">
                  <a:extLst>
                    <a:ext uri="{FF2B5EF4-FFF2-40B4-BE49-F238E27FC236}">
                      <a16:creationId xmlns:a16="http://schemas.microsoft.com/office/drawing/2014/main" id="{98EC50D9-41EB-4FE4-B836-74223075A517}"/>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9" name="Hexagon 138">
                  <a:extLst>
                    <a:ext uri="{FF2B5EF4-FFF2-40B4-BE49-F238E27FC236}">
                      <a16:creationId xmlns:a16="http://schemas.microsoft.com/office/drawing/2014/main" id="{12A5003F-2C84-4A8A-846A-30EDAF4FC031}"/>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0" name="Hexagon 139">
                  <a:extLst>
                    <a:ext uri="{FF2B5EF4-FFF2-40B4-BE49-F238E27FC236}">
                      <a16:creationId xmlns:a16="http://schemas.microsoft.com/office/drawing/2014/main" id="{AED178C3-C464-44B7-933A-2CDF8C8A8BD8}"/>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1" name="Hexagon 140">
                  <a:extLst>
                    <a:ext uri="{FF2B5EF4-FFF2-40B4-BE49-F238E27FC236}">
                      <a16:creationId xmlns:a16="http://schemas.microsoft.com/office/drawing/2014/main" id="{53A8A0C8-49A2-493F-9595-0A0E174B3EE1}"/>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2" name="Hexagon 141">
                  <a:extLst>
                    <a:ext uri="{FF2B5EF4-FFF2-40B4-BE49-F238E27FC236}">
                      <a16:creationId xmlns:a16="http://schemas.microsoft.com/office/drawing/2014/main" id="{1479B74B-57CE-4C40-8F43-12FA286433DB}"/>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21" name="Group 120">
                <a:extLst>
                  <a:ext uri="{FF2B5EF4-FFF2-40B4-BE49-F238E27FC236}">
                    <a16:creationId xmlns:a16="http://schemas.microsoft.com/office/drawing/2014/main" id="{6C67D5A2-674F-4A64-92B9-AEF369BF81AB}"/>
                  </a:ext>
                </a:extLst>
              </p:cNvPr>
              <p:cNvGrpSpPr/>
              <p:nvPr/>
            </p:nvGrpSpPr>
            <p:grpSpPr>
              <a:xfrm>
                <a:off x="-359166" y="2546046"/>
                <a:ext cx="12106163" cy="492309"/>
                <a:chOff x="-359166" y="2546046"/>
                <a:chExt cx="12106163" cy="492309"/>
              </a:xfrm>
            </p:grpSpPr>
            <p:sp>
              <p:nvSpPr>
                <p:cNvPr id="123" name="Hexagon 122">
                  <a:extLst>
                    <a:ext uri="{FF2B5EF4-FFF2-40B4-BE49-F238E27FC236}">
                      <a16:creationId xmlns:a16="http://schemas.microsoft.com/office/drawing/2014/main" id="{D79707CC-FD01-4436-8370-33862C0ED38A}"/>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4" name="Hexagon 123">
                  <a:extLst>
                    <a:ext uri="{FF2B5EF4-FFF2-40B4-BE49-F238E27FC236}">
                      <a16:creationId xmlns:a16="http://schemas.microsoft.com/office/drawing/2014/main" id="{27E563A6-56A8-4D03-A539-440054995DA0}"/>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5" name="Hexagon 124">
                  <a:extLst>
                    <a:ext uri="{FF2B5EF4-FFF2-40B4-BE49-F238E27FC236}">
                      <a16:creationId xmlns:a16="http://schemas.microsoft.com/office/drawing/2014/main" id="{E4DD5E0E-B936-48C9-8E91-6CE3181F0932}"/>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6" name="Hexagon 125">
                  <a:extLst>
                    <a:ext uri="{FF2B5EF4-FFF2-40B4-BE49-F238E27FC236}">
                      <a16:creationId xmlns:a16="http://schemas.microsoft.com/office/drawing/2014/main" id="{DD3BF949-711F-4BF6-B489-142D83ACDB62}"/>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7" name="Hexagon 126">
                  <a:extLst>
                    <a:ext uri="{FF2B5EF4-FFF2-40B4-BE49-F238E27FC236}">
                      <a16:creationId xmlns:a16="http://schemas.microsoft.com/office/drawing/2014/main" id="{E0A662E3-AD5B-44BE-8D14-86EA64261C04}"/>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8" name="Hexagon 127">
                  <a:extLst>
                    <a:ext uri="{FF2B5EF4-FFF2-40B4-BE49-F238E27FC236}">
                      <a16:creationId xmlns:a16="http://schemas.microsoft.com/office/drawing/2014/main" id="{4289BFD9-6B03-40F3-A01F-9C30711E9674}"/>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9" name="Hexagon 128">
                  <a:extLst>
                    <a:ext uri="{FF2B5EF4-FFF2-40B4-BE49-F238E27FC236}">
                      <a16:creationId xmlns:a16="http://schemas.microsoft.com/office/drawing/2014/main" id="{F5E19517-0115-4E52-A686-F3ED8ED41A19}"/>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0" name="Hexagon 129">
                  <a:extLst>
                    <a:ext uri="{FF2B5EF4-FFF2-40B4-BE49-F238E27FC236}">
                      <a16:creationId xmlns:a16="http://schemas.microsoft.com/office/drawing/2014/main" id="{A6D26448-4212-4FBC-9E1D-C05E79D8E08D}"/>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1" name="Hexagon 130">
                  <a:extLst>
                    <a:ext uri="{FF2B5EF4-FFF2-40B4-BE49-F238E27FC236}">
                      <a16:creationId xmlns:a16="http://schemas.microsoft.com/office/drawing/2014/main" id="{C2FDEF36-4952-4435-93BF-DB91FC2E26A3}"/>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2" name="Hexagon 131">
                  <a:extLst>
                    <a:ext uri="{FF2B5EF4-FFF2-40B4-BE49-F238E27FC236}">
                      <a16:creationId xmlns:a16="http://schemas.microsoft.com/office/drawing/2014/main" id="{BBEAC524-E479-4588-9D5D-83865C315017}"/>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3" name="Hexagon 132">
                  <a:extLst>
                    <a:ext uri="{FF2B5EF4-FFF2-40B4-BE49-F238E27FC236}">
                      <a16:creationId xmlns:a16="http://schemas.microsoft.com/office/drawing/2014/main" id="{D372E1B6-936E-4EB0-9179-C2B6D6C2ACAA}"/>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22" name="Hexagon 121">
                <a:extLst>
                  <a:ext uri="{FF2B5EF4-FFF2-40B4-BE49-F238E27FC236}">
                    <a16:creationId xmlns:a16="http://schemas.microsoft.com/office/drawing/2014/main" id="{9605D627-4CEF-4E21-B650-0C1BA6D42CAB}"/>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sp>
        <p:nvSpPr>
          <p:cNvPr id="27" name="Title 1">
            <a:extLst>
              <a:ext uri="{FF2B5EF4-FFF2-40B4-BE49-F238E27FC236}">
                <a16:creationId xmlns:a16="http://schemas.microsoft.com/office/drawing/2014/main" id="{B4F7FE4E-DE37-41E5-A23E-7D727DFEFD3C}"/>
              </a:ext>
            </a:extLst>
          </p:cNvPr>
          <p:cNvSpPr>
            <a:spLocks noGrp="1"/>
          </p:cNvSpPr>
          <p:nvPr>
            <p:ph type="title"/>
          </p:nvPr>
        </p:nvSpPr>
        <p:spPr>
          <a:xfrm>
            <a:off x="274320" y="296897"/>
            <a:ext cx="11889564" cy="917575"/>
          </a:xfrm>
        </p:spPr>
        <p:txBody>
          <a:bodyPr/>
          <a:lstStyle/>
          <a:p>
            <a:r>
              <a:rPr lang="en-US" dirty="0">
                <a:latin typeface="Segoe UI Light" panose="020B0502040204020203" pitchFamily="34" charset="0"/>
                <a:cs typeface="Segoe UI Light" panose="020B0502040204020203" pitchFamily="34" charset="0"/>
              </a:rPr>
              <a:t>More resources </a:t>
            </a:r>
          </a:p>
        </p:txBody>
      </p:sp>
      <p:sp>
        <p:nvSpPr>
          <p:cNvPr id="31" name="TextBox 30">
            <a:extLst>
              <a:ext uri="{FF2B5EF4-FFF2-40B4-BE49-F238E27FC236}">
                <a16:creationId xmlns:a16="http://schemas.microsoft.com/office/drawing/2014/main" id="{1E872FC8-A246-409B-9343-87235AADAC35}"/>
              </a:ext>
            </a:extLst>
          </p:cNvPr>
          <p:cNvSpPr txBox="1"/>
          <p:nvPr/>
        </p:nvSpPr>
        <p:spPr>
          <a:xfrm>
            <a:off x="274319" y="1270000"/>
            <a:ext cx="11218175"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Service Fabric developer SDK</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hlinkClick r:id="rId3"/>
              </a:rPr>
              <a:t>http://aka.ms/ServiceFabricSDK</a:t>
            </a:r>
            <a:r>
              <a:rPr lang="en-US" sz="1400" dirty="0">
                <a:gradFill>
                  <a:gsLst>
                    <a:gs pos="2917">
                      <a:schemeClr val="tx1"/>
                    </a:gs>
                    <a:gs pos="30000">
                      <a:schemeClr val="tx1"/>
                    </a:gs>
                  </a:gsLst>
                  <a:lin ang="5400000" scaled="0"/>
                </a:gradFill>
              </a:rPr>
              <a:t> </a:t>
            </a:r>
          </a:p>
        </p:txBody>
      </p:sp>
      <p:sp>
        <p:nvSpPr>
          <p:cNvPr id="32" name="TextBox 31">
            <a:extLst>
              <a:ext uri="{FF2B5EF4-FFF2-40B4-BE49-F238E27FC236}">
                <a16:creationId xmlns:a16="http://schemas.microsoft.com/office/drawing/2014/main" id="{C5C0EEC0-D0F6-4A1D-B62D-0288859E7EE9}"/>
              </a:ext>
            </a:extLst>
          </p:cNvPr>
          <p:cNvSpPr txBox="1"/>
          <p:nvPr/>
        </p:nvSpPr>
        <p:spPr>
          <a:xfrm>
            <a:off x="274319" y="1958722"/>
            <a:ext cx="11218175"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Service Fabric course and lab</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hlinkClick r:id="rId4"/>
              </a:rPr>
              <a:t>https://mva.microsoft.com/en-US/training-courses/building-microservices-applications-on-azure-service-fabric-16747</a:t>
            </a:r>
            <a:endParaRPr lang="en-US" sz="1400" dirty="0">
              <a:gradFill>
                <a:gsLst>
                  <a:gs pos="2917">
                    <a:schemeClr val="tx1"/>
                  </a:gs>
                  <a:gs pos="30000">
                    <a:schemeClr val="tx1"/>
                  </a:gs>
                </a:gsLst>
                <a:lin ang="5400000" scaled="0"/>
              </a:gradFill>
            </a:endParaRPr>
          </a:p>
        </p:txBody>
      </p:sp>
      <p:sp>
        <p:nvSpPr>
          <p:cNvPr id="33" name="TextBox 32">
            <a:extLst>
              <a:ext uri="{FF2B5EF4-FFF2-40B4-BE49-F238E27FC236}">
                <a16:creationId xmlns:a16="http://schemas.microsoft.com/office/drawing/2014/main" id="{79CE16D8-1FD1-4FFB-AF5A-9E36D973D5B4}"/>
              </a:ext>
            </a:extLst>
          </p:cNvPr>
          <p:cNvSpPr txBox="1"/>
          <p:nvPr/>
        </p:nvSpPr>
        <p:spPr>
          <a:xfrm>
            <a:off x="274319" y="2647444"/>
            <a:ext cx="11218175" cy="130189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Learn from samples, free clusters, and labs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hlinkClick r:id="rId5"/>
              </a:rPr>
              <a:t>http://aka.ms/ServiceFabricSamples</a:t>
            </a:r>
            <a:r>
              <a:rPr lang="en-US" sz="1400" dirty="0">
                <a:gradFill>
                  <a:gsLst>
                    <a:gs pos="2917">
                      <a:schemeClr val="tx1"/>
                    </a:gs>
                    <a:gs pos="30000">
                      <a:schemeClr val="tx1"/>
                    </a:gs>
                  </a:gsLst>
                  <a:lin ang="5400000" scaled="0"/>
                </a:gradFill>
              </a:rPr>
              <a:t> </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hlinkClick r:id="rId6"/>
              </a:rPr>
              <a:t>http://aka.ms/tryservicefabric</a:t>
            </a:r>
            <a:r>
              <a:rPr lang="en-US" sz="1400" dirty="0">
                <a:gradFill>
                  <a:gsLst>
                    <a:gs pos="2917">
                      <a:schemeClr val="tx1"/>
                    </a:gs>
                    <a:gs pos="30000">
                      <a:schemeClr val="tx1"/>
                    </a:gs>
                  </a:gsLst>
                  <a:lin ang="5400000" scaled="0"/>
                </a:gradFill>
              </a:rPr>
              <a:t> </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hlinkClick r:id="rId7"/>
              </a:rPr>
              <a:t>https://blogs.msdn.microsoft.com/azureservicefabric/2016/07/06/introduction-to-service-fabric-lab-part-1/</a:t>
            </a:r>
            <a:endParaRPr lang="en-US" sz="1400" dirty="0">
              <a:gradFill>
                <a:gsLst>
                  <a:gs pos="2917">
                    <a:schemeClr val="tx1"/>
                  </a:gs>
                  <a:gs pos="30000">
                    <a:schemeClr val="tx1"/>
                  </a:gs>
                </a:gsLst>
                <a:lin ang="5400000" scaled="0"/>
              </a:gradFill>
            </a:endParaRPr>
          </a:p>
        </p:txBody>
      </p:sp>
      <p:sp>
        <p:nvSpPr>
          <p:cNvPr id="35" name="TextBox 34">
            <a:extLst>
              <a:ext uri="{FF2B5EF4-FFF2-40B4-BE49-F238E27FC236}">
                <a16:creationId xmlns:a16="http://schemas.microsoft.com/office/drawing/2014/main" id="{E1A432C6-E947-4F94-8314-819E08F3BE0C}"/>
              </a:ext>
            </a:extLst>
          </p:cNvPr>
          <p:cNvSpPr txBox="1"/>
          <p:nvPr/>
        </p:nvSpPr>
        <p:spPr>
          <a:xfrm>
            <a:off x="274319" y="3937923"/>
            <a:ext cx="11218175" cy="1843582"/>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Questions? Comments? Issues?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hlinkClick r:id="rId8"/>
              </a:rPr>
              <a:t>https://stackoverflow.com/questions/tagged/azure-service-fabric</a:t>
            </a:r>
            <a:r>
              <a:rPr lang="en-US" sz="1400" dirty="0">
                <a:gradFill>
                  <a:gsLst>
                    <a:gs pos="2917">
                      <a:schemeClr val="tx1"/>
                    </a:gs>
                    <a:gs pos="30000">
                      <a:schemeClr val="tx1"/>
                    </a:gs>
                  </a:gsLst>
                  <a:lin ang="5400000" scaled="0"/>
                </a:gradFill>
              </a:rPr>
              <a:t> </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hlinkClick r:id="rId9"/>
              </a:rPr>
              <a:t>http://aka.ms/ServiceFabricForum</a:t>
            </a:r>
            <a:r>
              <a:rPr lang="en-US" sz="1400" dirty="0">
                <a:gradFill>
                  <a:gsLst>
                    <a:gs pos="2917">
                      <a:schemeClr val="tx1"/>
                    </a:gs>
                    <a:gs pos="30000">
                      <a:schemeClr val="tx1"/>
                    </a:gs>
                  </a:gsLst>
                  <a:lin ang="5400000" scaled="0"/>
                </a:gradFill>
              </a:rPr>
              <a:t> </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hlinkClick r:id="rId10"/>
              </a:rPr>
              <a:t>https://github.com/azure/service-fabric-issues</a:t>
            </a:r>
            <a:r>
              <a:rPr lang="en-US" sz="1400" dirty="0">
                <a:gradFill>
                  <a:gsLst>
                    <a:gs pos="2917">
                      <a:schemeClr val="tx1"/>
                    </a:gs>
                    <a:gs pos="30000">
                      <a:schemeClr val="tx1"/>
                    </a:gs>
                  </a:gsLst>
                  <a:lin ang="5400000" scaled="0"/>
                </a:gradFill>
              </a:rPr>
              <a:t> </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hlinkClick r:id="rId11"/>
              </a:rPr>
              <a:t>http://aka.ms/ServiceFabricSlack</a:t>
            </a:r>
            <a:r>
              <a:rPr lang="en-US" sz="1400" dirty="0">
                <a:gradFill>
                  <a:gsLst>
                    <a:gs pos="2917">
                      <a:schemeClr val="tx1"/>
                    </a:gs>
                    <a:gs pos="30000">
                      <a:schemeClr val="tx1"/>
                    </a:gs>
                  </a:gsLst>
                  <a:lin ang="5400000" scaled="0"/>
                </a:gradFill>
              </a:rPr>
              <a:t> (request invite </a:t>
            </a:r>
            <a:r>
              <a:rPr lang="en-US" sz="1400" dirty="0">
                <a:gradFill>
                  <a:gsLst>
                    <a:gs pos="2917">
                      <a:schemeClr val="tx1"/>
                    </a:gs>
                    <a:gs pos="30000">
                      <a:schemeClr val="tx1"/>
                    </a:gs>
                  </a:gsLst>
                  <a:lin ang="5400000" scaled="0"/>
                </a:gradFill>
                <a:hlinkClick r:id="rId12"/>
              </a:rPr>
              <a:t>here</a:t>
            </a:r>
            <a:r>
              <a:rPr lang="en-US" sz="1400" dirty="0">
                <a:gradFill>
                  <a:gsLst>
                    <a:gs pos="2917">
                      <a:schemeClr val="tx1"/>
                    </a:gs>
                    <a:gs pos="30000">
                      <a:schemeClr val="tx1"/>
                    </a:gs>
                  </a:gsLst>
                  <a:lin ang="5400000" scaled="0"/>
                </a:gradFill>
              </a:rPr>
              <a:t>)</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Monthly Q&amp;A – Announcements on the Team Blog </a:t>
            </a:r>
            <a:r>
              <a:rPr lang="en-US" sz="1400" dirty="0">
                <a:gradFill>
                  <a:gsLst>
                    <a:gs pos="2917">
                      <a:schemeClr val="tx1"/>
                    </a:gs>
                    <a:gs pos="30000">
                      <a:schemeClr val="tx1"/>
                    </a:gs>
                  </a:gsLst>
                  <a:lin ang="5400000" scaled="0"/>
                </a:gradFill>
                <a:hlinkClick r:id="rId13"/>
              </a:rPr>
              <a:t>here</a:t>
            </a:r>
            <a:endParaRPr lang="en-US" sz="1400" dirty="0">
              <a:gradFill>
                <a:gsLst>
                  <a:gs pos="2917">
                    <a:schemeClr val="tx1"/>
                  </a:gs>
                  <a:gs pos="30000">
                    <a:schemeClr val="tx1"/>
                  </a:gs>
                </a:gsLst>
                <a:lin ang="5400000" scaled="0"/>
              </a:gradFill>
            </a:endParaRPr>
          </a:p>
        </p:txBody>
      </p:sp>
      <p:sp>
        <p:nvSpPr>
          <p:cNvPr id="9" name="Rectangle 8">
            <a:extLst>
              <a:ext uri="{FF2B5EF4-FFF2-40B4-BE49-F238E27FC236}">
                <a16:creationId xmlns:a16="http://schemas.microsoft.com/office/drawing/2014/main" id="{9F4E8FD6-2032-43F3-869B-DA71E18781A7}"/>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01614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10BC0B85-7A02-4EDE-8233-7A0B7FDCB341}"/>
              </a:ext>
            </a:extLst>
          </p:cNvPr>
          <p:cNvGrpSpPr/>
          <p:nvPr/>
        </p:nvGrpSpPr>
        <p:grpSpPr>
          <a:xfrm>
            <a:off x="-226230" y="4584522"/>
            <a:ext cx="13154807" cy="2748832"/>
            <a:chOff x="-359166" y="3595461"/>
            <a:chExt cx="13154807" cy="2748832"/>
          </a:xfrm>
        </p:grpSpPr>
        <p:grpSp>
          <p:nvGrpSpPr>
            <p:cNvPr id="108" name="Group 107">
              <a:extLst>
                <a:ext uri="{FF2B5EF4-FFF2-40B4-BE49-F238E27FC236}">
                  <a16:creationId xmlns:a16="http://schemas.microsoft.com/office/drawing/2014/main" id="{AC49F6D7-395A-467E-A7DE-93F061911912}"/>
                </a:ext>
              </a:extLst>
            </p:cNvPr>
            <p:cNvGrpSpPr/>
            <p:nvPr/>
          </p:nvGrpSpPr>
          <p:grpSpPr>
            <a:xfrm>
              <a:off x="-359166" y="4877425"/>
              <a:ext cx="13154807" cy="1466868"/>
              <a:chOff x="-359166" y="1894404"/>
              <a:chExt cx="13154807" cy="1466868"/>
            </a:xfrm>
          </p:grpSpPr>
          <p:grpSp>
            <p:nvGrpSpPr>
              <p:cNvPr id="151" name="Group 150">
                <a:extLst>
                  <a:ext uri="{FF2B5EF4-FFF2-40B4-BE49-F238E27FC236}">
                    <a16:creationId xmlns:a16="http://schemas.microsoft.com/office/drawing/2014/main" id="{2E6E7CE4-94F7-4451-A7D3-5894FCE71101}"/>
                  </a:ext>
                </a:extLst>
              </p:cNvPr>
              <p:cNvGrpSpPr/>
              <p:nvPr/>
            </p:nvGrpSpPr>
            <p:grpSpPr>
              <a:xfrm>
                <a:off x="166743" y="2868963"/>
                <a:ext cx="12106163" cy="492309"/>
                <a:chOff x="166743" y="3220231"/>
                <a:chExt cx="12106163" cy="492309"/>
              </a:xfrm>
              <a:noFill/>
            </p:grpSpPr>
            <p:sp>
              <p:nvSpPr>
                <p:cNvPr id="193" name="Hexagon 192">
                  <a:extLst>
                    <a:ext uri="{FF2B5EF4-FFF2-40B4-BE49-F238E27FC236}">
                      <a16:creationId xmlns:a16="http://schemas.microsoft.com/office/drawing/2014/main" id="{4FDEA1AA-79CB-480A-89F3-4C3E43B055D3}"/>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4" name="Hexagon 193">
                  <a:extLst>
                    <a:ext uri="{FF2B5EF4-FFF2-40B4-BE49-F238E27FC236}">
                      <a16:creationId xmlns:a16="http://schemas.microsoft.com/office/drawing/2014/main" id="{82482384-2F11-472B-B341-20DD7D7177BE}"/>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5" name="Hexagon 194">
                  <a:extLst>
                    <a:ext uri="{FF2B5EF4-FFF2-40B4-BE49-F238E27FC236}">
                      <a16:creationId xmlns:a16="http://schemas.microsoft.com/office/drawing/2014/main" id="{1A103DEE-C11C-4CB3-866B-69CF08FE0C83}"/>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6" name="Hexagon 195">
                  <a:extLst>
                    <a:ext uri="{FF2B5EF4-FFF2-40B4-BE49-F238E27FC236}">
                      <a16:creationId xmlns:a16="http://schemas.microsoft.com/office/drawing/2014/main" id="{91AB1A32-1357-4944-83CC-6FD5B69D3D70}"/>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7" name="Hexagon 196">
                  <a:extLst>
                    <a:ext uri="{FF2B5EF4-FFF2-40B4-BE49-F238E27FC236}">
                      <a16:creationId xmlns:a16="http://schemas.microsoft.com/office/drawing/2014/main" id="{21BFA4F2-AEF8-4E98-8D88-C2DD3C0869B8}"/>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8" name="Hexagon 197">
                  <a:extLst>
                    <a:ext uri="{FF2B5EF4-FFF2-40B4-BE49-F238E27FC236}">
                      <a16:creationId xmlns:a16="http://schemas.microsoft.com/office/drawing/2014/main" id="{2634DB75-EB89-436C-A652-8295EA47C447}"/>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9" name="Hexagon 198">
                  <a:extLst>
                    <a:ext uri="{FF2B5EF4-FFF2-40B4-BE49-F238E27FC236}">
                      <a16:creationId xmlns:a16="http://schemas.microsoft.com/office/drawing/2014/main" id="{4AD5092C-D6E9-4FDF-A493-B81063816D43}"/>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0" name="Hexagon 199">
                  <a:extLst>
                    <a:ext uri="{FF2B5EF4-FFF2-40B4-BE49-F238E27FC236}">
                      <a16:creationId xmlns:a16="http://schemas.microsoft.com/office/drawing/2014/main" id="{A4166764-FA3C-43E9-A22D-4AD9A4AB93F6}"/>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1" name="Hexagon 200">
                  <a:extLst>
                    <a:ext uri="{FF2B5EF4-FFF2-40B4-BE49-F238E27FC236}">
                      <a16:creationId xmlns:a16="http://schemas.microsoft.com/office/drawing/2014/main" id="{11969CE3-160E-48C0-A2C9-2881BB8AFC42}"/>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2" name="Hexagon 201">
                  <a:extLst>
                    <a:ext uri="{FF2B5EF4-FFF2-40B4-BE49-F238E27FC236}">
                      <a16:creationId xmlns:a16="http://schemas.microsoft.com/office/drawing/2014/main" id="{4A747BB3-4FAD-4B0D-9C2A-248944D367D5}"/>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3" name="Hexagon 202">
                  <a:extLst>
                    <a:ext uri="{FF2B5EF4-FFF2-40B4-BE49-F238E27FC236}">
                      <a16:creationId xmlns:a16="http://schemas.microsoft.com/office/drawing/2014/main" id="{14FB3B11-FDFC-4A69-8307-1C1EEA82830B}"/>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04" name="Hexagon 203">
                  <a:extLst>
                    <a:ext uri="{FF2B5EF4-FFF2-40B4-BE49-F238E27FC236}">
                      <a16:creationId xmlns:a16="http://schemas.microsoft.com/office/drawing/2014/main" id="{9538BEBA-6741-4951-B739-5F0B1137835B}"/>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52" name="Group 151">
                <a:extLst>
                  <a:ext uri="{FF2B5EF4-FFF2-40B4-BE49-F238E27FC236}">
                    <a16:creationId xmlns:a16="http://schemas.microsoft.com/office/drawing/2014/main" id="{CC28AB11-162B-4BF8-A7A3-C9CA70777262}"/>
                  </a:ext>
                </a:extLst>
              </p:cNvPr>
              <p:cNvGrpSpPr/>
              <p:nvPr/>
            </p:nvGrpSpPr>
            <p:grpSpPr>
              <a:xfrm>
                <a:off x="-359166" y="1894404"/>
                <a:ext cx="12106163" cy="492309"/>
                <a:chOff x="-359166" y="1894404"/>
                <a:chExt cx="12106163" cy="492309"/>
              </a:xfrm>
            </p:grpSpPr>
            <p:sp>
              <p:nvSpPr>
                <p:cNvPr id="181" name="Hexagon 180">
                  <a:extLst>
                    <a:ext uri="{FF2B5EF4-FFF2-40B4-BE49-F238E27FC236}">
                      <a16:creationId xmlns:a16="http://schemas.microsoft.com/office/drawing/2014/main" id="{C8A735F6-AFAE-4D84-92C3-DA3233B0B346}"/>
                    </a:ext>
                  </a:extLst>
                </p:cNvPr>
                <p:cNvSpPr/>
                <p:nvPr/>
              </p:nvSpPr>
              <p:spPr bwMode="auto">
                <a:xfrm>
                  <a:off x="-3591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2" name="Hexagon 181">
                  <a:extLst>
                    <a:ext uri="{FF2B5EF4-FFF2-40B4-BE49-F238E27FC236}">
                      <a16:creationId xmlns:a16="http://schemas.microsoft.com/office/drawing/2014/main" id="{BA023BEA-AFA9-4639-9B61-092622D9A9F8}"/>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3" name="Hexagon 182">
                  <a:extLst>
                    <a:ext uri="{FF2B5EF4-FFF2-40B4-BE49-F238E27FC236}">
                      <a16:creationId xmlns:a16="http://schemas.microsoft.com/office/drawing/2014/main" id="{354F538B-6A6F-4DDA-9629-EF519A289698}"/>
                    </a:ext>
                  </a:extLst>
                </p:cNvPr>
                <p:cNvSpPr/>
                <p:nvPr/>
              </p:nvSpPr>
              <p:spPr bwMode="auto">
                <a:xfrm>
                  <a:off x="173812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4" name="Hexagon 183">
                  <a:extLst>
                    <a:ext uri="{FF2B5EF4-FFF2-40B4-BE49-F238E27FC236}">
                      <a16:creationId xmlns:a16="http://schemas.microsoft.com/office/drawing/2014/main" id="{A7E4D0FB-34DA-4A57-84D8-7CAB9AB138F1}"/>
                    </a:ext>
                  </a:extLst>
                </p:cNvPr>
                <p:cNvSpPr/>
                <p:nvPr/>
              </p:nvSpPr>
              <p:spPr bwMode="auto">
                <a:xfrm>
                  <a:off x="27867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5" name="Hexagon 184">
                  <a:extLst>
                    <a:ext uri="{FF2B5EF4-FFF2-40B4-BE49-F238E27FC236}">
                      <a16:creationId xmlns:a16="http://schemas.microsoft.com/office/drawing/2014/main" id="{A176EBE6-E11B-4575-8F56-B0433EA9E466}"/>
                    </a:ext>
                  </a:extLst>
                </p:cNvPr>
                <p:cNvSpPr/>
                <p:nvPr/>
              </p:nvSpPr>
              <p:spPr bwMode="auto">
                <a:xfrm>
                  <a:off x="383541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6" name="Hexagon 185">
                  <a:extLst>
                    <a:ext uri="{FF2B5EF4-FFF2-40B4-BE49-F238E27FC236}">
                      <a16:creationId xmlns:a16="http://schemas.microsoft.com/office/drawing/2014/main" id="{6F44CB7D-DB37-4433-8367-342F05528383}"/>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7" name="Hexagon 186">
                  <a:extLst>
                    <a:ext uri="{FF2B5EF4-FFF2-40B4-BE49-F238E27FC236}">
                      <a16:creationId xmlns:a16="http://schemas.microsoft.com/office/drawing/2014/main" id="{309C33B2-3071-475C-9ED8-E47D9D282BB0}"/>
                    </a:ext>
                  </a:extLst>
                </p:cNvPr>
                <p:cNvSpPr/>
                <p:nvPr/>
              </p:nvSpPr>
              <p:spPr bwMode="auto">
                <a:xfrm>
                  <a:off x="593269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8" name="Hexagon 187">
                  <a:extLst>
                    <a:ext uri="{FF2B5EF4-FFF2-40B4-BE49-F238E27FC236}">
                      <a16:creationId xmlns:a16="http://schemas.microsoft.com/office/drawing/2014/main" id="{E42A65A1-BFCD-4585-94E9-0D731422ABF4}"/>
                    </a:ext>
                  </a:extLst>
                </p:cNvPr>
                <p:cNvSpPr/>
                <p:nvPr/>
              </p:nvSpPr>
              <p:spPr bwMode="auto">
                <a:xfrm>
                  <a:off x="698134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9" name="Hexagon 188">
                  <a:extLst>
                    <a:ext uri="{FF2B5EF4-FFF2-40B4-BE49-F238E27FC236}">
                      <a16:creationId xmlns:a16="http://schemas.microsoft.com/office/drawing/2014/main" id="{F19C0A1F-1CDF-4EBC-8418-F2AACCC3631C}"/>
                    </a:ext>
                  </a:extLst>
                </p:cNvPr>
                <p:cNvSpPr/>
                <p:nvPr/>
              </p:nvSpPr>
              <p:spPr bwMode="auto">
                <a:xfrm>
                  <a:off x="802998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0" name="Hexagon 189">
                  <a:extLst>
                    <a:ext uri="{FF2B5EF4-FFF2-40B4-BE49-F238E27FC236}">
                      <a16:creationId xmlns:a16="http://schemas.microsoft.com/office/drawing/2014/main" id="{53D6BE08-0A9E-4C70-9258-67A67FAE3BBF}"/>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1" name="Hexagon 190">
                  <a:extLst>
                    <a:ext uri="{FF2B5EF4-FFF2-40B4-BE49-F238E27FC236}">
                      <a16:creationId xmlns:a16="http://schemas.microsoft.com/office/drawing/2014/main" id="{3EB0F396-7AF4-408E-8142-A67CA9472FC3}"/>
                    </a:ext>
                  </a:extLst>
                </p:cNvPr>
                <p:cNvSpPr/>
                <p:nvPr/>
              </p:nvSpPr>
              <p:spPr bwMode="auto">
                <a:xfrm>
                  <a:off x="1012727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92" name="Hexagon 191">
                  <a:extLst>
                    <a:ext uri="{FF2B5EF4-FFF2-40B4-BE49-F238E27FC236}">
                      <a16:creationId xmlns:a16="http://schemas.microsoft.com/office/drawing/2014/main" id="{A41D620F-FE61-4585-93B7-79BC07DCE15A}"/>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53" name="Group 152">
                <a:extLst>
                  <a:ext uri="{FF2B5EF4-FFF2-40B4-BE49-F238E27FC236}">
                    <a16:creationId xmlns:a16="http://schemas.microsoft.com/office/drawing/2014/main" id="{CDAF2B7E-CFB7-463A-8144-19D955B5D08C}"/>
                  </a:ext>
                </a:extLst>
              </p:cNvPr>
              <p:cNvGrpSpPr/>
              <p:nvPr/>
            </p:nvGrpSpPr>
            <p:grpSpPr>
              <a:xfrm>
                <a:off x="166743" y="2231934"/>
                <a:ext cx="12106163" cy="492309"/>
                <a:chOff x="166743" y="2231934"/>
                <a:chExt cx="12106163" cy="492309"/>
              </a:xfrm>
            </p:grpSpPr>
            <p:sp>
              <p:nvSpPr>
                <p:cNvPr id="169" name="Hexagon 168">
                  <a:extLst>
                    <a:ext uri="{FF2B5EF4-FFF2-40B4-BE49-F238E27FC236}">
                      <a16:creationId xmlns:a16="http://schemas.microsoft.com/office/drawing/2014/main" id="{29A49B9F-E6DE-494A-A13F-20634888094B}"/>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0" name="Hexagon 169">
                  <a:extLst>
                    <a:ext uri="{FF2B5EF4-FFF2-40B4-BE49-F238E27FC236}">
                      <a16:creationId xmlns:a16="http://schemas.microsoft.com/office/drawing/2014/main" id="{177C9E26-CA94-4952-8646-4B8C8E546817}"/>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1" name="Hexagon 170">
                  <a:extLst>
                    <a:ext uri="{FF2B5EF4-FFF2-40B4-BE49-F238E27FC236}">
                      <a16:creationId xmlns:a16="http://schemas.microsoft.com/office/drawing/2014/main" id="{F4BC75C7-5376-4519-A9BF-2CDBE90A8E5D}"/>
                    </a:ext>
                  </a:extLst>
                </p:cNvPr>
                <p:cNvSpPr/>
                <p:nvPr/>
              </p:nvSpPr>
              <p:spPr bwMode="auto">
                <a:xfrm>
                  <a:off x="226403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2" name="Hexagon 171">
                  <a:extLst>
                    <a:ext uri="{FF2B5EF4-FFF2-40B4-BE49-F238E27FC236}">
                      <a16:creationId xmlns:a16="http://schemas.microsoft.com/office/drawing/2014/main" id="{707C8DE4-54CD-4E99-85E8-41D37DA26A2C}"/>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3" name="Hexagon 172">
                  <a:extLst>
                    <a:ext uri="{FF2B5EF4-FFF2-40B4-BE49-F238E27FC236}">
                      <a16:creationId xmlns:a16="http://schemas.microsoft.com/office/drawing/2014/main" id="{04965CC5-528D-4644-BFFC-20B49F831575}"/>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4" name="Hexagon 173">
                  <a:extLst>
                    <a:ext uri="{FF2B5EF4-FFF2-40B4-BE49-F238E27FC236}">
                      <a16:creationId xmlns:a16="http://schemas.microsoft.com/office/drawing/2014/main" id="{2783527A-FE04-4D83-BDF3-34B6F4CEBA43}"/>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5" name="Hexagon 174">
                  <a:extLst>
                    <a:ext uri="{FF2B5EF4-FFF2-40B4-BE49-F238E27FC236}">
                      <a16:creationId xmlns:a16="http://schemas.microsoft.com/office/drawing/2014/main" id="{CF787AEC-18C6-45BA-AB3E-4143F342EEF0}"/>
                    </a:ext>
                  </a:extLst>
                </p:cNvPr>
                <p:cNvSpPr/>
                <p:nvPr/>
              </p:nvSpPr>
              <p:spPr bwMode="auto">
                <a:xfrm>
                  <a:off x="645860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6" name="Hexagon 175">
                  <a:extLst>
                    <a:ext uri="{FF2B5EF4-FFF2-40B4-BE49-F238E27FC236}">
                      <a16:creationId xmlns:a16="http://schemas.microsoft.com/office/drawing/2014/main" id="{9AFE6888-0A2E-40CC-906A-A43BA1B1ECF4}"/>
                    </a:ext>
                  </a:extLst>
                </p:cNvPr>
                <p:cNvSpPr/>
                <p:nvPr/>
              </p:nvSpPr>
              <p:spPr bwMode="auto">
                <a:xfrm>
                  <a:off x="750725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7" name="Hexagon 176">
                  <a:extLst>
                    <a:ext uri="{FF2B5EF4-FFF2-40B4-BE49-F238E27FC236}">
                      <a16:creationId xmlns:a16="http://schemas.microsoft.com/office/drawing/2014/main" id="{1C951E8C-FB82-41DA-A104-07A7B21B8221}"/>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8" name="Hexagon 177">
                  <a:extLst>
                    <a:ext uri="{FF2B5EF4-FFF2-40B4-BE49-F238E27FC236}">
                      <a16:creationId xmlns:a16="http://schemas.microsoft.com/office/drawing/2014/main" id="{A0CB87C5-96C7-44BC-BC3F-18E48E31CB72}"/>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79" name="Hexagon 178">
                  <a:extLst>
                    <a:ext uri="{FF2B5EF4-FFF2-40B4-BE49-F238E27FC236}">
                      <a16:creationId xmlns:a16="http://schemas.microsoft.com/office/drawing/2014/main" id="{E9E30EE1-08B3-4FAC-957C-3CE8DAFB43D2}"/>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80" name="Hexagon 179">
                  <a:extLst>
                    <a:ext uri="{FF2B5EF4-FFF2-40B4-BE49-F238E27FC236}">
                      <a16:creationId xmlns:a16="http://schemas.microsoft.com/office/drawing/2014/main" id="{7E4D4D1B-4443-4182-B24E-5774DC7DC791}"/>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54" name="Hexagon 153">
                <a:extLst>
                  <a:ext uri="{FF2B5EF4-FFF2-40B4-BE49-F238E27FC236}">
                    <a16:creationId xmlns:a16="http://schemas.microsoft.com/office/drawing/2014/main" id="{CD7F966B-9E6E-41AE-BBC9-3143E1BCA587}"/>
                  </a:ext>
                </a:extLst>
              </p:cNvPr>
              <p:cNvSpPr/>
              <p:nvPr/>
            </p:nvSpPr>
            <p:spPr bwMode="auto">
              <a:xfrm>
                <a:off x="1222456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nvGrpSpPr>
              <p:cNvPr id="155" name="Group 154">
                <a:extLst>
                  <a:ext uri="{FF2B5EF4-FFF2-40B4-BE49-F238E27FC236}">
                    <a16:creationId xmlns:a16="http://schemas.microsoft.com/office/drawing/2014/main" id="{99D60629-B617-4D79-A7C9-52070F1EB314}"/>
                  </a:ext>
                </a:extLst>
              </p:cNvPr>
              <p:cNvGrpSpPr/>
              <p:nvPr/>
            </p:nvGrpSpPr>
            <p:grpSpPr>
              <a:xfrm>
                <a:off x="-359166" y="2546046"/>
                <a:ext cx="12106163" cy="492309"/>
                <a:chOff x="-359166" y="2546046"/>
                <a:chExt cx="12106163" cy="492309"/>
              </a:xfrm>
            </p:grpSpPr>
            <p:sp>
              <p:nvSpPr>
                <p:cNvPr id="157" name="Hexagon 156">
                  <a:extLst>
                    <a:ext uri="{FF2B5EF4-FFF2-40B4-BE49-F238E27FC236}">
                      <a16:creationId xmlns:a16="http://schemas.microsoft.com/office/drawing/2014/main" id="{C18342C0-C0A1-4B42-A7C0-9345FBAD4519}"/>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8" name="Hexagon 157">
                  <a:extLst>
                    <a:ext uri="{FF2B5EF4-FFF2-40B4-BE49-F238E27FC236}">
                      <a16:creationId xmlns:a16="http://schemas.microsoft.com/office/drawing/2014/main" id="{CAF6C765-7FB1-4BEA-8700-35887B197A09}"/>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9" name="Hexagon 158">
                  <a:extLst>
                    <a:ext uri="{FF2B5EF4-FFF2-40B4-BE49-F238E27FC236}">
                      <a16:creationId xmlns:a16="http://schemas.microsoft.com/office/drawing/2014/main" id="{E0B78541-DE1B-42F1-AB95-C51BD86CEE75}"/>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0" name="Hexagon 159">
                  <a:extLst>
                    <a:ext uri="{FF2B5EF4-FFF2-40B4-BE49-F238E27FC236}">
                      <a16:creationId xmlns:a16="http://schemas.microsoft.com/office/drawing/2014/main" id="{B87966A9-DF07-41EC-BC86-BD0D02BC2A97}"/>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1" name="Hexagon 160">
                  <a:extLst>
                    <a:ext uri="{FF2B5EF4-FFF2-40B4-BE49-F238E27FC236}">
                      <a16:creationId xmlns:a16="http://schemas.microsoft.com/office/drawing/2014/main" id="{E9E56E7D-4D8D-4438-B775-E22A481A02E8}"/>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2" name="Hexagon 161">
                  <a:extLst>
                    <a:ext uri="{FF2B5EF4-FFF2-40B4-BE49-F238E27FC236}">
                      <a16:creationId xmlns:a16="http://schemas.microsoft.com/office/drawing/2014/main" id="{C3B48D71-2D4A-43E0-ACEF-ABA307FCA81C}"/>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3" name="Hexagon 162">
                  <a:extLst>
                    <a:ext uri="{FF2B5EF4-FFF2-40B4-BE49-F238E27FC236}">
                      <a16:creationId xmlns:a16="http://schemas.microsoft.com/office/drawing/2014/main" id="{3E8455AF-DC43-45FB-9148-0724BF714D2E}"/>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4" name="Hexagon 163">
                  <a:extLst>
                    <a:ext uri="{FF2B5EF4-FFF2-40B4-BE49-F238E27FC236}">
                      <a16:creationId xmlns:a16="http://schemas.microsoft.com/office/drawing/2014/main" id="{368CC31C-0C6E-41DF-8E28-28A4337C8272}"/>
                    </a:ext>
                  </a:extLst>
                </p:cNvPr>
                <p:cNvSpPr/>
                <p:nvPr/>
              </p:nvSpPr>
              <p:spPr bwMode="auto">
                <a:xfrm>
                  <a:off x="698134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5" name="Hexagon 164">
                  <a:extLst>
                    <a:ext uri="{FF2B5EF4-FFF2-40B4-BE49-F238E27FC236}">
                      <a16:creationId xmlns:a16="http://schemas.microsoft.com/office/drawing/2014/main" id="{207DE91C-A568-4C56-BACF-5C51329C7209}"/>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6" name="Hexagon 165">
                  <a:extLst>
                    <a:ext uri="{FF2B5EF4-FFF2-40B4-BE49-F238E27FC236}">
                      <a16:creationId xmlns:a16="http://schemas.microsoft.com/office/drawing/2014/main" id="{09FF65D3-7CF8-4E1C-88A4-E9095D973C9A}"/>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7" name="Hexagon 166">
                  <a:extLst>
                    <a:ext uri="{FF2B5EF4-FFF2-40B4-BE49-F238E27FC236}">
                      <a16:creationId xmlns:a16="http://schemas.microsoft.com/office/drawing/2014/main" id="{013AA024-3778-48FD-A9CA-F57B9764C9B4}"/>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68" name="Hexagon 167">
                  <a:extLst>
                    <a:ext uri="{FF2B5EF4-FFF2-40B4-BE49-F238E27FC236}">
                      <a16:creationId xmlns:a16="http://schemas.microsoft.com/office/drawing/2014/main" id="{733928E8-0161-4091-86BE-F579A240BC7F}"/>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56" name="Hexagon 155">
                <a:extLst>
                  <a:ext uri="{FF2B5EF4-FFF2-40B4-BE49-F238E27FC236}">
                    <a16:creationId xmlns:a16="http://schemas.microsoft.com/office/drawing/2014/main" id="{504BA757-51F1-4C73-9455-EF060A813C33}"/>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09" name="Group 108">
              <a:extLst>
                <a:ext uri="{FF2B5EF4-FFF2-40B4-BE49-F238E27FC236}">
                  <a16:creationId xmlns:a16="http://schemas.microsoft.com/office/drawing/2014/main" id="{965F0980-1D3F-4A97-ABE0-36DC7BA128D9}"/>
                </a:ext>
              </a:extLst>
            </p:cNvPr>
            <p:cNvGrpSpPr/>
            <p:nvPr/>
          </p:nvGrpSpPr>
          <p:grpSpPr>
            <a:xfrm>
              <a:off x="-359166" y="3595461"/>
              <a:ext cx="13154807" cy="1466868"/>
              <a:chOff x="-359166" y="1894404"/>
              <a:chExt cx="13154807" cy="1466868"/>
            </a:xfrm>
          </p:grpSpPr>
          <p:grpSp>
            <p:nvGrpSpPr>
              <p:cNvPr id="110" name="Group 109">
                <a:extLst>
                  <a:ext uri="{FF2B5EF4-FFF2-40B4-BE49-F238E27FC236}">
                    <a16:creationId xmlns:a16="http://schemas.microsoft.com/office/drawing/2014/main" id="{387EA476-9338-499C-BC54-DD089EBA5885}"/>
                  </a:ext>
                </a:extLst>
              </p:cNvPr>
              <p:cNvGrpSpPr/>
              <p:nvPr/>
            </p:nvGrpSpPr>
            <p:grpSpPr>
              <a:xfrm>
                <a:off x="166743" y="2868963"/>
                <a:ext cx="12106163" cy="492309"/>
                <a:chOff x="166743" y="3220231"/>
                <a:chExt cx="12106163" cy="492309"/>
              </a:xfrm>
              <a:noFill/>
            </p:grpSpPr>
            <p:sp>
              <p:nvSpPr>
                <p:cNvPr id="139" name="Hexagon 138">
                  <a:extLst>
                    <a:ext uri="{FF2B5EF4-FFF2-40B4-BE49-F238E27FC236}">
                      <a16:creationId xmlns:a16="http://schemas.microsoft.com/office/drawing/2014/main" id="{FC51E435-2A7F-4667-A89D-981CFD10C00B}"/>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0" name="Hexagon 139">
                  <a:extLst>
                    <a:ext uri="{FF2B5EF4-FFF2-40B4-BE49-F238E27FC236}">
                      <a16:creationId xmlns:a16="http://schemas.microsoft.com/office/drawing/2014/main" id="{F4C0F503-0F08-4601-8CBC-13FF266B3820}"/>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1" name="Hexagon 140">
                  <a:extLst>
                    <a:ext uri="{FF2B5EF4-FFF2-40B4-BE49-F238E27FC236}">
                      <a16:creationId xmlns:a16="http://schemas.microsoft.com/office/drawing/2014/main" id="{8AD0AD60-E9A8-420A-9794-8F50334D2028}"/>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2" name="Hexagon 141">
                  <a:extLst>
                    <a:ext uri="{FF2B5EF4-FFF2-40B4-BE49-F238E27FC236}">
                      <a16:creationId xmlns:a16="http://schemas.microsoft.com/office/drawing/2014/main" id="{4FB108A3-781D-4CD7-BFA1-49A7B8451D40}"/>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3" name="Hexagon 142">
                  <a:extLst>
                    <a:ext uri="{FF2B5EF4-FFF2-40B4-BE49-F238E27FC236}">
                      <a16:creationId xmlns:a16="http://schemas.microsoft.com/office/drawing/2014/main" id="{0A965386-66D0-4FB2-9231-8DE16EBA9601}"/>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4" name="Hexagon 143">
                  <a:extLst>
                    <a:ext uri="{FF2B5EF4-FFF2-40B4-BE49-F238E27FC236}">
                      <a16:creationId xmlns:a16="http://schemas.microsoft.com/office/drawing/2014/main" id="{6BC3A811-255A-4405-A4AC-65B080FE7E64}"/>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5" name="Hexagon 144">
                  <a:extLst>
                    <a:ext uri="{FF2B5EF4-FFF2-40B4-BE49-F238E27FC236}">
                      <a16:creationId xmlns:a16="http://schemas.microsoft.com/office/drawing/2014/main" id="{432CBA1C-F037-4B5F-876C-E6AF8A9E0FF3}"/>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6" name="Hexagon 145">
                  <a:extLst>
                    <a:ext uri="{FF2B5EF4-FFF2-40B4-BE49-F238E27FC236}">
                      <a16:creationId xmlns:a16="http://schemas.microsoft.com/office/drawing/2014/main" id="{31CCE9BA-F7B8-4583-8A39-E722A626CC7D}"/>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7" name="Hexagon 146">
                  <a:extLst>
                    <a:ext uri="{FF2B5EF4-FFF2-40B4-BE49-F238E27FC236}">
                      <a16:creationId xmlns:a16="http://schemas.microsoft.com/office/drawing/2014/main" id="{3131AC22-8EE2-4345-8DD2-406C3044C68D}"/>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8" name="Hexagon 147">
                  <a:extLst>
                    <a:ext uri="{FF2B5EF4-FFF2-40B4-BE49-F238E27FC236}">
                      <a16:creationId xmlns:a16="http://schemas.microsoft.com/office/drawing/2014/main" id="{5B1B603C-C27C-4ADC-B9EF-E0E8B57373F3}"/>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49" name="Hexagon 148">
                  <a:extLst>
                    <a:ext uri="{FF2B5EF4-FFF2-40B4-BE49-F238E27FC236}">
                      <a16:creationId xmlns:a16="http://schemas.microsoft.com/office/drawing/2014/main" id="{936B906D-8F66-449D-9CAD-001AB47F695B}"/>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50" name="Hexagon 149">
                  <a:extLst>
                    <a:ext uri="{FF2B5EF4-FFF2-40B4-BE49-F238E27FC236}">
                      <a16:creationId xmlns:a16="http://schemas.microsoft.com/office/drawing/2014/main" id="{D675BF73-B1C9-4494-87C6-19A528EACB08}"/>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1" name="Group 110">
                <a:extLst>
                  <a:ext uri="{FF2B5EF4-FFF2-40B4-BE49-F238E27FC236}">
                    <a16:creationId xmlns:a16="http://schemas.microsoft.com/office/drawing/2014/main" id="{5602752E-E169-44F4-8465-096D5566173D}"/>
                  </a:ext>
                </a:extLst>
              </p:cNvPr>
              <p:cNvGrpSpPr/>
              <p:nvPr/>
            </p:nvGrpSpPr>
            <p:grpSpPr>
              <a:xfrm>
                <a:off x="689478" y="1894404"/>
                <a:ext cx="11057519" cy="492309"/>
                <a:chOff x="689478" y="1894404"/>
                <a:chExt cx="11057519" cy="492309"/>
              </a:xfrm>
            </p:grpSpPr>
            <p:sp>
              <p:nvSpPr>
                <p:cNvPr id="135" name="Hexagon 134">
                  <a:extLst>
                    <a:ext uri="{FF2B5EF4-FFF2-40B4-BE49-F238E27FC236}">
                      <a16:creationId xmlns:a16="http://schemas.microsoft.com/office/drawing/2014/main" id="{C8D5DF2C-F44F-4B3C-A52F-3F01B197A8DA}"/>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6" name="Hexagon 135">
                  <a:extLst>
                    <a:ext uri="{FF2B5EF4-FFF2-40B4-BE49-F238E27FC236}">
                      <a16:creationId xmlns:a16="http://schemas.microsoft.com/office/drawing/2014/main" id="{FC06EDEF-4C94-4AEE-9E8E-3D76FB225B6C}"/>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7" name="Hexagon 136">
                  <a:extLst>
                    <a:ext uri="{FF2B5EF4-FFF2-40B4-BE49-F238E27FC236}">
                      <a16:creationId xmlns:a16="http://schemas.microsoft.com/office/drawing/2014/main" id="{7BBB02D8-5BF0-428A-A384-9CB1DC1AEFEC}"/>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8" name="Hexagon 137">
                  <a:extLst>
                    <a:ext uri="{FF2B5EF4-FFF2-40B4-BE49-F238E27FC236}">
                      <a16:creationId xmlns:a16="http://schemas.microsoft.com/office/drawing/2014/main" id="{2F06C62F-B38F-43D3-868C-FD2A00F2F88E}"/>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0C6F7B6F-0AAC-4B00-B929-A49E5726728C}"/>
                  </a:ext>
                </a:extLst>
              </p:cNvPr>
              <p:cNvGrpSpPr/>
              <p:nvPr/>
            </p:nvGrpSpPr>
            <p:grpSpPr>
              <a:xfrm>
                <a:off x="166743" y="2231934"/>
                <a:ext cx="12106163" cy="492309"/>
                <a:chOff x="166743" y="2231934"/>
                <a:chExt cx="12106163" cy="492309"/>
              </a:xfrm>
            </p:grpSpPr>
            <p:sp>
              <p:nvSpPr>
                <p:cNvPr id="126" name="Hexagon 125">
                  <a:extLst>
                    <a:ext uri="{FF2B5EF4-FFF2-40B4-BE49-F238E27FC236}">
                      <a16:creationId xmlns:a16="http://schemas.microsoft.com/office/drawing/2014/main" id="{65ED2E98-576A-421F-A55D-C065BB695894}"/>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7" name="Hexagon 126">
                  <a:extLst>
                    <a:ext uri="{FF2B5EF4-FFF2-40B4-BE49-F238E27FC236}">
                      <a16:creationId xmlns:a16="http://schemas.microsoft.com/office/drawing/2014/main" id="{5EF0F647-10BD-4D69-9FF2-F0BA1B705FA5}"/>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8" name="Hexagon 127">
                  <a:extLst>
                    <a:ext uri="{FF2B5EF4-FFF2-40B4-BE49-F238E27FC236}">
                      <a16:creationId xmlns:a16="http://schemas.microsoft.com/office/drawing/2014/main" id="{F936F569-39B6-4B86-9964-C847B9714B03}"/>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9" name="Hexagon 128">
                  <a:extLst>
                    <a:ext uri="{FF2B5EF4-FFF2-40B4-BE49-F238E27FC236}">
                      <a16:creationId xmlns:a16="http://schemas.microsoft.com/office/drawing/2014/main" id="{1089C1F8-8FBC-471C-A4B2-609368B1BF37}"/>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0" name="Hexagon 129">
                  <a:extLst>
                    <a:ext uri="{FF2B5EF4-FFF2-40B4-BE49-F238E27FC236}">
                      <a16:creationId xmlns:a16="http://schemas.microsoft.com/office/drawing/2014/main" id="{FB185967-DF04-40F4-9FDE-5E35B3D5B5E0}"/>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1" name="Hexagon 130">
                  <a:extLst>
                    <a:ext uri="{FF2B5EF4-FFF2-40B4-BE49-F238E27FC236}">
                      <a16:creationId xmlns:a16="http://schemas.microsoft.com/office/drawing/2014/main" id="{3B4C80CD-8165-4D69-9C6C-C093CEF5D912}"/>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2" name="Hexagon 131">
                  <a:extLst>
                    <a:ext uri="{FF2B5EF4-FFF2-40B4-BE49-F238E27FC236}">
                      <a16:creationId xmlns:a16="http://schemas.microsoft.com/office/drawing/2014/main" id="{4804C7DA-C079-404B-8A46-74ECE612CE2F}"/>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3" name="Hexagon 132">
                  <a:extLst>
                    <a:ext uri="{FF2B5EF4-FFF2-40B4-BE49-F238E27FC236}">
                      <a16:creationId xmlns:a16="http://schemas.microsoft.com/office/drawing/2014/main" id="{0128370F-6E9E-4FD2-A1AE-9266562A43D0}"/>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34" name="Hexagon 133">
                  <a:extLst>
                    <a:ext uri="{FF2B5EF4-FFF2-40B4-BE49-F238E27FC236}">
                      <a16:creationId xmlns:a16="http://schemas.microsoft.com/office/drawing/2014/main" id="{208B78F8-F248-47F9-9B07-2159FD7BB41C}"/>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113" name="Group 112">
                <a:extLst>
                  <a:ext uri="{FF2B5EF4-FFF2-40B4-BE49-F238E27FC236}">
                    <a16:creationId xmlns:a16="http://schemas.microsoft.com/office/drawing/2014/main" id="{3DBF4FD1-4753-45A4-B6D4-145F1AA6EC1B}"/>
                  </a:ext>
                </a:extLst>
              </p:cNvPr>
              <p:cNvGrpSpPr/>
              <p:nvPr/>
            </p:nvGrpSpPr>
            <p:grpSpPr>
              <a:xfrm>
                <a:off x="-359166" y="2546046"/>
                <a:ext cx="12106163" cy="492309"/>
                <a:chOff x="-359166" y="2546046"/>
                <a:chExt cx="12106163" cy="492309"/>
              </a:xfrm>
            </p:grpSpPr>
            <p:sp>
              <p:nvSpPr>
                <p:cNvPr id="115" name="Hexagon 114">
                  <a:extLst>
                    <a:ext uri="{FF2B5EF4-FFF2-40B4-BE49-F238E27FC236}">
                      <a16:creationId xmlns:a16="http://schemas.microsoft.com/office/drawing/2014/main" id="{06B83D2F-3D12-4DF4-A7EA-12AD1727E179}"/>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6" name="Hexagon 115">
                  <a:extLst>
                    <a:ext uri="{FF2B5EF4-FFF2-40B4-BE49-F238E27FC236}">
                      <a16:creationId xmlns:a16="http://schemas.microsoft.com/office/drawing/2014/main" id="{ED4A9EF7-E865-4EF2-8A3B-08C5F0EFD880}"/>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7" name="Hexagon 116">
                  <a:extLst>
                    <a:ext uri="{FF2B5EF4-FFF2-40B4-BE49-F238E27FC236}">
                      <a16:creationId xmlns:a16="http://schemas.microsoft.com/office/drawing/2014/main" id="{1FCA69DF-9478-4DAC-BA83-942A7224B363}"/>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8" name="Hexagon 117">
                  <a:extLst>
                    <a:ext uri="{FF2B5EF4-FFF2-40B4-BE49-F238E27FC236}">
                      <a16:creationId xmlns:a16="http://schemas.microsoft.com/office/drawing/2014/main" id="{E319507B-CB70-4841-BF20-6CECB1DF339A}"/>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19" name="Hexagon 118">
                  <a:extLst>
                    <a:ext uri="{FF2B5EF4-FFF2-40B4-BE49-F238E27FC236}">
                      <a16:creationId xmlns:a16="http://schemas.microsoft.com/office/drawing/2014/main" id="{2A0588DC-4818-4176-B221-40DFFC8EAADF}"/>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0" name="Hexagon 119">
                  <a:extLst>
                    <a:ext uri="{FF2B5EF4-FFF2-40B4-BE49-F238E27FC236}">
                      <a16:creationId xmlns:a16="http://schemas.microsoft.com/office/drawing/2014/main" id="{91D32D35-325D-44EB-B1A8-70E9DD5F78CB}"/>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1" name="Hexagon 120">
                  <a:extLst>
                    <a:ext uri="{FF2B5EF4-FFF2-40B4-BE49-F238E27FC236}">
                      <a16:creationId xmlns:a16="http://schemas.microsoft.com/office/drawing/2014/main" id="{49576940-ABF5-450E-89F4-C24F4928A884}"/>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2" name="Hexagon 121">
                  <a:extLst>
                    <a:ext uri="{FF2B5EF4-FFF2-40B4-BE49-F238E27FC236}">
                      <a16:creationId xmlns:a16="http://schemas.microsoft.com/office/drawing/2014/main" id="{5EBFA249-8800-4C96-BECE-456AB4BF3FBD}"/>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3" name="Hexagon 122">
                  <a:extLst>
                    <a:ext uri="{FF2B5EF4-FFF2-40B4-BE49-F238E27FC236}">
                      <a16:creationId xmlns:a16="http://schemas.microsoft.com/office/drawing/2014/main" id="{922F0F29-848C-4156-860A-7DEC08646D3F}"/>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4" name="Hexagon 123">
                  <a:extLst>
                    <a:ext uri="{FF2B5EF4-FFF2-40B4-BE49-F238E27FC236}">
                      <a16:creationId xmlns:a16="http://schemas.microsoft.com/office/drawing/2014/main" id="{39C3184D-D48B-4940-B337-DB8AEBF48B85}"/>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125" name="Hexagon 124">
                  <a:extLst>
                    <a:ext uri="{FF2B5EF4-FFF2-40B4-BE49-F238E27FC236}">
                      <a16:creationId xmlns:a16="http://schemas.microsoft.com/office/drawing/2014/main" id="{6B381019-1C04-451D-9F24-75F4061F7A1A}"/>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114" name="Hexagon 113">
                <a:extLst>
                  <a:ext uri="{FF2B5EF4-FFF2-40B4-BE49-F238E27FC236}">
                    <a16:creationId xmlns:a16="http://schemas.microsoft.com/office/drawing/2014/main" id="{BAD10DC6-8A9C-44A1-8046-3DF56DD49E2B}"/>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sp>
        <p:nvSpPr>
          <p:cNvPr id="2" name="Title 1"/>
          <p:cNvSpPr>
            <a:spLocks noGrp="1"/>
          </p:cNvSpPr>
          <p:nvPr>
            <p:ph type="title"/>
          </p:nvPr>
        </p:nvSpPr>
        <p:spPr>
          <a:xfrm>
            <a:off x="274320" y="296897"/>
            <a:ext cx="11889564" cy="917575"/>
          </a:xfrm>
        </p:spPr>
        <p:txBody>
          <a:bodyPr/>
          <a:lstStyle/>
          <a:p>
            <a:r>
              <a:rPr lang="en-US" dirty="0">
                <a:solidFill>
                  <a:schemeClr val="tx1"/>
                </a:solidFill>
                <a:cs typeface="Segoe UI Semibold" panose="020B0702040204020203" pitchFamily="34" charset="0"/>
              </a:rPr>
              <a:t>Service Fabric in under 4 minutes (video)</a:t>
            </a:r>
          </a:p>
        </p:txBody>
      </p:sp>
      <p:pic>
        <p:nvPicPr>
          <p:cNvPr id="5" name="Picture 4">
            <a:hlinkClick r:id="rId3"/>
            <a:extLst>
              <a:ext uri="{FF2B5EF4-FFF2-40B4-BE49-F238E27FC236}">
                <a16:creationId xmlns:a16="http://schemas.microsoft.com/office/drawing/2014/main" id="{D5F52163-E6F4-4121-B71F-5D2FC45A716B}"/>
              </a:ext>
            </a:extLst>
          </p:cNvPr>
          <p:cNvPicPr>
            <a:picLocks noChangeAspect="1"/>
          </p:cNvPicPr>
          <p:nvPr/>
        </p:nvPicPr>
        <p:blipFill>
          <a:blip r:embed="rId4"/>
          <a:stretch>
            <a:fillRect/>
          </a:stretch>
        </p:blipFill>
        <p:spPr>
          <a:xfrm>
            <a:off x="2623386" y="1769424"/>
            <a:ext cx="7189702" cy="3847612"/>
          </a:xfrm>
          <a:prstGeom prst="rect">
            <a:avLst/>
          </a:prstGeom>
        </p:spPr>
      </p:pic>
      <p:pic>
        <p:nvPicPr>
          <p:cNvPr id="7" name="Graphic 6">
            <a:hlinkClick r:id="rId3"/>
            <a:extLst>
              <a:ext uri="{FF2B5EF4-FFF2-40B4-BE49-F238E27FC236}">
                <a16:creationId xmlns:a16="http://schemas.microsoft.com/office/drawing/2014/main" id="{F862657A-137C-47B9-B5EA-72C66F32A2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96533" y="2271535"/>
            <a:ext cx="2843408" cy="2843390"/>
          </a:xfrm>
          <a:prstGeom prst="rect">
            <a:avLst/>
          </a:prstGeom>
        </p:spPr>
      </p:pic>
      <p:sp>
        <p:nvSpPr>
          <p:cNvPr id="6" name="Rectangle 5">
            <a:extLst>
              <a:ext uri="{FF2B5EF4-FFF2-40B4-BE49-F238E27FC236}">
                <a16:creationId xmlns:a16="http://schemas.microsoft.com/office/drawing/2014/main" id="{05807863-D164-4FF7-8F2A-B109CFE8D2E7}"/>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724390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93102F3E-EC82-412A-B3F8-430555B44DB5}"/>
              </a:ext>
            </a:extLst>
          </p:cNvPr>
          <p:cNvGrpSpPr/>
          <p:nvPr/>
        </p:nvGrpSpPr>
        <p:grpSpPr>
          <a:xfrm>
            <a:off x="-226230" y="4584522"/>
            <a:ext cx="13154807" cy="2748832"/>
            <a:chOff x="-359166" y="3595461"/>
            <a:chExt cx="13154807" cy="2748832"/>
          </a:xfrm>
        </p:grpSpPr>
        <p:grpSp>
          <p:nvGrpSpPr>
            <p:cNvPr id="103" name="Group 102">
              <a:extLst>
                <a:ext uri="{FF2B5EF4-FFF2-40B4-BE49-F238E27FC236}">
                  <a16:creationId xmlns:a16="http://schemas.microsoft.com/office/drawing/2014/main" id="{7AEAC7E1-78D3-43E9-BF28-423E83BA1AFA}"/>
                </a:ext>
              </a:extLst>
            </p:cNvPr>
            <p:cNvGrpSpPr/>
            <p:nvPr/>
          </p:nvGrpSpPr>
          <p:grpSpPr>
            <a:xfrm>
              <a:off x="-359166" y="4877425"/>
              <a:ext cx="13154807" cy="1466868"/>
              <a:chOff x="-359166" y="1894404"/>
              <a:chExt cx="13154807" cy="1466868"/>
            </a:xfrm>
          </p:grpSpPr>
          <p:grpSp>
            <p:nvGrpSpPr>
              <p:cNvPr id="245" name="Group 244">
                <a:extLst>
                  <a:ext uri="{FF2B5EF4-FFF2-40B4-BE49-F238E27FC236}">
                    <a16:creationId xmlns:a16="http://schemas.microsoft.com/office/drawing/2014/main" id="{E4F66ACC-56CF-4499-843E-520025DD76A8}"/>
                  </a:ext>
                </a:extLst>
              </p:cNvPr>
              <p:cNvGrpSpPr/>
              <p:nvPr/>
            </p:nvGrpSpPr>
            <p:grpSpPr>
              <a:xfrm>
                <a:off x="166743" y="2868963"/>
                <a:ext cx="12106163" cy="492309"/>
                <a:chOff x="166743" y="3220231"/>
                <a:chExt cx="12106163" cy="492309"/>
              </a:xfrm>
              <a:noFill/>
            </p:grpSpPr>
            <p:sp>
              <p:nvSpPr>
                <p:cNvPr id="287" name="Hexagon 286">
                  <a:extLst>
                    <a:ext uri="{FF2B5EF4-FFF2-40B4-BE49-F238E27FC236}">
                      <a16:creationId xmlns:a16="http://schemas.microsoft.com/office/drawing/2014/main" id="{2D4BF345-2FC8-42AD-881B-5EEA31559E8E}"/>
                    </a:ext>
                  </a:extLst>
                </p:cNvPr>
                <p:cNvSpPr/>
                <p:nvPr/>
              </p:nvSpPr>
              <p:spPr bwMode="auto">
                <a:xfrm>
                  <a:off x="166743"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88" name="Hexagon 287">
                  <a:extLst>
                    <a:ext uri="{FF2B5EF4-FFF2-40B4-BE49-F238E27FC236}">
                      <a16:creationId xmlns:a16="http://schemas.microsoft.com/office/drawing/2014/main" id="{CF80C485-2940-406D-BF1E-D42A10DC9D6A}"/>
                    </a:ext>
                  </a:extLst>
                </p:cNvPr>
                <p:cNvSpPr/>
                <p:nvPr/>
              </p:nvSpPr>
              <p:spPr bwMode="auto">
                <a:xfrm>
                  <a:off x="1215387"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89" name="Hexagon 288">
                  <a:extLst>
                    <a:ext uri="{FF2B5EF4-FFF2-40B4-BE49-F238E27FC236}">
                      <a16:creationId xmlns:a16="http://schemas.microsoft.com/office/drawing/2014/main" id="{3AC54863-39EE-4B78-9E04-64076754E5D7}"/>
                    </a:ext>
                  </a:extLst>
                </p:cNvPr>
                <p:cNvSpPr/>
                <p:nvPr/>
              </p:nvSpPr>
              <p:spPr bwMode="auto">
                <a:xfrm>
                  <a:off x="2264031"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90" name="Hexagon 289">
                  <a:extLst>
                    <a:ext uri="{FF2B5EF4-FFF2-40B4-BE49-F238E27FC236}">
                      <a16:creationId xmlns:a16="http://schemas.microsoft.com/office/drawing/2014/main" id="{2320DF2F-0207-4A4B-BC3E-99454C39080F}"/>
                    </a:ext>
                  </a:extLst>
                </p:cNvPr>
                <p:cNvSpPr/>
                <p:nvPr/>
              </p:nvSpPr>
              <p:spPr bwMode="auto">
                <a:xfrm>
                  <a:off x="3312675"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91" name="Hexagon 290">
                  <a:extLst>
                    <a:ext uri="{FF2B5EF4-FFF2-40B4-BE49-F238E27FC236}">
                      <a16:creationId xmlns:a16="http://schemas.microsoft.com/office/drawing/2014/main" id="{E9E3D794-58DD-4122-A2F9-F778FC6890F6}"/>
                    </a:ext>
                  </a:extLst>
                </p:cNvPr>
                <p:cNvSpPr/>
                <p:nvPr/>
              </p:nvSpPr>
              <p:spPr bwMode="auto">
                <a:xfrm>
                  <a:off x="4361319"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92" name="Hexagon 291">
                  <a:extLst>
                    <a:ext uri="{FF2B5EF4-FFF2-40B4-BE49-F238E27FC236}">
                      <a16:creationId xmlns:a16="http://schemas.microsoft.com/office/drawing/2014/main" id="{1EEFD3AC-973B-40F5-874A-34AD831C3D3F}"/>
                    </a:ext>
                  </a:extLst>
                </p:cNvPr>
                <p:cNvSpPr/>
                <p:nvPr/>
              </p:nvSpPr>
              <p:spPr bwMode="auto">
                <a:xfrm>
                  <a:off x="5409963"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93" name="Hexagon 292">
                  <a:extLst>
                    <a:ext uri="{FF2B5EF4-FFF2-40B4-BE49-F238E27FC236}">
                      <a16:creationId xmlns:a16="http://schemas.microsoft.com/office/drawing/2014/main" id="{0FE2F3E8-DA6B-4068-99A5-413A185F539A}"/>
                    </a:ext>
                  </a:extLst>
                </p:cNvPr>
                <p:cNvSpPr/>
                <p:nvPr/>
              </p:nvSpPr>
              <p:spPr bwMode="auto">
                <a:xfrm>
                  <a:off x="6458607"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94" name="Hexagon 293">
                  <a:extLst>
                    <a:ext uri="{FF2B5EF4-FFF2-40B4-BE49-F238E27FC236}">
                      <a16:creationId xmlns:a16="http://schemas.microsoft.com/office/drawing/2014/main" id="{75B1FD42-49BA-4C21-925C-310A092097FB}"/>
                    </a:ext>
                  </a:extLst>
                </p:cNvPr>
                <p:cNvSpPr/>
                <p:nvPr/>
              </p:nvSpPr>
              <p:spPr bwMode="auto">
                <a:xfrm>
                  <a:off x="7507251"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95" name="Hexagon 294">
                  <a:extLst>
                    <a:ext uri="{FF2B5EF4-FFF2-40B4-BE49-F238E27FC236}">
                      <a16:creationId xmlns:a16="http://schemas.microsoft.com/office/drawing/2014/main" id="{3BA01062-E514-499F-BC36-EBAAFCB906EB}"/>
                    </a:ext>
                  </a:extLst>
                </p:cNvPr>
                <p:cNvSpPr/>
                <p:nvPr/>
              </p:nvSpPr>
              <p:spPr bwMode="auto">
                <a:xfrm>
                  <a:off x="8555895"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96" name="Hexagon 295">
                  <a:extLst>
                    <a:ext uri="{FF2B5EF4-FFF2-40B4-BE49-F238E27FC236}">
                      <a16:creationId xmlns:a16="http://schemas.microsoft.com/office/drawing/2014/main" id="{25CFEF01-775A-47D0-BC83-92DB16195028}"/>
                    </a:ext>
                  </a:extLst>
                </p:cNvPr>
                <p:cNvSpPr/>
                <p:nvPr/>
              </p:nvSpPr>
              <p:spPr bwMode="auto">
                <a:xfrm>
                  <a:off x="9604539"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97" name="Hexagon 296">
                  <a:extLst>
                    <a:ext uri="{FF2B5EF4-FFF2-40B4-BE49-F238E27FC236}">
                      <a16:creationId xmlns:a16="http://schemas.microsoft.com/office/drawing/2014/main" id="{F4B785E4-E16D-4A24-B741-D7409FDB1FBB}"/>
                    </a:ext>
                  </a:extLst>
                </p:cNvPr>
                <p:cNvSpPr/>
                <p:nvPr/>
              </p:nvSpPr>
              <p:spPr bwMode="auto">
                <a:xfrm>
                  <a:off x="10653183"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98" name="Hexagon 297">
                  <a:extLst>
                    <a:ext uri="{FF2B5EF4-FFF2-40B4-BE49-F238E27FC236}">
                      <a16:creationId xmlns:a16="http://schemas.microsoft.com/office/drawing/2014/main" id="{BEF45E0E-F0D4-419A-9C35-587EF93EEAF0}"/>
                    </a:ext>
                  </a:extLst>
                </p:cNvPr>
                <p:cNvSpPr/>
                <p:nvPr/>
              </p:nvSpPr>
              <p:spPr bwMode="auto">
                <a:xfrm>
                  <a:off x="11701827"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246" name="Group 245">
                <a:extLst>
                  <a:ext uri="{FF2B5EF4-FFF2-40B4-BE49-F238E27FC236}">
                    <a16:creationId xmlns:a16="http://schemas.microsoft.com/office/drawing/2014/main" id="{0830FF60-814B-4966-9DBB-EF6582F5CA1D}"/>
                  </a:ext>
                </a:extLst>
              </p:cNvPr>
              <p:cNvGrpSpPr/>
              <p:nvPr/>
            </p:nvGrpSpPr>
            <p:grpSpPr>
              <a:xfrm>
                <a:off x="-359166" y="1894404"/>
                <a:ext cx="12106163" cy="492309"/>
                <a:chOff x="-359166" y="1894404"/>
                <a:chExt cx="12106163" cy="492309"/>
              </a:xfrm>
            </p:grpSpPr>
            <p:sp>
              <p:nvSpPr>
                <p:cNvPr id="275" name="Hexagon 274">
                  <a:extLst>
                    <a:ext uri="{FF2B5EF4-FFF2-40B4-BE49-F238E27FC236}">
                      <a16:creationId xmlns:a16="http://schemas.microsoft.com/office/drawing/2014/main" id="{83361732-A358-47AF-A179-DC75F58B8FC4}"/>
                    </a:ext>
                  </a:extLst>
                </p:cNvPr>
                <p:cNvSpPr/>
                <p:nvPr/>
              </p:nvSpPr>
              <p:spPr bwMode="auto">
                <a:xfrm>
                  <a:off x="-359166"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76" name="Hexagon 275">
                  <a:extLst>
                    <a:ext uri="{FF2B5EF4-FFF2-40B4-BE49-F238E27FC236}">
                      <a16:creationId xmlns:a16="http://schemas.microsoft.com/office/drawing/2014/main" id="{EAF45462-1C8C-4D03-BF27-B708CBAA419F}"/>
                    </a:ext>
                  </a:extLst>
                </p:cNvPr>
                <p:cNvSpPr/>
                <p:nvPr/>
              </p:nvSpPr>
              <p:spPr bwMode="auto">
                <a:xfrm>
                  <a:off x="689478"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77" name="Hexagon 276">
                  <a:extLst>
                    <a:ext uri="{FF2B5EF4-FFF2-40B4-BE49-F238E27FC236}">
                      <a16:creationId xmlns:a16="http://schemas.microsoft.com/office/drawing/2014/main" id="{AAFA62B8-A60C-4F31-B50F-AA82187CCDC0}"/>
                    </a:ext>
                  </a:extLst>
                </p:cNvPr>
                <p:cNvSpPr/>
                <p:nvPr/>
              </p:nvSpPr>
              <p:spPr bwMode="auto">
                <a:xfrm>
                  <a:off x="1738122"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78" name="Hexagon 277">
                  <a:extLst>
                    <a:ext uri="{FF2B5EF4-FFF2-40B4-BE49-F238E27FC236}">
                      <a16:creationId xmlns:a16="http://schemas.microsoft.com/office/drawing/2014/main" id="{C9A8F7B0-ECA5-454E-BA75-C77AB81F56ED}"/>
                    </a:ext>
                  </a:extLst>
                </p:cNvPr>
                <p:cNvSpPr/>
                <p:nvPr/>
              </p:nvSpPr>
              <p:spPr bwMode="auto">
                <a:xfrm>
                  <a:off x="2786766"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79" name="Hexagon 278">
                  <a:extLst>
                    <a:ext uri="{FF2B5EF4-FFF2-40B4-BE49-F238E27FC236}">
                      <a16:creationId xmlns:a16="http://schemas.microsoft.com/office/drawing/2014/main" id="{913B6A90-6DAE-4E98-88A0-A65594EBDC1F}"/>
                    </a:ext>
                  </a:extLst>
                </p:cNvPr>
                <p:cNvSpPr/>
                <p:nvPr/>
              </p:nvSpPr>
              <p:spPr bwMode="auto">
                <a:xfrm>
                  <a:off x="3835410"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80" name="Hexagon 279">
                  <a:extLst>
                    <a:ext uri="{FF2B5EF4-FFF2-40B4-BE49-F238E27FC236}">
                      <a16:creationId xmlns:a16="http://schemas.microsoft.com/office/drawing/2014/main" id="{8AE91E10-1D86-4884-9D05-A55A7259D318}"/>
                    </a:ext>
                  </a:extLst>
                </p:cNvPr>
                <p:cNvSpPr/>
                <p:nvPr/>
              </p:nvSpPr>
              <p:spPr bwMode="auto">
                <a:xfrm>
                  <a:off x="4884054"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81" name="Hexagon 280">
                  <a:extLst>
                    <a:ext uri="{FF2B5EF4-FFF2-40B4-BE49-F238E27FC236}">
                      <a16:creationId xmlns:a16="http://schemas.microsoft.com/office/drawing/2014/main" id="{9C9D6AB7-7F42-4F9F-BCC9-BB6679AB9539}"/>
                    </a:ext>
                  </a:extLst>
                </p:cNvPr>
                <p:cNvSpPr/>
                <p:nvPr/>
              </p:nvSpPr>
              <p:spPr bwMode="auto">
                <a:xfrm>
                  <a:off x="5932698"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82" name="Hexagon 281">
                  <a:extLst>
                    <a:ext uri="{FF2B5EF4-FFF2-40B4-BE49-F238E27FC236}">
                      <a16:creationId xmlns:a16="http://schemas.microsoft.com/office/drawing/2014/main" id="{60F6ED91-ABF8-4096-87C8-0372028E10E2}"/>
                    </a:ext>
                  </a:extLst>
                </p:cNvPr>
                <p:cNvSpPr/>
                <p:nvPr/>
              </p:nvSpPr>
              <p:spPr bwMode="auto">
                <a:xfrm>
                  <a:off x="6981342"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83" name="Hexagon 282">
                  <a:extLst>
                    <a:ext uri="{FF2B5EF4-FFF2-40B4-BE49-F238E27FC236}">
                      <a16:creationId xmlns:a16="http://schemas.microsoft.com/office/drawing/2014/main" id="{DC22179B-9455-4189-A235-86F9F7902413}"/>
                    </a:ext>
                  </a:extLst>
                </p:cNvPr>
                <p:cNvSpPr/>
                <p:nvPr/>
              </p:nvSpPr>
              <p:spPr bwMode="auto">
                <a:xfrm>
                  <a:off x="8029986"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84" name="Hexagon 283">
                  <a:extLst>
                    <a:ext uri="{FF2B5EF4-FFF2-40B4-BE49-F238E27FC236}">
                      <a16:creationId xmlns:a16="http://schemas.microsoft.com/office/drawing/2014/main" id="{E0A9F2CE-A8CD-41B6-8854-037AF2AAFA1C}"/>
                    </a:ext>
                  </a:extLst>
                </p:cNvPr>
                <p:cNvSpPr/>
                <p:nvPr/>
              </p:nvSpPr>
              <p:spPr bwMode="auto">
                <a:xfrm>
                  <a:off x="9078630"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85" name="Hexagon 284">
                  <a:extLst>
                    <a:ext uri="{FF2B5EF4-FFF2-40B4-BE49-F238E27FC236}">
                      <a16:creationId xmlns:a16="http://schemas.microsoft.com/office/drawing/2014/main" id="{65D3C7FD-27D2-4519-A8FB-E4B26805F31F}"/>
                    </a:ext>
                  </a:extLst>
                </p:cNvPr>
                <p:cNvSpPr/>
                <p:nvPr/>
              </p:nvSpPr>
              <p:spPr bwMode="auto">
                <a:xfrm>
                  <a:off x="10127274"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86" name="Hexagon 285">
                  <a:extLst>
                    <a:ext uri="{FF2B5EF4-FFF2-40B4-BE49-F238E27FC236}">
                      <a16:creationId xmlns:a16="http://schemas.microsoft.com/office/drawing/2014/main" id="{B7202E9E-0752-4E32-BECB-EF5612D93859}"/>
                    </a:ext>
                  </a:extLst>
                </p:cNvPr>
                <p:cNvSpPr/>
                <p:nvPr/>
              </p:nvSpPr>
              <p:spPr bwMode="auto">
                <a:xfrm>
                  <a:off x="11175918"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247" name="Group 246">
                <a:extLst>
                  <a:ext uri="{FF2B5EF4-FFF2-40B4-BE49-F238E27FC236}">
                    <a16:creationId xmlns:a16="http://schemas.microsoft.com/office/drawing/2014/main" id="{FA869B1B-47D9-4F1E-A0EF-B840F43D8697}"/>
                  </a:ext>
                </a:extLst>
              </p:cNvPr>
              <p:cNvGrpSpPr/>
              <p:nvPr/>
            </p:nvGrpSpPr>
            <p:grpSpPr>
              <a:xfrm>
                <a:off x="166743" y="2231934"/>
                <a:ext cx="12106163" cy="492309"/>
                <a:chOff x="166743" y="2231934"/>
                <a:chExt cx="12106163" cy="492309"/>
              </a:xfrm>
            </p:grpSpPr>
            <p:sp>
              <p:nvSpPr>
                <p:cNvPr id="263" name="Hexagon 262">
                  <a:extLst>
                    <a:ext uri="{FF2B5EF4-FFF2-40B4-BE49-F238E27FC236}">
                      <a16:creationId xmlns:a16="http://schemas.microsoft.com/office/drawing/2014/main" id="{D1B5E1C2-2B25-4B43-B77D-EE1F8984D343}"/>
                    </a:ext>
                  </a:extLst>
                </p:cNvPr>
                <p:cNvSpPr/>
                <p:nvPr/>
              </p:nvSpPr>
              <p:spPr bwMode="auto">
                <a:xfrm>
                  <a:off x="166743"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64" name="Hexagon 263">
                  <a:extLst>
                    <a:ext uri="{FF2B5EF4-FFF2-40B4-BE49-F238E27FC236}">
                      <a16:creationId xmlns:a16="http://schemas.microsoft.com/office/drawing/2014/main" id="{D21B8F49-7074-438C-8D44-D1990330C0E9}"/>
                    </a:ext>
                  </a:extLst>
                </p:cNvPr>
                <p:cNvSpPr/>
                <p:nvPr/>
              </p:nvSpPr>
              <p:spPr bwMode="auto">
                <a:xfrm>
                  <a:off x="1215387"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65" name="Hexagon 264">
                  <a:extLst>
                    <a:ext uri="{FF2B5EF4-FFF2-40B4-BE49-F238E27FC236}">
                      <a16:creationId xmlns:a16="http://schemas.microsoft.com/office/drawing/2014/main" id="{72263D96-C316-4061-B2DE-14052C699337}"/>
                    </a:ext>
                  </a:extLst>
                </p:cNvPr>
                <p:cNvSpPr/>
                <p:nvPr/>
              </p:nvSpPr>
              <p:spPr bwMode="auto">
                <a:xfrm>
                  <a:off x="2264031"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66" name="Hexagon 265">
                  <a:extLst>
                    <a:ext uri="{FF2B5EF4-FFF2-40B4-BE49-F238E27FC236}">
                      <a16:creationId xmlns:a16="http://schemas.microsoft.com/office/drawing/2014/main" id="{08F76CE2-85C5-4A57-BFF0-5DD13BC2E8CC}"/>
                    </a:ext>
                  </a:extLst>
                </p:cNvPr>
                <p:cNvSpPr/>
                <p:nvPr/>
              </p:nvSpPr>
              <p:spPr bwMode="auto">
                <a:xfrm>
                  <a:off x="3312675"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67" name="Hexagon 266">
                  <a:extLst>
                    <a:ext uri="{FF2B5EF4-FFF2-40B4-BE49-F238E27FC236}">
                      <a16:creationId xmlns:a16="http://schemas.microsoft.com/office/drawing/2014/main" id="{729D0237-3546-4642-B263-3B4CF82B6DE4}"/>
                    </a:ext>
                  </a:extLst>
                </p:cNvPr>
                <p:cNvSpPr/>
                <p:nvPr/>
              </p:nvSpPr>
              <p:spPr bwMode="auto">
                <a:xfrm>
                  <a:off x="4361319"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68" name="Hexagon 267">
                  <a:extLst>
                    <a:ext uri="{FF2B5EF4-FFF2-40B4-BE49-F238E27FC236}">
                      <a16:creationId xmlns:a16="http://schemas.microsoft.com/office/drawing/2014/main" id="{29640DB0-CC74-459D-AF7F-C7D10A71D1F1}"/>
                    </a:ext>
                  </a:extLst>
                </p:cNvPr>
                <p:cNvSpPr/>
                <p:nvPr/>
              </p:nvSpPr>
              <p:spPr bwMode="auto">
                <a:xfrm>
                  <a:off x="5409963"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69" name="Hexagon 268">
                  <a:extLst>
                    <a:ext uri="{FF2B5EF4-FFF2-40B4-BE49-F238E27FC236}">
                      <a16:creationId xmlns:a16="http://schemas.microsoft.com/office/drawing/2014/main" id="{99EF8540-0071-4413-BCB8-E35E975EC59D}"/>
                    </a:ext>
                  </a:extLst>
                </p:cNvPr>
                <p:cNvSpPr/>
                <p:nvPr/>
              </p:nvSpPr>
              <p:spPr bwMode="auto">
                <a:xfrm>
                  <a:off x="6458607"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70" name="Hexagon 269">
                  <a:extLst>
                    <a:ext uri="{FF2B5EF4-FFF2-40B4-BE49-F238E27FC236}">
                      <a16:creationId xmlns:a16="http://schemas.microsoft.com/office/drawing/2014/main" id="{5A7DF257-C648-401F-967B-42779AF5BC0F}"/>
                    </a:ext>
                  </a:extLst>
                </p:cNvPr>
                <p:cNvSpPr/>
                <p:nvPr/>
              </p:nvSpPr>
              <p:spPr bwMode="auto">
                <a:xfrm>
                  <a:off x="7507251"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71" name="Hexagon 270">
                  <a:extLst>
                    <a:ext uri="{FF2B5EF4-FFF2-40B4-BE49-F238E27FC236}">
                      <a16:creationId xmlns:a16="http://schemas.microsoft.com/office/drawing/2014/main" id="{BEF8CE7A-B124-4789-BCC5-6CF4D5400D79}"/>
                    </a:ext>
                  </a:extLst>
                </p:cNvPr>
                <p:cNvSpPr/>
                <p:nvPr/>
              </p:nvSpPr>
              <p:spPr bwMode="auto">
                <a:xfrm>
                  <a:off x="8555895"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72" name="Hexagon 271">
                  <a:extLst>
                    <a:ext uri="{FF2B5EF4-FFF2-40B4-BE49-F238E27FC236}">
                      <a16:creationId xmlns:a16="http://schemas.microsoft.com/office/drawing/2014/main" id="{71D48C5D-B535-4C27-8D74-97711FC888B0}"/>
                    </a:ext>
                  </a:extLst>
                </p:cNvPr>
                <p:cNvSpPr/>
                <p:nvPr/>
              </p:nvSpPr>
              <p:spPr bwMode="auto">
                <a:xfrm>
                  <a:off x="9604539"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73" name="Hexagon 272">
                  <a:extLst>
                    <a:ext uri="{FF2B5EF4-FFF2-40B4-BE49-F238E27FC236}">
                      <a16:creationId xmlns:a16="http://schemas.microsoft.com/office/drawing/2014/main" id="{C794D125-5789-4C84-83A0-5275B5EF90AF}"/>
                    </a:ext>
                  </a:extLst>
                </p:cNvPr>
                <p:cNvSpPr/>
                <p:nvPr/>
              </p:nvSpPr>
              <p:spPr bwMode="auto">
                <a:xfrm>
                  <a:off x="10653183"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74" name="Hexagon 273">
                  <a:extLst>
                    <a:ext uri="{FF2B5EF4-FFF2-40B4-BE49-F238E27FC236}">
                      <a16:creationId xmlns:a16="http://schemas.microsoft.com/office/drawing/2014/main" id="{DF886EC6-EAF4-4E57-803B-D4744058ACFA}"/>
                    </a:ext>
                  </a:extLst>
                </p:cNvPr>
                <p:cNvSpPr/>
                <p:nvPr/>
              </p:nvSpPr>
              <p:spPr bwMode="auto">
                <a:xfrm>
                  <a:off x="11701827"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248" name="Hexagon 247">
                <a:extLst>
                  <a:ext uri="{FF2B5EF4-FFF2-40B4-BE49-F238E27FC236}">
                    <a16:creationId xmlns:a16="http://schemas.microsoft.com/office/drawing/2014/main" id="{105B9A0D-4C90-418F-86C3-1367D35C028D}"/>
                  </a:ext>
                </a:extLst>
              </p:cNvPr>
              <p:cNvSpPr/>
              <p:nvPr/>
            </p:nvSpPr>
            <p:spPr bwMode="auto">
              <a:xfrm>
                <a:off x="12224562"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nvGrpSpPr>
              <p:cNvPr id="249" name="Group 248">
                <a:extLst>
                  <a:ext uri="{FF2B5EF4-FFF2-40B4-BE49-F238E27FC236}">
                    <a16:creationId xmlns:a16="http://schemas.microsoft.com/office/drawing/2014/main" id="{8D936473-0FED-4637-AEC3-04ACC4694AA3}"/>
                  </a:ext>
                </a:extLst>
              </p:cNvPr>
              <p:cNvGrpSpPr/>
              <p:nvPr/>
            </p:nvGrpSpPr>
            <p:grpSpPr>
              <a:xfrm>
                <a:off x="-359166" y="2546046"/>
                <a:ext cx="12106163" cy="492309"/>
                <a:chOff x="-359166" y="2546046"/>
                <a:chExt cx="12106163" cy="492309"/>
              </a:xfrm>
            </p:grpSpPr>
            <p:sp>
              <p:nvSpPr>
                <p:cNvPr id="251" name="Hexagon 250">
                  <a:extLst>
                    <a:ext uri="{FF2B5EF4-FFF2-40B4-BE49-F238E27FC236}">
                      <a16:creationId xmlns:a16="http://schemas.microsoft.com/office/drawing/2014/main" id="{73A3BEAD-E7D1-4C2E-8483-D1B9A824F1E7}"/>
                    </a:ext>
                  </a:extLst>
                </p:cNvPr>
                <p:cNvSpPr/>
                <p:nvPr/>
              </p:nvSpPr>
              <p:spPr bwMode="auto">
                <a:xfrm>
                  <a:off x="-359166"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52" name="Hexagon 251">
                  <a:extLst>
                    <a:ext uri="{FF2B5EF4-FFF2-40B4-BE49-F238E27FC236}">
                      <a16:creationId xmlns:a16="http://schemas.microsoft.com/office/drawing/2014/main" id="{2A17E1EF-E8F1-43DE-BA55-D2F5D2279749}"/>
                    </a:ext>
                  </a:extLst>
                </p:cNvPr>
                <p:cNvSpPr/>
                <p:nvPr/>
              </p:nvSpPr>
              <p:spPr bwMode="auto">
                <a:xfrm>
                  <a:off x="689478"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53" name="Hexagon 252">
                  <a:extLst>
                    <a:ext uri="{FF2B5EF4-FFF2-40B4-BE49-F238E27FC236}">
                      <a16:creationId xmlns:a16="http://schemas.microsoft.com/office/drawing/2014/main" id="{F3A6C6F6-01FC-40D2-9517-539D2EE27B1A}"/>
                    </a:ext>
                  </a:extLst>
                </p:cNvPr>
                <p:cNvSpPr/>
                <p:nvPr/>
              </p:nvSpPr>
              <p:spPr bwMode="auto">
                <a:xfrm>
                  <a:off x="1738122"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54" name="Hexagon 253">
                  <a:extLst>
                    <a:ext uri="{FF2B5EF4-FFF2-40B4-BE49-F238E27FC236}">
                      <a16:creationId xmlns:a16="http://schemas.microsoft.com/office/drawing/2014/main" id="{CB9258BE-6CA7-4F2A-BB70-1D3D0D5BDB0B}"/>
                    </a:ext>
                  </a:extLst>
                </p:cNvPr>
                <p:cNvSpPr/>
                <p:nvPr/>
              </p:nvSpPr>
              <p:spPr bwMode="auto">
                <a:xfrm>
                  <a:off x="2786766"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55" name="Hexagon 254">
                  <a:extLst>
                    <a:ext uri="{FF2B5EF4-FFF2-40B4-BE49-F238E27FC236}">
                      <a16:creationId xmlns:a16="http://schemas.microsoft.com/office/drawing/2014/main" id="{64D7AE57-7D01-46CE-A4E8-0616EEAE96EC}"/>
                    </a:ext>
                  </a:extLst>
                </p:cNvPr>
                <p:cNvSpPr/>
                <p:nvPr/>
              </p:nvSpPr>
              <p:spPr bwMode="auto">
                <a:xfrm>
                  <a:off x="3835410"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56" name="Hexagon 255">
                  <a:extLst>
                    <a:ext uri="{FF2B5EF4-FFF2-40B4-BE49-F238E27FC236}">
                      <a16:creationId xmlns:a16="http://schemas.microsoft.com/office/drawing/2014/main" id="{8035EA25-14CD-4E1A-9B24-C0658B0BDDC6}"/>
                    </a:ext>
                  </a:extLst>
                </p:cNvPr>
                <p:cNvSpPr/>
                <p:nvPr/>
              </p:nvSpPr>
              <p:spPr bwMode="auto">
                <a:xfrm>
                  <a:off x="4884054"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57" name="Hexagon 256">
                  <a:extLst>
                    <a:ext uri="{FF2B5EF4-FFF2-40B4-BE49-F238E27FC236}">
                      <a16:creationId xmlns:a16="http://schemas.microsoft.com/office/drawing/2014/main" id="{18C21691-06DF-4A8F-B81C-85939EA06583}"/>
                    </a:ext>
                  </a:extLst>
                </p:cNvPr>
                <p:cNvSpPr/>
                <p:nvPr/>
              </p:nvSpPr>
              <p:spPr bwMode="auto">
                <a:xfrm>
                  <a:off x="5932698"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58" name="Hexagon 257">
                  <a:extLst>
                    <a:ext uri="{FF2B5EF4-FFF2-40B4-BE49-F238E27FC236}">
                      <a16:creationId xmlns:a16="http://schemas.microsoft.com/office/drawing/2014/main" id="{E9D3F5DF-3A94-4596-890D-FE6481EB77DE}"/>
                    </a:ext>
                  </a:extLst>
                </p:cNvPr>
                <p:cNvSpPr/>
                <p:nvPr/>
              </p:nvSpPr>
              <p:spPr bwMode="auto">
                <a:xfrm>
                  <a:off x="6981342"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59" name="Hexagon 258">
                  <a:extLst>
                    <a:ext uri="{FF2B5EF4-FFF2-40B4-BE49-F238E27FC236}">
                      <a16:creationId xmlns:a16="http://schemas.microsoft.com/office/drawing/2014/main" id="{4E787A45-1DA7-4013-B0D7-AD32392B25AC}"/>
                    </a:ext>
                  </a:extLst>
                </p:cNvPr>
                <p:cNvSpPr/>
                <p:nvPr/>
              </p:nvSpPr>
              <p:spPr bwMode="auto">
                <a:xfrm>
                  <a:off x="8029986"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60" name="Hexagon 259">
                  <a:extLst>
                    <a:ext uri="{FF2B5EF4-FFF2-40B4-BE49-F238E27FC236}">
                      <a16:creationId xmlns:a16="http://schemas.microsoft.com/office/drawing/2014/main" id="{8498A14B-1017-4044-A77C-ADF413534E25}"/>
                    </a:ext>
                  </a:extLst>
                </p:cNvPr>
                <p:cNvSpPr/>
                <p:nvPr/>
              </p:nvSpPr>
              <p:spPr bwMode="auto">
                <a:xfrm>
                  <a:off x="9078630"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61" name="Hexagon 260">
                  <a:extLst>
                    <a:ext uri="{FF2B5EF4-FFF2-40B4-BE49-F238E27FC236}">
                      <a16:creationId xmlns:a16="http://schemas.microsoft.com/office/drawing/2014/main" id="{93C06BB2-C57B-4D47-B977-6E836B766582}"/>
                    </a:ext>
                  </a:extLst>
                </p:cNvPr>
                <p:cNvSpPr/>
                <p:nvPr/>
              </p:nvSpPr>
              <p:spPr bwMode="auto">
                <a:xfrm>
                  <a:off x="10127274"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62" name="Hexagon 261">
                  <a:extLst>
                    <a:ext uri="{FF2B5EF4-FFF2-40B4-BE49-F238E27FC236}">
                      <a16:creationId xmlns:a16="http://schemas.microsoft.com/office/drawing/2014/main" id="{66B6B478-16F7-4D3E-89E2-B868869F6575}"/>
                    </a:ext>
                  </a:extLst>
                </p:cNvPr>
                <p:cNvSpPr/>
                <p:nvPr/>
              </p:nvSpPr>
              <p:spPr bwMode="auto">
                <a:xfrm>
                  <a:off x="11175918"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250" name="Hexagon 249">
                <a:extLst>
                  <a:ext uri="{FF2B5EF4-FFF2-40B4-BE49-F238E27FC236}">
                    <a16:creationId xmlns:a16="http://schemas.microsoft.com/office/drawing/2014/main" id="{0E62028A-2909-4BA7-AFCE-22C1CCDCA537}"/>
                  </a:ext>
                </a:extLst>
              </p:cNvPr>
              <p:cNvSpPr/>
              <p:nvPr/>
            </p:nvSpPr>
            <p:spPr bwMode="auto">
              <a:xfrm>
                <a:off x="12224562"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203" name="Group 202">
              <a:extLst>
                <a:ext uri="{FF2B5EF4-FFF2-40B4-BE49-F238E27FC236}">
                  <a16:creationId xmlns:a16="http://schemas.microsoft.com/office/drawing/2014/main" id="{CF12E932-6089-4C19-A054-8A1DAEF8514B}"/>
                </a:ext>
              </a:extLst>
            </p:cNvPr>
            <p:cNvGrpSpPr/>
            <p:nvPr/>
          </p:nvGrpSpPr>
          <p:grpSpPr>
            <a:xfrm>
              <a:off x="-359166" y="3595461"/>
              <a:ext cx="13154807" cy="1466868"/>
              <a:chOff x="-359166" y="1894404"/>
              <a:chExt cx="13154807" cy="1466868"/>
            </a:xfrm>
          </p:grpSpPr>
          <p:grpSp>
            <p:nvGrpSpPr>
              <p:cNvPr id="204" name="Group 203">
                <a:extLst>
                  <a:ext uri="{FF2B5EF4-FFF2-40B4-BE49-F238E27FC236}">
                    <a16:creationId xmlns:a16="http://schemas.microsoft.com/office/drawing/2014/main" id="{EA80F5F8-3B07-456C-B137-FF65DDA94807}"/>
                  </a:ext>
                </a:extLst>
              </p:cNvPr>
              <p:cNvGrpSpPr/>
              <p:nvPr/>
            </p:nvGrpSpPr>
            <p:grpSpPr>
              <a:xfrm>
                <a:off x="166743" y="2868963"/>
                <a:ext cx="12106163" cy="492309"/>
                <a:chOff x="166743" y="3220231"/>
                <a:chExt cx="12106163" cy="492309"/>
              </a:xfrm>
              <a:noFill/>
            </p:grpSpPr>
            <p:sp>
              <p:nvSpPr>
                <p:cNvPr id="233" name="Hexagon 232">
                  <a:extLst>
                    <a:ext uri="{FF2B5EF4-FFF2-40B4-BE49-F238E27FC236}">
                      <a16:creationId xmlns:a16="http://schemas.microsoft.com/office/drawing/2014/main" id="{A4FE120E-5C47-4B40-A44D-F645B0C2740F}"/>
                    </a:ext>
                  </a:extLst>
                </p:cNvPr>
                <p:cNvSpPr/>
                <p:nvPr/>
              </p:nvSpPr>
              <p:spPr bwMode="auto">
                <a:xfrm>
                  <a:off x="166743"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34" name="Hexagon 233">
                  <a:extLst>
                    <a:ext uri="{FF2B5EF4-FFF2-40B4-BE49-F238E27FC236}">
                      <a16:creationId xmlns:a16="http://schemas.microsoft.com/office/drawing/2014/main" id="{AA995065-1EA2-494F-B021-907C8E5DC3B7}"/>
                    </a:ext>
                  </a:extLst>
                </p:cNvPr>
                <p:cNvSpPr/>
                <p:nvPr/>
              </p:nvSpPr>
              <p:spPr bwMode="auto">
                <a:xfrm>
                  <a:off x="1215387"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35" name="Hexagon 234">
                  <a:extLst>
                    <a:ext uri="{FF2B5EF4-FFF2-40B4-BE49-F238E27FC236}">
                      <a16:creationId xmlns:a16="http://schemas.microsoft.com/office/drawing/2014/main" id="{31CE2031-17AB-4D7A-A49A-38B28E43C56D}"/>
                    </a:ext>
                  </a:extLst>
                </p:cNvPr>
                <p:cNvSpPr/>
                <p:nvPr/>
              </p:nvSpPr>
              <p:spPr bwMode="auto">
                <a:xfrm>
                  <a:off x="2264031"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36" name="Hexagon 235">
                  <a:extLst>
                    <a:ext uri="{FF2B5EF4-FFF2-40B4-BE49-F238E27FC236}">
                      <a16:creationId xmlns:a16="http://schemas.microsoft.com/office/drawing/2014/main" id="{823A81BC-E730-45D2-B150-7A1BDF847706}"/>
                    </a:ext>
                  </a:extLst>
                </p:cNvPr>
                <p:cNvSpPr/>
                <p:nvPr/>
              </p:nvSpPr>
              <p:spPr bwMode="auto">
                <a:xfrm>
                  <a:off x="3312675"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37" name="Hexagon 236">
                  <a:extLst>
                    <a:ext uri="{FF2B5EF4-FFF2-40B4-BE49-F238E27FC236}">
                      <a16:creationId xmlns:a16="http://schemas.microsoft.com/office/drawing/2014/main" id="{2CF3576F-515D-4773-9FDF-60D099E4FF76}"/>
                    </a:ext>
                  </a:extLst>
                </p:cNvPr>
                <p:cNvSpPr/>
                <p:nvPr/>
              </p:nvSpPr>
              <p:spPr bwMode="auto">
                <a:xfrm>
                  <a:off x="4361319"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38" name="Hexagon 237">
                  <a:extLst>
                    <a:ext uri="{FF2B5EF4-FFF2-40B4-BE49-F238E27FC236}">
                      <a16:creationId xmlns:a16="http://schemas.microsoft.com/office/drawing/2014/main" id="{5FAEE869-F81F-424F-A4A2-58A5E398F246}"/>
                    </a:ext>
                  </a:extLst>
                </p:cNvPr>
                <p:cNvSpPr/>
                <p:nvPr/>
              </p:nvSpPr>
              <p:spPr bwMode="auto">
                <a:xfrm>
                  <a:off x="5409963"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39" name="Hexagon 238">
                  <a:extLst>
                    <a:ext uri="{FF2B5EF4-FFF2-40B4-BE49-F238E27FC236}">
                      <a16:creationId xmlns:a16="http://schemas.microsoft.com/office/drawing/2014/main" id="{96DBFF36-AD2E-43D6-B403-FED39E3B19B1}"/>
                    </a:ext>
                  </a:extLst>
                </p:cNvPr>
                <p:cNvSpPr/>
                <p:nvPr/>
              </p:nvSpPr>
              <p:spPr bwMode="auto">
                <a:xfrm>
                  <a:off x="6458607"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40" name="Hexagon 239">
                  <a:extLst>
                    <a:ext uri="{FF2B5EF4-FFF2-40B4-BE49-F238E27FC236}">
                      <a16:creationId xmlns:a16="http://schemas.microsoft.com/office/drawing/2014/main" id="{41E5929E-3B75-429C-A0B0-F820E262F13F}"/>
                    </a:ext>
                  </a:extLst>
                </p:cNvPr>
                <p:cNvSpPr/>
                <p:nvPr/>
              </p:nvSpPr>
              <p:spPr bwMode="auto">
                <a:xfrm>
                  <a:off x="7507251"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41" name="Hexagon 240">
                  <a:extLst>
                    <a:ext uri="{FF2B5EF4-FFF2-40B4-BE49-F238E27FC236}">
                      <a16:creationId xmlns:a16="http://schemas.microsoft.com/office/drawing/2014/main" id="{4A9527E8-9D40-40FC-9242-03C229E95C4A}"/>
                    </a:ext>
                  </a:extLst>
                </p:cNvPr>
                <p:cNvSpPr/>
                <p:nvPr/>
              </p:nvSpPr>
              <p:spPr bwMode="auto">
                <a:xfrm>
                  <a:off x="8555895"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42" name="Hexagon 241">
                  <a:extLst>
                    <a:ext uri="{FF2B5EF4-FFF2-40B4-BE49-F238E27FC236}">
                      <a16:creationId xmlns:a16="http://schemas.microsoft.com/office/drawing/2014/main" id="{C36BF079-F3BA-46C8-9C2B-FF997040D555}"/>
                    </a:ext>
                  </a:extLst>
                </p:cNvPr>
                <p:cNvSpPr/>
                <p:nvPr/>
              </p:nvSpPr>
              <p:spPr bwMode="auto">
                <a:xfrm>
                  <a:off x="9604539"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43" name="Hexagon 242">
                  <a:extLst>
                    <a:ext uri="{FF2B5EF4-FFF2-40B4-BE49-F238E27FC236}">
                      <a16:creationId xmlns:a16="http://schemas.microsoft.com/office/drawing/2014/main" id="{608DB990-E529-4D88-B64D-B0AE765E549D}"/>
                    </a:ext>
                  </a:extLst>
                </p:cNvPr>
                <p:cNvSpPr/>
                <p:nvPr/>
              </p:nvSpPr>
              <p:spPr bwMode="auto">
                <a:xfrm>
                  <a:off x="10653183"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44" name="Hexagon 243">
                  <a:extLst>
                    <a:ext uri="{FF2B5EF4-FFF2-40B4-BE49-F238E27FC236}">
                      <a16:creationId xmlns:a16="http://schemas.microsoft.com/office/drawing/2014/main" id="{40BAF4A1-655B-4D5B-AA7B-A5A23105B410}"/>
                    </a:ext>
                  </a:extLst>
                </p:cNvPr>
                <p:cNvSpPr/>
                <p:nvPr/>
              </p:nvSpPr>
              <p:spPr bwMode="auto">
                <a:xfrm>
                  <a:off x="11701827" y="3220231"/>
                  <a:ext cx="571079" cy="492309"/>
                </a:xfrm>
                <a:prstGeom prst="hexagon">
                  <a:avLst/>
                </a:prstGeom>
                <a:grp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205" name="Group 204">
                <a:extLst>
                  <a:ext uri="{FF2B5EF4-FFF2-40B4-BE49-F238E27FC236}">
                    <a16:creationId xmlns:a16="http://schemas.microsoft.com/office/drawing/2014/main" id="{4B0BB159-7E5D-483D-9734-F5738152FB5C}"/>
                  </a:ext>
                </a:extLst>
              </p:cNvPr>
              <p:cNvGrpSpPr/>
              <p:nvPr/>
            </p:nvGrpSpPr>
            <p:grpSpPr>
              <a:xfrm>
                <a:off x="689478" y="1894404"/>
                <a:ext cx="11057519" cy="492309"/>
                <a:chOff x="689478" y="1894404"/>
                <a:chExt cx="11057519" cy="492309"/>
              </a:xfrm>
            </p:grpSpPr>
            <p:sp>
              <p:nvSpPr>
                <p:cNvPr id="229" name="Hexagon 228">
                  <a:extLst>
                    <a:ext uri="{FF2B5EF4-FFF2-40B4-BE49-F238E27FC236}">
                      <a16:creationId xmlns:a16="http://schemas.microsoft.com/office/drawing/2014/main" id="{584BA4EE-E98B-44C0-A458-4515D67C4438}"/>
                    </a:ext>
                  </a:extLst>
                </p:cNvPr>
                <p:cNvSpPr/>
                <p:nvPr/>
              </p:nvSpPr>
              <p:spPr bwMode="auto">
                <a:xfrm>
                  <a:off x="689478"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30" name="Hexagon 229">
                  <a:extLst>
                    <a:ext uri="{FF2B5EF4-FFF2-40B4-BE49-F238E27FC236}">
                      <a16:creationId xmlns:a16="http://schemas.microsoft.com/office/drawing/2014/main" id="{A4F083FA-5CBC-41B9-A7A4-D67E06A756C2}"/>
                    </a:ext>
                  </a:extLst>
                </p:cNvPr>
                <p:cNvSpPr/>
                <p:nvPr/>
              </p:nvSpPr>
              <p:spPr bwMode="auto">
                <a:xfrm>
                  <a:off x="4884054"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31" name="Hexagon 230">
                  <a:extLst>
                    <a:ext uri="{FF2B5EF4-FFF2-40B4-BE49-F238E27FC236}">
                      <a16:creationId xmlns:a16="http://schemas.microsoft.com/office/drawing/2014/main" id="{8ADEAEC9-7E83-4949-8729-036A198B2195}"/>
                    </a:ext>
                  </a:extLst>
                </p:cNvPr>
                <p:cNvSpPr/>
                <p:nvPr/>
              </p:nvSpPr>
              <p:spPr bwMode="auto">
                <a:xfrm>
                  <a:off x="9078630"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32" name="Hexagon 231">
                  <a:extLst>
                    <a:ext uri="{FF2B5EF4-FFF2-40B4-BE49-F238E27FC236}">
                      <a16:creationId xmlns:a16="http://schemas.microsoft.com/office/drawing/2014/main" id="{4FFF26B3-98E1-4598-B757-9B7A89779004}"/>
                    </a:ext>
                  </a:extLst>
                </p:cNvPr>
                <p:cNvSpPr/>
                <p:nvPr/>
              </p:nvSpPr>
              <p:spPr bwMode="auto">
                <a:xfrm>
                  <a:off x="11175918" y="189440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206" name="Group 205">
                <a:extLst>
                  <a:ext uri="{FF2B5EF4-FFF2-40B4-BE49-F238E27FC236}">
                    <a16:creationId xmlns:a16="http://schemas.microsoft.com/office/drawing/2014/main" id="{2C494A54-FBA8-4215-A328-66E09594C07E}"/>
                  </a:ext>
                </a:extLst>
              </p:cNvPr>
              <p:cNvGrpSpPr/>
              <p:nvPr/>
            </p:nvGrpSpPr>
            <p:grpSpPr>
              <a:xfrm>
                <a:off x="166743" y="2231934"/>
                <a:ext cx="12106163" cy="492309"/>
                <a:chOff x="166743" y="2231934"/>
                <a:chExt cx="12106163" cy="492309"/>
              </a:xfrm>
            </p:grpSpPr>
            <p:sp>
              <p:nvSpPr>
                <p:cNvPr id="220" name="Hexagon 219">
                  <a:extLst>
                    <a:ext uri="{FF2B5EF4-FFF2-40B4-BE49-F238E27FC236}">
                      <a16:creationId xmlns:a16="http://schemas.microsoft.com/office/drawing/2014/main" id="{2DB8B46B-FDFE-48EF-930A-0EC776CB121E}"/>
                    </a:ext>
                  </a:extLst>
                </p:cNvPr>
                <p:cNvSpPr/>
                <p:nvPr/>
              </p:nvSpPr>
              <p:spPr bwMode="auto">
                <a:xfrm>
                  <a:off x="166743"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21" name="Hexagon 220">
                  <a:extLst>
                    <a:ext uri="{FF2B5EF4-FFF2-40B4-BE49-F238E27FC236}">
                      <a16:creationId xmlns:a16="http://schemas.microsoft.com/office/drawing/2014/main" id="{0175932D-193A-4868-AB3E-AEECCDC94954}"/>
                    </a:ext>
                  </a:extLst>
                </p:cNvPr>
                <p:cNvSpPr/>
                <p:nvPr/>
              </p:nvSpPr>
              <p:spPr bwMode="auto">
                <a:xfrm>
                  <a:off x="1215387"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22" name="Hexagon 221">
                  <a:extLst>
                    <a:ext uri="{FF2B5EF4-FFF2-40B4-BE49-F238E27FC236}">
                      <a16:creationId xmlns:a16="http://schemas.microsoft.com/office/drawing/2014/main" id="{54C0B5BC-7121-4531-BCF9-1270C6D7C40D}"/>
                    </a:ext>
                  </a:extLst>
                </p:cNvPr>
                <p:cNvSpPr/>
                <p:nvPr/>
              </p:nvSpPr>
              <p:spPr bwMode="auto">
                <a:xfrm>
                  <a:off x="3312675"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23" name="Hexagon 222">
                  <a:extLst>
                    <a:ext uri="{FF2B5EF4-FFF2-40B4-BE49-F238E27FC236}">
                      <a16:creationId xmlns:a16="http://schemas.microsoft.com/office/drawing/2014/main" id="{4CCC0412-DBA3-4AAB-828C-1FB844A550D8}"/>
                    </a:ext>
                  </a:extLst>
                </p:cNvPr>
                <p:cNvSpPr/>
                <p:nvPr/>
              </p:nvSpPr>
              <p:spPr bwMode="auto">
                <a:xfrm>
                  <a:off x="4361319"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24" name="Hexagon 223">
                  <a:extLst>
                    <a:ext uri="{FF2B5EF4-FFF2-40B4-BE49-F238E27FC236}">
                      <a16:creationId xmlns:a16="http://schemas.microsoft.com/office/drawing/2014/main" id="{CBCB84D0-FB90-4D38-8599-4553FD2DBCAA}"/>
                    </a:ext>
                  </a:extLst>
                </p:cNvPr>
                <p:cNvSpPr/>
                <p:nvPr/>
              </p:nvSpPr>
              <p:spPr bwMode="auto">
                <a:xfrm>
                  <a:off x="5409963"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25" name="Hexagon 224">
                  <a:extLst>
                    <a:ext uri="{FF2B5EF4-FFF2-40B4-BE49-F238E27FC236}">
                      <a16:creationId xmlns:a16="http://schemas.microsoft.com/office/drawing/2014/main" id="{7852CC86-512F-496E-BD92-6BECF73521D1}"/>
                    </a:ext>
                  </a:extLst>
                </p:cNvPr>
                <p:cNvSpPr/>
                <p:nvPr/>
              </p:nvSpPr>
              <p:spPr bwMode="auto">
                <a:xfrm>
                  <a:off x="8555895"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26" name="Hexagon 225">
                  <a:extLst>
                    <a:ext uri="{FF2B5EF4-FFF2-40B4-BE49-F238E27FC236}">
                      <a16:creationId xmlns:a16="http://schemas.microsoft.com/office/drawing/2014/main" id="{81E11355-E474-4E5C-9F48-21610F0EF2B0}"/>
                    </a:ext>
                  </a:extLst>
                </p:cNvPr>
                <p:cNvSpPr/>
                <p:nvPr/>
              </p:nvSpPr>
              <p:spPr bwMode="auto">
                <a:xfrm>
                  <a:off x="9604539"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27" name="Hexagon 226">
                  <a:extLst>
                    <a:ext uri="{FF2B5EF4-FFF2-40B4-BE49-F238E27FC236}">
                      <a16:creationId xmlns:a16="http://schemas.microsoft.com/office/drawing/2014/main" id="{E2C537F1-AAF5-40D2-B42F-67275AE9CF60}"/>
                    </a:ext>
                  </a:extLst>
                </p:cNvPr>
                <p:cNvSpPr/>
                <p:nvPr/>
              </p:nvSpPr>
              <p:spPr bwMode="auto">
                <a:xfrm>
                  <a:off x="10653183"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28" name="Hexagon 227">
                  <a:extLst>
                    <a:ext uri="{FF2B5EF4-FFF2-40B4-BE49-F238E27FC236}">
                      <a16:creationId xmlns:a16="http://schemas.microsoft.com/office/drawing/2014/main" id="{4933BA0E-91F2-4A5D-AEB5-B26461BD83B6}"/>
                    </a:ext>
                  </a:extLst>
                </p:cNvPr>
                <p:cNvSpPr/>
                <p:nvPr/>
              </p:nvSpPr>
              <p:spPr bwMode="auto">
                <a:xfrm>
                  <a:off x="11701827" y="2231934"/>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nvGrpSpPr>
              <p:cNvPr id="207" name="Group 206">
                <a:extLst>
                  <a:ext uri="{FF2B5EF4-FFF2-40B4-BE49-F238E27FC236}">
                    <a16:creationId xmlns:a16="http://schemas.microsoft.com/office/drawing/2014/main" id="{74940D43-C13E-4D39-9CBE-1C4D7812357E}"/>
                  </a:ext>
                </a:extLst>
              </p:cNvPr>
              <p:cNvGrpSpPr/>
              <p:nvPr/>
            </p:nvGrpSpPr>
            <p:grpSpPr>
              <a:xfrm>
                <a:off x="-359166" y="2546046"/>
                <a:ext cx="12106163" cy="492309"/>
                <a:chOff x="-359166" y="2546046"/>
                <a:chExt cx="12106163" cy="492309"/>
              </a:xfrm>
            </p:grpSpPr>
            <p:sp>
              <p:nvSpPr>
                <p:cNvPr id="209" name="Hexagon 208">
                  <a:extLst>
                    <a:ext uri="{FF2B5EF4-FFF2-40B4-BE49-F238E27FC236}">
                      <a16:creationId xmlns:a16="http://schemas.microsoft.com/office/drawing/2014/main" id="{C0DAE9C3-7E96-4906-AEFE-8346EDF4B3F4}"/>
                    </a:ext>
                  </a:extLst>
                </p:cNvPr>
                <p:cNvSpPr/>
                <p:nvPr/>
              </p:nvSpPr>
              <p:spPr bwMode="auto">
                <a:xfrm>
                  <a:off x="-359166"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0" name="Hexagon 209">
                  <a:extLst>
                    <a:ext uri="{FF2B5EF4-FFF2-40B4-BE49-F238E27FC236}">
                      <a16:creationId xmlns:a16="http://schemas.microsoft.com/office/drawing/2014/main" id="{FF13553A-84FF-47B8-8A1C-9D16A63CC921}"/>
                    </a:ext>
                  </a:extLst>
                </p:cNvPr>
                <p:cNvSpPr/>
                <p:nvPr/>
              </p:nvSpPr>
              <p:spPr bwMode="auto">
                <a:xfrm>
                  <a:off x="689478"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1" name="Hexagon 210">
                  <a:extLst>
                    <a:ext uri="{FF2B5EF4-FFF2-40B4-BE49-F238E27FC236}">
                      <a16:creationId xmlns:a16="http://schemas.microsoft.com/office/drawing/2014/main" id="{FF9C4473-A70F-4B75-BC0D-E1BB04A2042C}"/>
                    </a:ext>
                  </a:extLst>
                </p:cNvPr>
                <p:cNvSpPr/>
                <p:nvPr/>
              </p:nvSpPr>
              <p:spPr bwMode="auto">
                <a:xfrm>
                  <a:off x="1738122"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2" name="Hexagon 211">
                  <a:extLst>
                    <a:ext uri="{FF2B5EF4-FFF2-40B4-BE49-F238E27FC236}">
                      <a16:creationId xmlns:a16="http://schemas.microsoft.com/office/drawing/2014/main" id="{593E1F8A-9099-4D50-B6A5-486A9F0A544C}"/>
                    </a:ext>
                  </a:extLst>
                </p:cNvPr>
                <p:cNvSpPr/>
                <p:nvPr/>
              </p:nvSpPr>
              <p:spPr bwMode="auto">
                <a:xfrm>
                  <a:off x="2786766"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3" name="Hexagon 212">
                  <a:extLst>
                    <a:ext uri="{FF2B5EF4-FFF2-40B4-BE49-F238E27FC236}">
                      <a16:creationId xmlns:a16="http://schemas.microsoft.com/office/drawing/2014/main" id="{16DE410D-E255-4F01-8753-1E61D2FA4CD6}"/>
                    </a:ext>
                  </a:extLst>
                </p:cNvPr>
                <p:cNvSpPr/>
                <p:nvPr/>
              </p:nvSpPr>
              <p:spPr bwMode="auto">
                <a:xfrm>
                  <a:off x="3835410"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4" name="Hexagon 213">
                  <a:extLst>
                    <a:ext uri="{FF2B5EF4-FFF2-40B4-BE49-F238E27FC236}">
                      <a16:creationId xmlns:a16="http://schemas.microsoft.com/office/drawing/2014/main" id="{330DD407-24BF-4664-9BDF-82EFC17018B2}"/>
                    </a:ext>
                  </a:extLst>
                </p:cNvPr>
                <p:cNvSpPr/>
                <p:nvPr/>
              </p:nvSpPr>
              <p:spPr bwMode="auto">
                <a:xfrm>
                  <a:off x="4884054"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5" name="Hexagon 214">
                  <a:extLst>
                    <a:ext uri="{FF2B5EF4-FFF2-40B4-BE49-F238E27FC236}">
                      <a16:creationId xmlns:a16="http://schemas.microsoft.com/office/drawing/2014/main" id="{C515AC21-964D-4EC7-B018-50D3C5F4D9E5}"/>
                    </a:ext>
                  </a:extLst>
                </p:cNvPr>
                <p:cNvSpPr/>
                <p:nvPr/>
              </p:nvSpPr>
              <p:spPr bwMode="auto">
                <a:xfrm>
                  <a:off x="5932698"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6" name="Hexagon 215">
                  <a:extLst>
                    <a:ext uri="{FF2B5EF4-FFF2-40B4-BE49-F238E27FC236}">
                      <a16:creationId xmlns:a16="http://schemas.microsoft.com/office/drawing/2014/main" id="{08682C92-5051-4FCA-A075-61803AA56EF3}"/>
                    </a:ext>
                  </a:extLst>
                </p:cNvPr>
                <p:cNvSpPr/>
                <p:nvPr/>
              </p:nvSpPr>
              <p:spPr bwMode="auto">
                <a:xfrm>
                  <a:off x="8029986"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7" name="Hexagon 216">
                  <a:extLst>
                    <a:ext uri="{FF2B5EF4-FFF2-40B4-BE49-F238E27FC236}">
                      <a16:creationId xmlns:a16="http://schemas.microsoft.com/office/drawing/2014/main" id="{CA1A1CAA-2352-4E5F-AA2B-2D4899E10B7B}"/>
                    </a:ext>
                  </a:extLst>
                </p:cNvPr>
                <p:cNvSpPr/>
                <p:nvPr/>
              </p:nvSpPr>
              <p:spPr bwMode="auto">
                <a:xfrm>
                  <a:off x="9078630"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8" name="Hexagon 217">
                  <a:extLst>
                    <a:ext uri="{FF2B5EF4-FFF2-40B4-BE49-F238E27FC236}">
                      <a16:creationId xmlns:a16="http://schemas.microsoft.com/office/drawing/2014/main" id="{17CCA5AC-C8B5-46AD-8D32-3A644210B71E}"/>
                    </a:ext>
                  </a:extLst>
                </p:cNvPr>
                <p:cNvSpPr/>
                <p:nvPr/>
              </p:nvSpPr>
              <p:spPr bwMode="auto">
                <a:xfrm>
                  <a:off x="10127274"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sp>
              <p:nvSpPr>
                <p:cNvPr id="219" name="Hexagon 218">
                  <a:extLst>
                    <a:ext uri="{FF2B5EF4-FFF2-40B4-BE49-F238E27FC236}">
                      <a16:creationId xmlns:a16="http://schemas.microsoft.com/office/drawing/2014/main" id="{50CF4BDE-D36C-4B73-9398-E24046BFD036}"/>
                    </a:ext>
                  </a:extLst>
                </p:cNvPr>
                <p:cNvSpPr/>
                <p:nvPr/>
              </p:nvSpPr>
              <p:spPr bwMode="auto">
                <a:xfrm>
                  <a:off x="11175918"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sp>
            <p:nvSpPr>
              <p:cNvPr id="208" name="Hexagon 207">
                <a:extLst>
                  <a:ext uri="{FF2B5EF4-FFF2-40B4-BE49-F238E27FC236}">
                    <a16:creationId xmlns:a16="http://schemas.microsoft.com/office/drawing/2014/main" id="{1C8D9A2E-6780-4866-AE34-104BD55C39FA}"/>
                  </a:ext>
                </a:extLst>
              </p:cNvPr>
              <p:cNvSpPr/>
              <p:nvPr/>
            </p:nvSpPr>
            <p:spPr bwMode="auto">
              <a:xfrm>
                <a:off x="12224562" y="2546046"/>
                <a:ext cx="571079" cy="492309"/>
              </a:xfrm>
              <a:prstGeom prst="hexagon">
                <a:avLst/>
              </a:prstGeom>
              <a:noFill/>
              <a:ln w="19050" cap="flat" cmpd="sng" algn="ctr">
                <a:solidFill>
                  <a:schemeClr val="bg1">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0000"/>
                  </a:solidFill>
                  <a:effectLst/>
                  <a:uLnTx/>
                  <a:uFillTx/>
                  <a:ea typeface="Segoe UI" pitchFamily="34" charset="0"/>
                  <a:cs typeface="Segoe UI" pitchFamily="34" charset="0"/>
                </a:endParaRPr>
              </a:p>
            </p:txBody>
          </p:sp>
        </p:grpSp>
      </p:grpSp>
      <p:sp>
        <p:nvSpPr>
          <p:cNvPr id="16" name="Rectangle 15"/>
          <p:cNvSpPr/>
          <p:nvPr/>
        </p:nvSpPr>
        <p:spPr bwMode="auto">
          <a:xfrm>
            <a:off x="7142" y="6410325"/>
            <a:ext cx="12436475" cy="584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2" name="Title 3">
            <a:extLst>
              <a:ext uri="{FF2B5EF4-FFF2-40B4-BE49-F238E27FC236}">
                <a16:creationId xmlns:a16="http://schemas.microsoft.com/office/drawing/2014/main" id="{00884AC6-4877-4001-8145-C6069667BDC5}"/>
              </a:ext>
            </a:extLst>
          </p:cNvPr>
          <p:cNvSpPr txBox="1">
            <a:spLocks/>
          </p:cNvSpPr>
          <p:nvPr/>
        </p:nvSpPr>
        <p:spPr>
          <a:xfrm>
            <a:off x="274638" y="2125662"/>
            <a:ext cx="11887200"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lvl="0"/>
            <a:r>
              <a:rPr lang="en-US" dirty="0">
                <a:gradFill>
                  <a:gsLst>
                    <a:gs pos="100000">
                      <a:srgbClr val="FFFFFF"/>
                    </a:gs>
                    <a:gs pos="0">
                      <a:srgbClr val="FFFFFF"/>
                    </a:gs>
                  </a:gsLst>
                  <a:lin ang="5400000" scaled="0"/>
                </a:gradFill>
              </a:rPr>
              <a:t>Thank you!</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3556811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917575"/>
          </a:xfrm>
        </p:spPr>
        <p:txBody>
          <a:bodyPr/>
          <a:lstStyle/>
          <a:p>
            <a:r>
              <a:rPr lang="en-US" dirty="0">
                <a:solidFill>
                  <a:schemeClr val="tx1"/>
                </a:solidFill>
                <a:cs typeface="Segoe UI Semibold" panose="020B0702040204020203" pitchFamily="34" charset="0"/>
              </a:rPr>
              <a:t>Proven platform powering core Azure </a:t>
            </a:r>
            <a:br>
              <a:rPr lang="en-US" dirty="0">
                <a:solidFill>
                  <a:schemeClr val="tx1"/>
                </a:solidFill>
                <a:cs typeface="Segoe UI Semibold" panose="020B0702040204020203" pitchFamily="34" charset="0"/>
              </a:rPr>
            </a:br>
            <a:r>
              <a:rPr lang="en-US" dirty="0">
                <a:solidFill>
                  <a:schemeClr val="tx1"/>
                </a:solidFill>
                <a:cs typeface="Segoe UI Semibold" panose="020B0702040204020203" pitchFamily="34" charset="0"/>
              </a:rPr>
              <a:t>and Microsoft services</a:t>
            </a:r>
          </a:p>
        </p:txBody>
      </p:sp>
      <p:sp>
        <p:nvSpPr>
          <p:cNvPr id="143" name="Rectangle 142">
            <a:extLst>
              <a:ext uri="{FF2B5EF4-FFF2-40B4-BE49-F238E27FC236}">
                <a16:creationId xmlns:a16="http://schemas.microsoft.com/office/drawing/2014/main" id="{A2A92B69-F3A6-46D5-9670-81C1645E5999}"/>
              </a:ext>
            </a:extLst>
          </p:cNvPr>
          <p:cNvSpPr/>
          <p:nvPr/>
        </p:nvSpPr>
        <p:spPr bwMode="auto">
          <a:xfrm>
            <a:off x="1030282" y="2743200"/>
            <a:ext cx="3887278" cy="25209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ts val="2400"/>
              </a:spcAft>
            </a:pPr>
            <a:r>
              <a:rPr lang="en-US" sz="1400" dirty="0">
                <a:solidFill>
                  <a:schemeClr val="tx1"/>
                </a:solidFill>
                <a:cs typeface="Segoe UI" panose="020B0502040204020203" pitchFamily="34" charset="0"/>
              </a:rPr>
              <a:t>Microsoft has </a:t>
            </a:r>
            <a:r>
              <a:rPr lang="en-US" sz="1400" b="1" dirty="0">
                <a:solidFill>
                  <a:schemeClr val="tx1"/>
                </a:solidFill>
                <a:cs typeface="Segoe UI" panose="020B0502040204020203" pitchFamily="34" charset="0"/>
              </a:rPr>
              <a:t>deep expertise</a:t>
            </a:r>
            <a:r>
              <a:rPr lang="en-US" sz="1400" dirty="0">
                <a:solidFill>
                  <a:schemeClr val="tx1"/>
                </a:solidFill>
                <a:cs typeface="Segoe UI" panose="020B0502040204020203" pitchFamily="34" charset="0"/>
              </a:rPr>
              <a:t> in running global services such as </a:t>
            </a:r>
            <a:r>
              <a:rPr lang="en-US" sz="1400" dirty="0" err="1">
                <a:solidFill>
                  <a:schemeClr val="tx1"/>
                </a:solidFill>
                <a:cs typeface="Segoe UI" panose="020B0502040204020203" pitchFamily="34" charset="0"/>
              </a:rPr>
              <a:t>Corana</a:t>
            </a:r>
            <a:r>
              <a:rPr lang="en-US" sz="1400" dirty="0">
                <a:solidFill>
                  <a:schemeClr val="tx1"/>
                </a:solidFill>
                <a:cs typeface="Segoe UI" panose="020B0502040204020203" pitchFamily="34" charset="0"/>
              </a:rPr>
              <a:t>, Skype &amp; Cosmos DB</a:t>
            </a:r>
          </a:p>
          <a:p>
            <a:pPr defTabSz="932472" fontAlgn="base">
              <a:spcBef>
                <a:spcPct val="0"/>
              </a:spcBef>
              <a:spcAft>
                <a:spcPts val="2400"/>
              </a:spcAft>
            </a:pPr>
            <a:r>
              <a:rPr lang="en-US" sz="1400" dirty="0">
                <a:solidFill>
                  <a:schemeClr val="tx1"/>
                </a:solidFill>
                <a:cs typeface="Segoe UI" panose="020B0502040204020203" pitchFamily="34" charset="0"/>
              </a:rPr>
              <a:t>Service Fabric is the </a:t>
            </a:r>
            <a:r>
              <a:rPr lang="en-US" sz="1400" b="1" dirty="0">
                <a:solidFill>
                  <a:schemeClr val="tx1"/>
                </a:solidFill>
                <a:cs typeface="Segoe UI" panose="020B0502040204020203" pitchFamily="34" charset="0"/>
              </a:rPr>
              <a:t>foundational technology </a:t>
            </a:r>
            <a:r>
              <a:rPr lang="en-US" sz="1400" dirty="0">
                <a:solidFill>
                  <a:schemeClr val="tx1"/>
                </a:solidFill>
                <a:cs typeface="Segoe UI" panose="020B0502040204020203" pitchFamily="34" charset="0"/>
              </a:rPr>
              <a:t>powering these services &amp; core Azure infra</a:t>
            </a:r>
          </a:p>
          <a:p>
            <a:pPr defTabSz="932472" fontAlgn="base">
              <a:spcBef>
                <a:spcPct val="0"/>
              </a:spcBef>
              <a:spcAft>
                <a:spcPts val="2400"/>
              </a:spcAft>
            </a:pPr>
            <a:r>
              <a:rPr lang="en-US" sz="1400" dirty="0">
                <a:solidFill>
                  <a:schemeClr val="tx1"/>
                </a:solidFill>
                <a:cs typeface="Segoe UI" panose="020B0502040204020203" pitchFamily="34" charset="0"/>
              </a:rPr>
              <a:t>Sample scale of one of these services</a:t>
            </a:r>
            <a:r>
              <a:rPr lang="en-US" sz="1400" b="1" dirty="0">
                <a:solidFill>
                  <a:schemeClr val="tx1"/>
                </a:solidFill>
                <a:cs typeface="Segoe UI" panose="020B0502040204020203" pitchFamily="34" charset="0"/>
              </a:rPr>
              <a:t>: 60 billion events per day</a:t>
            </a:r>
            <a:r>
              <a:rPr lang="en-US" sz="1400" dirty="0">
                <a:solidFill>
                  <a:schemeClr val="tx1"/>
                </a:solidFill>
                <a:cs typeface="Segoe UI" panose="020B0502040204020203" pitchFamily="34" charset="0"/>
              </a:rPr>
              <a:t> with millions of databases</a:t>
            </a:r>
          </a:p>
          <a:p>
            <a:pPr defTabSz="932472" fontAlgn="base">
              <a:spcBef>
                <a:spcPct val="0"/>
              </a:spcBef>
              <a:spcAft>
                <a:spcPts val="2400"/>
              </a:spcAft>
            </a:pPr>
            <a:r>
              <a:rPr lang="en-US" sz="1400" dirty="0">
                <a:solidFill>
                  <a:schemeClr val="tx1"/>
                </a:solidFill>
                <a:cs typeface="Segoe UI" panose="020B0502040204020203" pitchFamily="34" charset="0"/>
              </a:rPr>
              <a:t>About </a:t>
            </a:r>
            <a:r>
              <a:rPr lang="en-US" sz="1400" b="1" dirty="0">
                <a:solidFill>
                  <a:schemeClr val="tx1"/>
                </a:solidFill>
                <a:cs typeface="Segoe UI" panose="020B0502040204020203" pitchFamily="34" charset="0"/>
              </a:rPr>
              <a:t>30% </a:t>
            </a:r>
            <a:r>
              <a:rPr lang="en-US" sz="1400" dirty="0">
                <a:solidFill>
                  <a:schemeClr val="tx1"/>
                </a:solidFill>
                <a:cs typeface="Segoe UI" panose="020B0502040204020203" pitchFamily="34" charset="0"/>
              </a:rPr>
              <a:t>of Azure’s cores run Service Fabric directly.</a:t>
            </a:r>
          </a:p>
        </p:txBody>
      </p:sp>
      <p:grpSp>
        <p:nvGrpSpPr>
          <p:cNvPr id="145" name="Group 144">
            <a:extLst>
              <a:ext uri="{FF2B5EF4-FFF2-40B4-BE49-F238E27FC236}">
                <a16:creationId xmlns:a16="http://schemas.microsoft.com/office/drawing/2014/main" id="{8C4AC739-10B9-4186-ABBB-497F3C5967ED}"/>
              </a:ext>
            </a:extLst>
          </p:cNvPr>
          <p:cNvGrpSpPr/>
          <p:nvPr/>
        </p:nvGrpSpPr>
        <p:grpSpPr>
          <a:xfrm>
            <a:off x="586755" y="2790902"/>
            <a:ext cx="155575" cy="107950"/>
            <a:chOff x="599852" y="2790902"/>
            <a:chExt cx="155575" cy="107950"/>
          </a:xfrm>
        </p:grpSpPr>
        <p:sp>
          <p:nvSpPr>
            <p:cNvPr id="147" name="Line 5">
              <a:extLst>
                <a:ext uri="{FF2B5EF4-FFF2-40B4-BE49-F238E27FC236}">
                  <a16:creationId xmlns:a16="http://schemas.microsoft.com/office/drawing/2014/main" id="{890DF5DA-D51E-481D-9C08-EEAA7AE7E4F0}"/>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9" name="Line 6">
              <a:extLst>
                <a:ext uri="{FF2B5EF4-FFF2-40B4-BE49-F238E27FC236}">
                  <a16:creationId xmlns:a16="http://schemas.microsoft.com/office/drawing/2014/main" id="{62C0DEDB-2398-4F7D-A859-FB63E614519C}"/>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1" name="Line 7">
              <a:extLst>
                <a:ext uri="{FF2B5EF4-FFF2-40B4-BE49-F238E27FC236}">
                  <a16:creationId xmlns:a16="http://schemas.microsoft.com/office/drawing/2014/main" id="{0E1EA89F-FFE1-4575-9B46-58C1C87B8B6C}"/>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3" name="Group 152">
            <a:extLst>
              <a:ext uri="{FF2B5EF4-FFF2-40B4-BE49-F238E27FC236}">
                <a16:creationId xmlns:a16="http://schemas.microsoft.com/office/drawing/2014/main" id="{6EAECD96-F6C9-45E1-948B-29431F4B3A79}"/>
              </a:ext>
            </a:extLst>
          </p:cNvPr>
          <p:cNvGrpSpPr/>
          <p:nvPr/>
        </p:nvGrpSpPr>
        <p:grpSpPr>
          <a:xfrm>
            <a:off x="586755" y="3552971"/>
            <a:ext cx="155575" cy="107950"/>
            <a:chOff x="599852" y="2790902"/>
            <a:chExt cx="155575" cy="107950"/>
          </a:xfrm>
        </p:grpSpPr>
        <p:sp>
          <p:nvSpPr>
            <p:cNvPr id="155" name="Line 5">
              <a:extLst>
                <a:ext uri="{FF2B5EF4-FFF2-40B4-BE49-F238E27FC236}">
                  <a16:creationId xmlns:a16="http://schemas.microsoft.com/office/drawing/2014/main" id="{6CF19DAB-95F7-4728-B9F2-57688B417B5A}"/>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Line 6">
              <a:extLst>
                <a:ext uri="{FF2B5EF4-FFF2-40B4-BE49-F238E27FC236}">
                  <a16:creationId xmlns:a16="http://schemas.microsoft.com/office/drawing/2014/main" id="{989790BD-DB5E-4C0B-B5B4-537B75077111}"/>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Line 7">
              <a:extLst>
                <a:ext uri="{FF2B5EF4-FFF2-40B4-BE49-F238E27FC236}">
                  <a16:creationId xmlns:a16="http://schemas.microsoft.com/office/drawing/2014/main" id="{21393D0F-1348-4112-9392-82AAB4067D26}"/>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1" name="Group 160">
            <a:extLst>
              <a:ext uri="{FF2B5EF4-FFF2-40B4-BE49-F238E27FC236}">
                <a16:creationId xmlns:a16="http://schemas.microsoft.com/office/drawing/2014/main" id="{51530A9F-BE79-4D64-B1D8-765063A50069}"/>
              </a:ext>
            </a:extLst>
          </p:cNvPr>
          <p:cNvGrpSpPr/>
          <p:nvPr/>
        </p:nvGrpSpPr>
        <p:grpSpPr>
          <a:xfrm>
            <a:off x="586755" y="4302588"/>
            <a:ext cx="155575" cy="107950"/>
            <a:chOff x="599852" y="2790902"/>
            <a:chExt cx="155575" cy="107950"/>
          </a:xfrm>
        </p:grpSpPr>
        <p:sp>
          <p:nvSpPr>
            <p:cNvPr id="162" name="Line 5">
              <a:extLst>
                <a:ext uri="{FF2B5EF4-FFF2-40B4-BE49-F238E27FC236}">
                  <a16:creationId xmlns:a16="http://schemas.microsoft.com/office/drawing/2014/main" id="{BECA4810-95CE-415A-A027-A644C178AD82}"/>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Line 6">
              <a:extLst>
                <a:ext uri="{FF2B5EF4-FFF2-40B4-BE49-F238E27FC236}">
                  <a16:creationId xmlns:a16="http://schemas.microsoft.com/office/drawing/2014/main" id="{D2C3B75A-BF4F-482F-91EA-0A41F88C49BA}"/>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Line 7">
              <a:extLst>
                <a:ext uri="{FF2B5EF4-FFF2-40B4-BE49-F238E27FC236}">
                  <a16:creationId xmlns:a16="http://schemas.microsoft.com/office/drawing/2014/main" id="{F7391980-ECF9-400B-BF64-ABF3919A803B}"/>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96" name="Oval 295">
            <a:extLst>
              <a:ext uri="{FF2B5EF4-FFF2-40B4-BE49-F238E27FC236}">
                <a16:creationId xmlns:a16="http://schemas.microsoft.com/office/drawing/2014/main" id="{88EB2A57-1CF1-43C5-BB35-837D6204A6D0}"/>
              </a:ext>
            </a:extLst>
          </p:cNvPr>
          <p:cNvSpPr/>
          <p:nvPr/>
        </p:nvSpPr>
        <p:spPr bwMode="auto">
          <a:xfrm>
            <a:off x="6846985" y="2054176"/>
            <a:ext cx="3714012" cy="3714012"/>
          </a:xfrm>
          <a:prstGeom prst="ellipse">
            <a:avLst/>
          </a:prstGeom>
          <a:noFill/>
          <a:ln w="19050">
            <a:solidFill>
              <a:srgbClr val="00205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grpSp>
        <p:nvGrpSpPr>
          <p:cNvPr id="4" name="Group 3">
            <a:extLst>
              <a:ext uri="{FF2B5EF4-FFF2-40B4-BE49-F238E27FC236}">
                <a16:creationId xmlns:a16="http://schemas.microsoft.com/office/drawing/2014/main" id="{EE8EB942-D10B-442B-8416-C42CF60F87AB}"/>
              </a:ext>
            </a:extLst>
          </p:cNvPr>
          <p:cNvGrpSpPr/>
          <p:nvPr/>
        </p:nvGrpSpPr>
        <p:grpSpPr>
          <a:xfrm>
            <a:off x="7703740" y="2858348"/>
            <a:ext cx="2034881" cy="2059803"/>
            <a:chOff x="8085739" y="3090808"/>
            <a:chExt cx="1236504" cy="1251648"/>
          </a:xfrm>
        </p:grpSpPr>
        <p:grpSp>
          <p:nvGrpSpPr>
            <p:cNvPr id="3" name="Group 2">
              <a:extLst>
                <a:ext uri="{FF2B5EF4-FFF2-40B4-BE49-F238E27FC236}">
                  <a16:creationId xmlns:a16="http://schemas.microsoft.com/office/drawing/2014/main" id="{E8153412-F063-4164-9FC1-57FAF48E9922}"/>
                </a:ext>
              </a:extLst>
            </p:cNvPr>
            <p:cNvGrpSpPr/>
            <p:nvPr/>
          </p:nvGrpSpPr>
          <p:grpSpPr>
            <a:xfrm>
              <a:off x="8085739" y="3090808"/>
              <a:ext cx="1236504" cy="1251648"/>
              <a:chOff x="8085739" y="3090808"/>
              <a:chExt cx="1236504" cy="1251648"/>
            </a:xfrm>
          </p:grpSpPr>
          <p:sp>
            <p:nvSpPr>
              <p:cNvPr id="9" name="Oval 5">
                <a:extLst>
                  <a:ext uri="{FF2B5EF4-FFF2-40B4-BE49-F238E27FC236}">
                    <a16:creationId xmlns:a16="http://schemas.microsoft.com/office/drawing/2014/main" id="{42FDA5EA-14AE-44CC-8D4B-21F8404D644C}"/>
                  </a:ext>
                </a:extLst>
              </p:cNvPr>
              <p:cNvSpPr>
                <a:spLocks noChangeArrowheads="1"/>
              </p:cNvSpPr>
              <p:nvPr/>
            </p:nvSpPr>
            <p:spPr bwMode="auto">
              <a:xfrm>
                <a:off x="8523548" y="3090808"/>
                <a:ext cx="360886" cy="360886"/>
              </a:xfrm>
              <a:prstGeom prst="ellipse">
                <a:avLst/>
              </a:prstGeom>
              <a:solidFill>
                <a:srgbClr val="FFA83F"/>
              </a:solidFill>
              <a:ln w="19050" cap="rnd">
                <a:solidFill>
                  <a:srgbClr val="FF8C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8" name="Oval 5">
                <a:extLst>
                  <a:ext uri="{FF2B5EF4-FFF2-40B4-BE49-F238E27FC236}">
                    <a16:creationId xmlns:a16="http://schemas.microsoft.com/office/drawing/2014/main" id="{F5A7820B-E5B4-4A90-8AC6-B5A506B29E0A}"/>
                  </a:ext>
                </a:extLst>
              </p:cNvPr>
              <p:cNvSpPr>
                <a:spLocks noChangeArrowheads="1"/>
              </p:cNvSpPr>
              <p:nvPr/>
            </p:nvSpPr>
            <p:spPr bwMode="auto">
              <a:xfrm>
                <a:off x="8085739" y="3431245"/>
                <a:ext cx="360886" cy="360886"/>
              </a:xfrm>
              <a:prstGeom prst="ellipse">
                <a:avLst/>
              </a:prstGeom>
              <a:solidFill>
                <a:srgbClr val="FFA83F"/>
              </a:solidFill>
              <a:ln w="19050" cap="rnd">
                <a:solidFill>
                  <a:srgbClr val="FF8C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9" name="Oval 5">
                <a:extLst>
                  <a:ext uri="{FF2B5EF4-FFF2-40B4-BE49-F238E27FC236}">
                    <a16:creationId xmlns:a16="http://schemas.microsoft.com/office/drawing/2014/main" id="{C89488CB-38F9-42B1-806B-8CBF796F1770}"/>
                  </a:ext>
                </a:extLst>
              </p:cNvPr>
              <p:cNvSpPr>
                <a:spLocks noChangeArrowheads="1"/>
              </p:cNvSpPr>
              <p:nvPr/>
            </p:nvSpPr>
            <p:spPr bwMode="auto">
              <a:xfrm>
                <a:off x="8961357" y="3431245"/>
                <a:ext cx="360886" cy="360886"/>
              </a:xfrm>
              <a:prstGeom prst="ellipse">
                <a:avLst/>
              </a:prstGeom>
              <a:solidFill>
                <a:srgbClr val="FFA83F"/>
              </a:solidFill>
              <a:ln w="19050" cap="rnd">
                <a:solidFill>
                  <a:srgbClr val="FF8C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0" name="Oval 5">
                <a:extLst>
                  <a:ext uri="{FF2B5EF4-FFF2-40B4-BE49-F238E27FC236}">
                    <a16:creationId xmlns:a16="http://schemas.microsoft.com/office/drawing/2014/main" id="{B49EB19A-5FA7-4CB5-964F-55BF10963FEE}"/>
                  </a:ext>
                </a:extLst>
              </p:cNvPr>
              <p:cNvSpPr>
                <a:spLocks noChangeArrowheads="1"/>
              </p:cNvSpPr>
              <p:nvPr/>
            </p:nvSpPr>
            <p:spPr bwMode="auto">
              <a:xfrm>
                <a:off x="8235028" y="3981570"/>
                <a:ext cx="360886" cy="360886"/>
              </a:xfrm>
              <a:prstGeom prst="ellipse">
                <a:avLst/>
              </a:prstGeom>
              <a:solidFill>
                <a:srgbClr val="FFA83F"/>
              </a:solidFill>
              <a:ln w="19050" cap="rnd">
                <a:solidFill>
                  <a:srgbClr val="FF8C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21" name="Oval 5">
                <a:extLst>
                  <a:ext uri="{FF2B5EF4-FFF2-40B4-BE49-F238E27FC236}">
                    <a16:creationId xmlns:a16="http://schemas.microsoft.com/office/drawing/2014/main" id="{2C118EC9-5E1B-4AEB-B27D-CE45C3972CFC}"/>
                  </a:ext>
                </a:extLst>
              </p:cNvPr>
              <p:cNvSpPr>
                <a:spLocks noChangeArrowheads="1"/>
              </p:cNvSpPr>
              <p:nvPr/>
            </p:nvSpPr>
            <p:spPr bwMode="auto">
              <a:xfrm>
                <a:off x="8825459" y="3981570"/>
                <a:ext cx="360886" cy="360886"/>
              </a:xfrm>
              <a:prstGeom prst="ellipse">
                <a:avLst/>
              </a:prstGeom>
              <a:solidFill>
                <a:srgbClr val="FFA83F"/>
              </a:solidFill>
              <a:ln w="19050" cap="rnd">
                <a:solidFill>
                  <a:srgbClr val="FF8C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21" name="Straight Connector 20">
              <a:extLst>
                <a:ext uri="{FF2B5EF4-FFF2-40B4-BE49-F238E27FC236}">
                  <a16:creationId xmlns:a16="http://schemas.microsoft.com/office/drawing/2014/main" id="{48B138A9-B1B6-4B72-8680-BF4E7A9FE00C}"/>
                </a:ext>
              </a:extLst>
            </p:cNvPr>
            <p:cNvCxnSpPr>
              <a:cxnSpLocks/>
            </p:cNvCxnSpPr>
            <p:nvPr/>
          </p:nvCxnSpPr>
          <p:spPr>
            <a:xfrm>
              <a:off x="8283236" y="3792131"/>
              <a:ext cx="60354" cy="206551"/>
            </a:xfrm>
            <a:prstGeom prst="line">
              <a:avLst/>
            </a:prstGeom>
            <a:solidFill>
              <a:srgbClr val="002050"/>
            </a:solidFill>
            <a:ln w="1905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37AE1D4-4DC4-4519-9946-DAA7594B3E59}"/>
                </a:ext>
              </a:extLst>
            </p:cNvPr>
            <p:cNvCxnSpPr>
              <a:cxnSpLocks/>
            </p:cNvCxnSpPr>
            <p:nvPr/>
          </p:nvCxnSpPr>
          <p:spPr>
            <a:xfrm flipV="1">
              <a:off x="9085121" y="3792131"/>
              <a:ext cx="60354" cy="206551"/>
            </a:xfrm>
            <a:prstGeom prst="line">
              <a:avLst/>
            </a:prstGeom>
            <a:solidFill>
              <a:srgbClr val="002050"/>
            </a:solidFill>
            <a:ln w="1905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E6CFE7D-B21A-484D-839F-E139336E07EB}"/>
                </a:ext>
              </a:extLst>
            </p:cNvPr>
            <p:cNvCxnSpPr>
              <a:cxnSpLocks/>
            </p:cNvCxnSpPr>
            <p:nvPr/>
          </p:nvCxnSpPr>
          <p:spPr>
            <a:xfrm flipV="1">
              <a:off x="8388720" y="3369419"/>
              <a:ext cx="163286" cy="127363"/>
            </a:xfrm>
            <a:prstGeom prst="line">
              <a:avLst/>
            </a:prstGeom>
            <a:solidFill>
              <a:srgbClr val="002050"/>
            </a:solidFill>
            <a:ln w="1905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8FED70D-48D8-4A12-AA85-210D8AD8D9F3}"/>
                </a:ext>
              </a:extLst>
            </p:cNvPr>
            <p:cNvCxnSpPr>
              <a:cxnSpLocks/>
            </p:cNvCxnSpPr>
            <p:nvPr/>
          </p:nvCxnSpPr>
          <p:spPr>
            <a:xfrm>
              <a:off x="8595914" y="4176573"/>
              <a:ext cx="229545" cy="0"/>
            </a:xfrm>
            <a:prstGeom prst="line">
              <a:avLst/>
            </a:prstGeom>
            <a:solidFill>
              <a:srgbClr val="002050"/>
            </a:solidFill>
            <a:ln w="1905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9AF67F1-83CD-4C98-821F-AD56DD52C2BC}"/>
                </a:ext>
              </a:extLst>
            </p:cNvPr>
            <p:cNvCxnSpPr>
              <a:cxnSpLocks/>
            </p:cNvCxnSpPr>
            <p:nvPr/>
          </p:nvCxnSpPr>
          <p:spPr>
            <a:xfrm flipH="1" flipV="1">
              <a:off x="8854987" y="3369419"/>
              <a:ext cx="163286" cy="127363"/>
            </a:xfrm>
            <a:prstGeom prst="line">
              <a:avLst/>
            </a:prstGeom>
            <a:solidFill>
              <a:srgbClr val="002050"/>
            </a:solidFill>
            <a:ln w="1905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13" name="Oval 312">
            <a:extLst>
              <a:ext uri="{FF2B5EF4-FFF2-40B4-BE49-F238E27FC236}">
                <a16:creationId xmlns:a16="http://schemas.microsoft.com/office/drawing/2014/main" id="{E944D36E-CFE5-4A4E-BB36-2F4F2948984C}"/>
              </a:ext>
            </a:extLst>
          </p:cNvPr>
          <p:cNvSpPr/>
          <p:nvPr/>
        </p:nvSpPr>
        <p:spPr bwMode="auto">
          <a:xfrm>
            <a:off x="8267153" y="1635953"/>
            <a:ext cx="878322" cy="878322"/>
          </a:xfrm>
          <a:prstGeom prst="ellipse">
            <a:avLst/>
          </a:prstGeom>
          <a:solidFill>
            <a:schemeClr val="bg1"/>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4" name="Oval 413">
            <a:extLst>
              <a:ext uri="{FF2B5EF4-FFF2-40B4-BE49-F238E27FC236}">
                <a16:creationId xmlns:a16="http://schemas.microsoft.com/office/drawing/2014/main" id="{FEEDC5DA-B134-4FEC-81BA-681560922EDB}"/>
              </a:ext>
            </a:extLst>
          </p:cNvPr>
          <p:cNvSpPr/>
          <p:nvPr/>
        </p:nvSpPr>
        <p:spPr bwMode="auto">
          <a:xfrm>
            <a:off x="6927228" y="2171317"/>
            <a:ext cx="878322" cy="878322"/>
          </a:xfrm>
          <a:prstGeom prst="ellipse">
            <a:avLst/>
          </a:prstGeom>
          <a:solidFill>
            <a:schemeClr val="bg1"/>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8" name="Group 37">
            <a:extLst>
              <a:ext uri="{FF2B5EF4-FFF2-40B4-BE49-F238E27FC236}">
                <a16:creationId xmlns:a16="http://schemas.microsoft.com/office/drawing/2014/main" id="{E2CB4CC5-1531-470C-8A34-40260E7FF9EB}"/>
              </a:ext>
            </a:extLst>
          </p:cNvPr>
          <p:cNvGrpSpPr/>
          <p:nvPr/>
        </p:nvGrpSpPr>
        <p:grpSpPr>
          <a:xfrm>
            <a:off x="8480347" y="1773200"/>
            <a:ext cx="503635" cy="756007"/>
            <a:chOff x="8444666" y="1618792"/>
            <a:chExt cx="503635" cy="756007"/>
          </a:xfrm>
        </p:grpSpPr>
        <p:sp>
          <p:nvSpPr>
            <p:cNvPr id="146" name="Freeform 9">
              <a:extLst>
                <a:ext uri="{FF2B5EF4-FFF2-40B4-BE49-F238E27FC236}">
                  <a16:creationId xmlns:a16="http://schemas.microsoft.com/office/drawing/2014/main" id="{3DB9EAA9-E966-45F4-B5DD-AC628E5BCE4D}"/>
                </a:ext>
              </a:extLst>
            </p:cNvPr>
            <p:cNvSpPr>
              <a:spLocks/>
            </p:cNvSpPr>
            <p:nvPr/>
          </p:nvSpPr>
          <p:spPr bwMode="auto">
            <a:xfrm>
              <a:off x="8444666" y="1857552"/>
              <a:ext cx="281274" cy="140847"/>
            </a:xfrm>
            <a:custGeom>
              <a:avLst/>
              <a:gdLst>
                <a:gd name="T0" fmla="*/ 115 w 230"/>
                <a:gd name="T1" fmla="*/ 33 h 105"/>
                <a:gd name="T2" fmla="*/ 0 w 230"/>
                <a:gd name="T3" fmla="*/ 0 h 105"/>
                <a:gd name="T4" fmla="*/ 0 w 230"/>
                <a:gd name="T5" fmla="*/ 71 h 105"/>
                <a:gd name="T6" fmla="*/ 115 w 230"/>
                <a:gd name="T7" fmla="*/ 105 h 105"/>
                <a:gd name="T8" fmla="*/ 230 w 230"/>
                <a:gd name="T9" fmla="*/ 71 h 105"/>
                <a:gd name="T10" fmla="*/ 230 w 230"/>
                <a:gd name="T11" fmla="*/ 0 h 105"/>
                <a:gd name="T12" fmla="*/ 115 w 230"/>
                <a:gd name="T13" fmla="*/ 33 h 105"/>
              </a:gdLst>
              <a:ahLst/>
              <a:cxnLst>
                <a:cxn ang="0">
                  <a:pos x="T0" y="T1"/>
                </a:cxn>
                <a:cxn ang="0">
                  <a:pos x="T2" y="T3"/>
                </a:cxn>
                <a:cxn ang="0">
                  <a:pos x="T4" y="T5"/>
                </a:cxn>
                <a:cxn ang="0">
                  <a:pos x="T6" y="T7"/>
                </a:cxn>
                <a:cxn ang="0">
                  <a:pos x="T8" y="T9"/>
                </a:cxn>
                <a:cxn ang="0">
                  <a:pos x="T10" y="T11"/>
                </a:cxn>
                <a:cxn ang="0">
                  <a:pos x="T12" y="T13"/>
                </a:cxn>
              </a:cxnLst>
              <a:rect l="0" t="0" r="r" b="b"/>
              <a:pathLst>
                <a:path w="230" h="105">
                  <a:moveTo>
                    <a:pt x="115" y="33"/>
                  </a:moveTo>
                  <a:cubicBezTo>
                    <a:pt x="51" y="33"/>
                    <a:pt x="0" y="18"/>
                    <a:pt x="0" y="0"/>
                  </a:cubicBezTo>
                  <a:cubicBezTo>
                    <a:pt x="0" y="71"/>
                    <a:pt x="0" y="71"/>
                    <a:pt x="0" y="71"/>
                  </a:cubicBezTo>
                  <a:cubicBezTo>
                    <a:pt x="0" y="90"/>
                    <a:pt x="51" y="105"/>
                    <a:pt x="115" y="105"/>
                  </a:cubicBezTo>
                  <a:cubicBezTo>
                    <a:pt x="178" y="105"/>
                    <a:pt x="230" y="90"/>
                    <a:pt x="230" y="71"/>
                  </a:cubicBezTo>
                  <a:cubicBezTo>
                    <a:pt x="230" y="0"/>
                    <a:pt x="230" y="0"/>
                    <a:pt x="230" y="0"/>
                  </a:cubicBezTo>
                  <a:cubicBezTo>
                    <a:pt x="230" y="18"/>
                    <a:pt x="178" y="33"/>
                    <a:pt x="115" y="33"/>
                  </a:cubicBezTo>
                  <a:close/>
                </a:path>
              </a:pathLst>
            </a:custGeom>
            <a:noFill/>
            <a:ln w="19050" cap="flat">
              <a:solidFill>
                <a:srgbClr val="0072C6"/>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8" name="Oval 10">
              <a:extLst>
                <a:ext uri="{FF2B5EF4-FFF2-40B4-BE49-F238E27FC236}">
                  <a16:creationId xmlns:a16="http://schemas.microsoft.com/office/drawing/2014/main" id="{4111CEA6-951B-47EB-A129-A9C3903102CB}"/>
                </a:ext>
              </a:extLst>
            </p:cNvPr>
            <p:cNvSpPr>
              <a:spLocks noChangeArrowheads="1"/>
            </p:cNvSpPr>
            <p:nvPr/>
          </p:nvSpPr>
          <p:spPr bwMode="auto">
            <a:xfrm>
              <a:off x="8444666" y="1618792"/>
              <a:ext cx="281274" cy="92642"/>
            </a:xfrm>
            <a:prstGeom prst="ellipse">
              <a:avLst/>
            </a:prstGeom>
            <a:noFill/>
            <a:ln w="19050" cap="flat">
              <a:solidFill>
                <a:srgbClr val="0072C6"/>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0" name="Rectangle 149">
              <a:extLst>
                <a:ext uri="{FF2B5EF4-FFF2-40B4-BE49-F238E27FC236}">
                  <a16:creationId xmlns:a16="http://schemas.microsoft.com/office/drawing/2014/main" id="{1D208DFC-957F-4B75-BF79-B8904066DF60}"/>
                </a:ext>
              </a:extLst>
            </p:cNvPr>
            <p:cNvSpPr/>
            <p:nvPr/>
          </p:nvSpPr>
          <p:spPr bwMode="auto">
            <a:xfrm>
              <a:off x="8449560" y="1740802"/>
              <a:ext cx="277975" cy="20323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2" name="Straight Connector 151">
              <a:extLst>
                <a:ext uri="{FF2B5EF4-FFF2-40B4-BE49-F238E27FC236}">
                  <a16:creationId xmlns:a16="http://schemas.microsoft.com/office/drawing/2014/main" id="{44EDB401-749F-4E5B-B5D3-84C920465637}"/>
                </a:ext>
              </a:extLst>
            </p:cNvPr>
            <p:cNvCxnSpPr>
              <a:cxnSpLocks/>
              <a:stCxn id="146" idx="4"/>
              <a:endCxn id="148" idx="6"/>
            </p:cNvCxnSpPr>
            <p:nvPr/>
          </p:nvCxnSpPr>
          <p:spPr>
            <a:xfrm flipV="1">
              <a:off x="8725940" y="1665113"/>
              <a:ext cx="0" cy="287679"/>
            </a:xfrm>
            <a:prstGeom prst="line">
              <a:avLst/>
            </a:prstGeom>
            <a:ln w="190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676E48C-EBD3-40DC-BAC8-02F804B22436}"/>
                </a:ext>
              </a:extLst>
            </p:cNvPr>
            <p:cNvCxnSpPr>
              <a:cxnSpLocks/>
              <a:stCxn id="148" idx="2"/>
              <a:endCxn id="146" idx="2"/>
            </p:cNvCxnSpPr>
            <p:nvPr/>
          </p:nvCxnSpPr>
          <p:spPr>
            <a:xfrm>
              <a:off x="8444666" y="1665113"/>
              <a:ext cx="0" cy="287679"/>
            </a:xfrm>
            <a:prstGeom prst="line">
              <a:avLst/>
            </a:prstGeom>
            <a:ln w="190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2" name="Freeform 5">
              <a:extLst>
                <a:ext uri="{FF2B5EF4-FFF2-40B4-BE49-F238E27FC236}">
                  <a16:creationId xmlns:a16="http://schemas.microsoft.com/office/drawing/2014/main" id="{BA2821EC-9D76-476F-B7CB-C28584DBF0AC}"/>
                </a:ext>
              </a:extLst>
            </p:cNvPr>
            <p:cNvSpPr>
              <a:spLocks/>
            </p:cNvSpPr>
            <p:nvPr/>
          </p:nvSpPr>
          <p:spPr bwMode="auto">
            <a:xfrm>
              <a:off x="8634862" y="1855922"/>
              <a:ext cx="313439" cy="215412"/>
            </a:xfrm>
            <a:custGeom>
              <a:avLst/>
              <a:gdLst>
                <a:gd name="T0" fmla="*/ 243 w 372"/>
                <a:gd name="T1" fmla="*/ 0 h 231"/>
                <a:gd name="T2" fmla="*/ 178 w 372"/>
                <a:gd name="T3" fmla="*/ 37 h 231"/>
                <a:gd name="T4" fmla="*/ 149 w 372"/>
                <a:gd name="T5" fmla="*/ 31 h 231"/>
                <a:gd name="T6" fmla="*/ 97 w 372"/>
                <a:gd name="T7" fmla="*/ 52 h 231"/>
                <a:gd name="T8" fmla="*/ 79 w 372"/>
                <a:gd name="T9" fmla="*/ 79 h 231"/>
                <a:gd name="T10" fmla="*/ 75 w 372"/>
                <a:gd name="T11" fmla="*/ 79 h 231"/>
                <a:gd name="T12" fmla="*/ 22 w 372"/>
                <a:gd name="T13" fmla="*/ 101 h 231"/>
                <a:gd name="T14" fmla="*/ 0 w 372"/>
                <a:gd name="T15" fmla="*/ 155 h 231"/>
                <a:gd name="T16" fmla="*/ 22 w 372"/>
                <a:gd name="T17" fmla="*/ 208 h 231"/>
                <a:gd name="T18" fmla="*/ 75 w 372"/>
                <a:gd name="T19" fmla="*/ 231 h 231"/>
                <a:gd name="T20" fmla="*/ 296 w 372"/>
                <a:gd name="T21" fmla="*/ 231 h 231"/>
                <a:gd name="T22" fmla="*/ 350 w 372"/>
                <a:gd name="T23" fmla="*/ 208 h 231"/>
                <a:gd name="T24" fmla="*/ 372 w 372"/>
                <a:gd name="T25" fmla="*/ 155 h 231"/>
                <a:gd name="T26" fmla="*/ 350 w 372"/>
                <a:gd name="T27" fmla="*/ 102 h 231"/>
                <a:gd name="T28" fmla="*/ 317 w 372"/>
                <a:gd name="T29" fmla="*/ 81 h 231"/>
                <a:gd name="T30" fmla="*/ 317 w 372"/>
                <a:gd name="T31" fmla="*/ 76 h 231"/>
                <a:gd name="T32" fmla="*/ 296 w 372"/>
                <a:gd name="T33" fmla="*/ 23 h 231"/>
                <a:gd name="T34" fmla="*/ 243 w 372"/>
                <a:gd name="T35"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2" h="231">
                  <a:moveTo>
                    <a:pt x="243" y="0"/>
                  </a:moveTo>
                  <a:cubicBezTo>
                    <a:pt x="216" y="0"/>
                    <a:pt x="192" y="14"/>
                    <a:pt x="178" y="37"/>
                  </a:cubicBezTo>
                  <a:cubicBezTo>
                    <a:pt x="170" y="33"/>
                    <a:pt x="159" y="31"/>
                    <a:pt x="149" y="31"/>
                  </a:cubicBezTo>
                  <a:cubicBezTo>
                    <a:pt x="129" y="31"/>
                    <a:pt x="111" y="38"/>
                    <a:pt x="97" y="52"/>
                  </a:cubicBezTo>
                  <a:cubicBezTo>
                    <a:pt x="89" y="59"/>
                    <a:pt x="83" y="68"/>
                    <a:pt x="79" y="79"/>
                  </a:cubicBezTo>
                  <a:cubicBezTo>
                    <a:pt x="77" y="79"/>
                    <a:pt x="76" y="79"/>
                    <a:pt x="75" y="79"/>
                  </a:cubicBezTo>
                  <a:cubicBezTo>
                    <a:pt x="56" y="79"/>
                    <a:pt x="37" y="87"/>
                    <a:pt x="22" y="101"/>
                  </a:cubicBezTo>
                  <a:cubicBezTo>
                    <a:pt x="8" y="116"/>
                    <a:pt x="0" y="135"/>
                    <a:pt x="0" y="155"/>
                  </a:cubicBezTo>
                  <a:cubicBezTo>
                    <a:pt x="0" y="175"/>
                    <a:pt x="8" y="194"/>
                    <a:pt x="22" y="208"/>
                  </a:cubicBezTo>
                  <a:cubicBezTo>
                    <a:pt x="37" y="223"/>
                    <a:pt x="56" y="231"/>
                    <a:pt x="75" y="231"/>
                  </a:cubicBezTo>
                  <a:cubicBezTo>
                    <a:pt x="296" y="231"/>
                    <a:pt x="296" y="231"/>
                    <a:pt x="296" y="231"/>
                  </a:cubicBezTo>
                  <a:cubicBezTo>
                    <a:pt x="317" y="231"/>
                    <a:pt x="336" y="223"/>
                    <a:pt x="350" y="208"/>
                  </a:cubicBezTo>
                  <a:cubicBezTo>
                    <a:pt x="364" y="194"/>
                    <a:pt x="372" y="175"/>
                    <a:pt x="372" y="155"/>
                  </a:cubicBezTo>
                  <a:cubicBezTo>
                    <a:pt x="372" y="135"/>
                    <a:pt x="364" y="116"/>
                    <a:pt x="350" y="102"/>
                  </a:cubicBezTo>
                  <a:cubicBezTo>
                    <a:pt x="341" y="92"/>
                    <a:pt x="330" y="85"/>
                    <a:pt x="317" y="81"/>
                  </a:cubicBezTo>
                  <a:cubicBezTo>
                    <a:pt x="317" y="80"/>
                    <a:pt x="317" y="78"/>
                    <a:pt x="317" y="76"/>
                  </a:cubicBezTo>
                  <a:cubicBezTo>
                    <a:pt x="317" y="56"/>
                    <a:pt x="310" y="37"/>
                    <a:pt x="296" y="23"/>
                  </a:cubicBezTo>
                  <a:cubicBezTo>
                    <a:pt x="282" y="8"/>
                    <a:pt x="263" y="0"/>
                    <a:pt x="243" y="0"/>
                  </a:cubicBezTo>
                  <a:close/>
                </a:path>
              </a:pathLst>
            </a:custGeom>
            <a:solidFill>
              <a:schemeClr val="bg1"/>
            </a:solidFill>
            <a:ln w="19050" cap="rnd">
              <a:solidFill>
                <a:srgbClr val="0072C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Text Placeholder 21">
              <a:extLst>
                <a:ext uri="{FF2B5EF4-FFF2-40B4-BE49-F238E27FC236}">
                  <a16:creationId xmlns:a16="http://schemas.microsoft.com/office/drawing/2014/main" id="{6AC529DD-196E-4C3A-A304-D8D2349FE938}"/>
                </a:ext>
              </a:extLst>
            </p:cNvPr>
            <p:cNvSpPr txBox="1">
              <a:spLocks/>
            </p:cNvSpPr>
            <p:nvPr/>
          </p:nvSpPr>
          <p:spPr>
            <a:xfrm>
              <a:off x="8444666" y="2023934"/>
              <a:ext cx="472407" cy="350865"/>
            </a:xfrm>
            <a:prstGeom prst="rect">
              <a:avLst/>
            </a:prstGeom>
            <a:ln w="19050">
              <a:noFill/>
            </a:ln>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200" b="1" dirty="0">
                  <a:solidFill>
                    <a:srgbClr val="0072C6"/>
                  </a:solidFill>
                  <a:latin typeface="Segoe UI" panose="020B0502040204020203" pitchFamily="34" charset="0"/>
                  <a:cs typeface="Segoe UI" panose="020B0502040204020203" pitchFamily="34" charset="0"/>
                </a:rPr>
                <a:t>SQL</a:t>
              </a:r>
            </a:p>
          </p:txBody>
        </p:sp>
      </p:grpSp>
      <p:grpSp>
        <p:nvGrpSpPr>
          <p:cNvPr id="11" name="Group 10">
            <a:extLst>
              <a:ext uri="{FF2B5EF4-FFF2-40B4-BE49-F238E27FC236}">
                <a16:creationId xmlns:a16="http://schemas.microsoft.com/office/drawing/2014/main" id="{EC9BC983-B012-4399-BF5E-46CB28526F54}"/>
              </a:ext>
            </a:extLst>
          </p:cNvPr>
          <p:cNvGrpSpPr/>
          <p:nvPr/>
        </p:nvGrpSpPr>
        <p:grpSpPr>
          <a:xfrm>
            <a:off x="9589029" y="2171317"/>
            <a:ext cx="878322" cy="878322"/>
            <a:chOff x="9682675" y="1976767"/>
            <a:chExt cx="878322" cy="878322"/>
          </a:xfrm>
        </p:grpSpPr>
        <p:sp>
          <p:nvSpPr>
            <p:cNvPr id="415" name="Oval 414">
              <a:extLst>
                <a:ext uri="{FF2B5EF4-FFF2-40B4-BE49-F238E27FC236}">
                  <a16:creationId xmlns:a16="http://schemas.microsoft.com/office/drawing/2014/main" id="{E22868E9-5388-409B-BD5E-E4AA4BB64E7F}"/>
                </a:ext>
              </a:extLst>
            </p:cNvPr>
            <p:cNvSpPr/>
            <p:nvPr/>
          </p:nvSpPr>
          <p:spPr bwMode="auto">
            <a:xfrm>
              <a:off x="9682675" y="1976767"/>
              <a:ext cx="878322" cy="878322"/>
            </a:xfrm>
            <a:prstGeom prst="ellipse">
              <a:avLst/>
            </a:prstGeom>
            <a:solidFill>
              <a:schemeClr val="bg1"/>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9" name="Freeform 9">
              <a:extLst>
                <a:ext uri="{FF2B5EF4-FFF2-40B4-BE49-F238E27FC236}">
                  <a16:creationId xmlns:a16="http://schemas.microsoft.com/office/drawing/2014/main" id="{8258C31A-05C7-4ACC-ACBF-9EB214594DAB}"/>
                </a:ext>
              </a:extLst>
            </p:cNvPr>
            <p:cNvSpPr>
              <a:spLocks/>
            </p:cNvSpPr>
            <p:nvPr/>
          </p:nvSpPr>
          <p:spPr bwMode="auto">
            <a:xfrm>
              <a:off x="9952589" y="2461782"/>
              <a:ext cx="346342" cy="173429"/>
            </a:xfrm>
            <a:custGeom>
              <a:avLst/>
              <a:gdLst>
                <a:gd name="T0" fmla="*/ 115 w 230"/>
                <a:gd name="T1" fmla="*/ 33 h 105"/>
                <a:gd name="T2" fmla="*/ 0 w 230"/>
                <a:gd name="T3" fmla="*/ 0 h 105"/>
                <a:gd name="T4" fmla="*/ 0 w 230"/>
                <a:gd name="T5" fmla="*/ 71 h 105"/>
                <a:gd name="T6" fmla="*/ 115 w 230"/>
                <a:gd name="T7" fmla="*/ 105 h 105"/>
                <a:gd name="T8" fmla="*/ 230 w 230"/>
                <a:gd name="T9" fmla="*/ 71 h 105"/>
                <a:gd name="T10" fmla="*/ 230 w 230"/>
                <a:gd name="T11" fmla="*/ 0 h 105"/>
                <a:gd name="T12" fmla="*/ 115 w 230"/>
                <a:gd name="T13" fmla="*/ 33 h 105"/>
              </a:gdLst>
              <a:ahLst/>
              <a:cxnLst>
                <a:cxn ang="0">
                  <a:pos x="T0" y="T1"/>
                </a:cxn>
                <a:cxn ang="0">
                  <a:pos x="T2" y="T3"/>
                </a:cxn>
                <a:cxn ang="0">
                  <a:pos x="T4" y="T5"/>
                </a:cxn>
                <a:cxn ang="0">
                  <a:pos x="T6" y="T7"/>
                </a:cxn>
                <a:cxn ang="0">
                  <a:pos x="T8" y="T9"/>
                </a:cxn>
                <a:cxn ang="0">
                  <a:pos x="T10" y="T11"/>
                </a:cxn>
                <a:cxn ang="0">
                  <a:pos x="T12" y="T13"/>
                </a:cxn>
              </a:cxnLst>
              <a:rect l="0" t="0" r="r" b="b"/>
              <a:pathLst>
                <a:path w="230" h="105">
                  <a:moveTo>
                    <a:pt x="115" y="33"/>
                  </a:moveTo>
                  <a:cubicBezTo>
                    <a:pt x="51" y="33"/>
                    <a:pt x="0" y="18"/>
                    <a:pt x="0" y="0"/>
                  </a:cubicBezTo>
                  <a:cubicBezTo>
                    <a:pt x="0" y="71"/>
                    <a:pt x="0" y="71"/>
                    <a:pt x="0" y="71"/>
                  </a:cubicBezTo>
                  <a:cubicBezTo>
                    <a:pt x="0" y="90"/>
                    <a:pt x="51" y="105"/>
                    <a:pt x="115" y="105"/>
                  </a:cubicBezTo>
                  <a:cubicBezTo>
                    <a:pt x="178" y="105"/>
                    <a:pt x="230" y="90"/>
                    <a:pt x="230" y="71"/>
                  </a:cubicBezTo>
                  <a:cubicBezTo>
                    <a:pt x="230" y="0"/>
                    <a:pt x="230" y="0"/>
                    <a:pt x="230" y="0"/>
                  </a:cubicBezTo>
                  <a:cubicBezTo>
                    <a:pt x="230" y="18"/>
                    <a:pt x="178" y="33"/>
                    <a:pt x="115" y="33"/>
                  </a:cubicBezTo>
                  <a:close/>
                </a:path>
              </a:pathLst>
            </a:custGeom>
            <a:noFill/>
            <a:ln w="19050" cap="flat">
              <a:solidFill>
                <a:srgbClr val="0072C6"/>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71" name="Oval 10">
              <a:extLst>
                <a:ext uri="{FF2B5EF4-FFF2-40B4-BE49-F238E27FC236}">
                  <a16:creationId xmlns:a16="http://schemas.microsoft.com/office/drawing/2014/main" id="{7ED6DEE5-33A7-479C-AEB0-CB6302DE8DC2}"/>
                </a:ext>
              </a:extLst>
            </p:cNvPr>
            <p:cNvSpPr>
              <a:spLocks noChangeArrowheads="1"/>
            </p:cNvSpPr>
            <p:nvPr/>
          </p:nvSpPr>
          <p:spPr bwMode="auto">
            <a:xfrm>
              <a:off x="9952589" y="2167790"/>
              <a:ext cx="346342" cy="114073"/>
            </a:xfrm>
            <a:prstGeom prst="ellipse">
              <a:avLst/>
            </a:prstGeom>
            <a:noFill/>
            <a:ln w="19050" cap="flat">
              <a:solidFill>
                <a:srgbClr val="0072C6"/>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72" name="Rectangle 171">
              <a:extLst>
                <a:ext uri="{FF2B5EF4-FFF2-40B4-BE49-F238E27FC236}">
                  <a16:creationId xmlns:a16="http://schemas.microsoft.com/office/drawing/2014/main" id="{51FE3DE2-4105-432C-907D-19446788AD3A}"/>
                </a:ext>
              </a:extLst>
            </p:cNvPr>
            <p:cNvSpPr/>
            <p:nvPr/>
          </p:nvSpPr>
          <p:spPr bwMode="auto">
            <a:xfrm>
              <a:off x="9958615" y="2318025"/>
              <a:ext cx="342279" cy="250250"/>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73" name="Straight Connector 172">
              <a:extLst>
                <a:ext uri="{FF2B5EF4-FFF2-40B4-BE49-F238E27FC236}">
                  <a16:creationId xmlns:a16="http://schemas.microsoft.com/office/drawing/2014/main" id="{E29DFE50-34AB-4B5C-BE7A-A2A0B0FFCBC2}"/>
                </a:ext>
              </a:extLst>
            </p:cNvPr>
            <p:cNvCxnSpPr>
              <a:cxnSpLocks/>
              <a:stCxn id="169" idx="4"/>
              <a:endCxn id="171" idx="6"/>
            </p:cNvCxnSpPr>
            <p:nvPr/>
          </p:nvCxnSpPr>
          <p:spPr>
            <a:xfrm flipV="1">
              <a:off x="10298930" y="2224826"/>
              <a:ext cx="0" cy="354228"/>
            </a:xfrm>
            <a:prstGeom prst="line">
              <a:avLst/>
            </a:prstGeom>
            <a:ln w="190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9837616-08D5-4E10-96E1-340C7C41E50E}"/>
                </a:ext>
              </a:extLst>
            </p:cNvPr>
            <p:cNvCxnSpPr>
              <a:cxnSpLocks/>
              <a:stCxn id="171" idx="2"/>
              <a:endCxn id="169" idx="2"/>
            </p:cNvCxnSpPr>
            <p:nvPr/>
          </p:nvCxnSpPr>
          <p:spPr>
            <a:xfrm>
              <a:off x="9952589" y="2224825"/>
              <a:ext cx="0" cy="354228"/>
            </a:xfrm>
            <a:prstGeom prst="line">
              <a:avLst/>
            </a:prstGeom>
            <a:ln w="190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9" name="Text Placeholder 21">
              <a:extLst>
                <a:ext uri="{FF2B5EF4-FFF2-40B4-BE49-F238E27FC236}">
                  <a16:creationId xmlns:a16="http://schemas.microsoft.com/office/drawing/2014/main" id="{20ECDAF5-A70F-45A7-B1EC-B12A4907ED1B}"/>
                </a:ext>
              </a:extLst>
            </p:cNvPr>
            <p:cNvSpPr txBox="1">
              <a:spLocks/>
            </p:cNvSpPr>
            <p:nvPr/>
          </p:nvSpPr>
          <p:spPr>
            <a:xfrm>
              <a:off x="9933744" y="2257507"/>
              <a:ext cx="384563" cy="378565"/>
            </a:xfrm>
            <a:prstGeom prst="rect">
              <a:avLst/>
            </a:prstGeom>
            <a:ln w="19050">
              <a:noFill/>
            </a:ln>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b="1" dirty="0">
                  <a:solidFill>
                    <a:srgbClr val="0072C6"/>
                  </a:solidFill>
                  <a:latin typeface="Segoe UI" panose="020B0502040204020203" pitchFamily="34" charset="0"/>
                  <a:cs typeface="Segoe UI" panose="020B0502040204020203" pitchFamily="34" charset="0"/>
                </a:rPr>
                <a:t>{ }</a:t>
              </a:r>
            </a:p>
          </p:txBody>
        </p:sp>
      </p:grpSp>
      <p:grpSp>
        <p:nvGrpSpPr>
          <p:cNvPr id="10" name="Group 9">
            <a:extLst>
              <a:ext uri="{FF2B5EF4-FFF2-40B4-BE49-F238E27FC236}">
                <a16:creationId xmlns:a16="http://schemas.microsoft.com/office/drawing/2014/main" id="{7192C99E-3C1A-444B-B112-9FA1FEB5504E}"/>
              </a:ext>
            </a:extLst>
          </p:cNvPr>
          <p:cNvGrpSpPr/>
          <p:nvPr/>
        </p:nvGrpSpPr>
        <p:grpSpPr>
          <a:xfrm>
            <a:off x="10155007" y="3296623"/>
            <a:ext cx="878322" cy="878322"/>
            <a:chOff x="10226176" y="3102073"/>
            <a:chExt cx="878322" cy="878322"/>
          </a:xfrm>
        </p:grpSpPr>
        <p:sp>
          <p:nvSpPr>
            <p:cNvPr id="420" name="Oval 419">
              <a:extLst>
                <a:ext uri="{FF2B5EF4-FFF2-40B4-BE49-F238E27FC236}">
                  <a16:creationId xmlns:a16="http://schemas.microsoft.com/office/drawing/2014/main" id="{534A5AE2-CCD0-4C0E-8247-8BA0AB393B41}"/>
                </a:ext>
              </a:extLst>
            </p:cNvPr>
            <p:cNvSpPr/>
            <p:nvPr/>
          </p:nvSpPr>
          <p:spPr bwMode="auto">
            <a:xfrm>
              <a:off x="10226176" y="3102073"/>
              <a:ext cx="878322" cy="878322"/>
            </a:xfrm>
            <a:prstGeom prst="ellipse">
              <a:avLst/>
            </a:prstGeom>
            <a:solidFill>
              <a:schemeClr val="bg1"/>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9E414BA2-76FA-4CC2-BA8F-3F5D84B7E5CD}"/>
                </a:ext>
              </a:extLst>
            </p:cNvPr>
            <p:cNvGrpSpPr/>
            <p:nvPr/>
          </p:nvGrpSpPr>
          <p:grpSpPr>
            <a:xfrm>
              <a:off x="10352395" y="3305415"/>
              <a:ext cx="630424" cy="453959"/>
              <a:chOff x="10339924" y="3310288"/>
              <a:chExt cx="630424" cy="453959"/>
            </a:xfrm>
          </p:grpSpPr>
          <p:sp>
            <p:nvSpPr>
              <p:cNvPr id="181" name="Rectangle 180">
                <a:extLst>
                  <a:ext uri="{FF2B5EF4-FFF2-40B4-BE49-F238E27FC236}">
                    <a16:creationId xmlns:a16="http://schemas.microsoft.com/office/drawing/2014/main" id="{C8275A54-9C48-4932-AB04-54E6D5CCACA8}"/>
                  </a:ext>
                </a:extLst>
              </p:cNvPr>
              <p:cNvSpPr/>
              <p:nvPr/>
            </p:nvSpPr>
            <p:spPr bwMode="auto">
              <a:xfrm>
                <a:off x="10421531" y="3382419"/>
                <a:ext cx="486888" cy="347119"/>
              </a:xfrm>
              <a:prstGeom prst="rect">
                <a:avLst/>
              </a:prstGeom>
              <a:no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a:extLst>
                  <a:ext uri="{FF2B5EF4-FFF2-40B4-BE49-F238E27FC236}">
                    <a16:creationId xmlns:a16="http://schemas.microsoft.com/office/drawing/2014/main" id="{9A08A343-1EFF-4331-9A22-C66750F5A66B}"/>
                  </a:ext>
                </a:extLst>
              </p:cNvPr>
              <p:cNvSpPr/>
              <p:nvPr/>
            </p:nvSpPr>
            <p:spPr bwMode="auto">
              <a:xfrm>
                <a:off x="10339924" y="3310288"/>
                <a:ext cx="484286" cy="331713"/>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Rectangle 182">
                <a:extLst>
                  <a:ext uri="{FF2B5EF4-FFF2-40B4-BE49-F238E27FC236}">
                    <a16:creationId xmlns:a16="http://schemas.microsoft.com/office/drawing/2014/main" id="{E75D055A-71EC-475C-A8FD-5B603FDB4526}"/>
                  </a:ext>
                </a:extLst>
              </p:cNvPr>
              <p:cNvSpPr/>
              <p:nvPr/>
            </p:nvSpPr>
            <p:spPr bwMode="auto">
              <a:xfrm>
                <a:off x="10523576" y="3471244"/>
                <a:ext cx="446772" cy="293003"/>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4" name="Group 183">
                <a:extLst>
                  <a:ext uri="{FF2B5EF4-FFF2-40B4-BE49-F238E27FC236}">
                    <a16:creationId xmlns:a16="http://schemas.microsoft.com/office/drawing/2014/main" id="{B36E3E95-9667-426D-AE00-C8644656DA7A}"/>
                  </a:ext>
                </a:extLst>
              </p:cNvPr>
              <p:cNvGrpSpPr/>
              <p:nvPr/>
            </p:nvGrpSpPr>
            <p:grpSpPr>
              <a:xfrm>
                <a:off x="10449699" y="3395452"/>
                <a:ext cx="339496" cy="282535"/>
                <a:chOff x="9271001" y="3551238"/>
                <a:chExt cx="955675" cy="795337"/>
              </a:xfrm>
            </p:grpSpPr>
            <p:sp>
              <p:nvSpPr>
                <p:cNvPr id="185" name="Oval 20">
                  <a:extLst>
                    <a:ext uri="{FF2B5EF4-FFF2-40B4-BE49-F238E27FC236}">
                      <a16:creationId xmlns:a16="http://schemas.microsoft.com/office/drawing/2014/main" id="{68CBE819-27A4-4C79-9838-57BC056B8F2A}"/>
                    </a:ext>
                  </a:extLst>
                </p:cNvPr>
                <p:cNvSpPr>
                  <a:spLocks noChangeArrowheads="1"/>
                </p:cNvSpPr>
                <p:nvPr/>
              </p:nvSpPr>
              <p:spPr bwMode="auto">
                <a:xfrm>
                  <a:off x="9753601" y="3884613"/>
                  <a:ext cx="138113" cy="136525"/>
                </a:xfrm>
                <a:prstGeom prst="ellipse">
                  <a:avLst/>
                </a:prstGeom>
                <a:noFill/>
                <a:ln w="19050" cap="rnd">
                  <a:solidFill>
                    <a:srgbClr val="0072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Oval 21">
                  <a:extLst>
                    <a:ext uri="{FF2B5EF4-FFF2-40B4-BE49-F238E27FC236}">
                      <a16:creationId xmlns:a16="http://schemas.microsoft.com/office/drawing/2014/main" id="{61F6CEBE-C42C-4C07-A1D8-65C9912F148E}"/>
                    </a:ext>
                  </a:extLst>
                </p:cNvPr>
                <p:cNvSpPr>
                  <a:spLocks noChangeArrowheads="1"/>
                </p:cNvSpPr>
                <p:nvPr/>
              </p:nvSpPr>
              <p:spPr bwMode="auto">
                <a:xfrm>
                  <a:off x="10088563" y="3884613"/>
                  <a:ext cx="138113" cy="136525"/>
                </a:xfrm>
                <a:prstGeom prst="ellipse">
                  <a:avLst/>
                </a:prstGeom>
                <a:noFill/>
                <a:ln w="19050" cap="rnd">
                  <a:solidFill>
                    <a:srgbClr val="0072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Oval 22">
                  <a:extLst>
                    <a:ext uri="{FF2B5EF4-FFF2-40B4-BE49-F238E27FC236}">
                      <a16:creationId xmlns:a16="http://schemas.microsoft.com/office/drawing/2014/main" id="{D31AE107-E0FB-4764-8B38-AFD0F31F4F01}"/>
                    </a:ext>
                  </a:extLst>
                </p:cNvPr>
                <p:cNvSpPr>
                  <a:spLocks noChangeArrowheads="1"/>
                </p:cNvSpPr>
                <p:nvPr/>
              </p:nvSpPr>
              <p:spPr bwMode="auto">
                <a:xfrm>
                  <a:off x="9271001" y="3884613"/>
                  <a:ext cx="134938" cy="136525"/>
                </a:xfrm>
                <a:prstGeom prst="ellipse">
                  <a:avLst/>
                </a:prstGeom>
                <a:noFill/>
                <a:ln w="19050" cap="rnd">
                  <a:solidFill>
                    <a:srgbClr val="0072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23">
                  <a:extLst>
                    <a:ext uri="{FF2B5EF4-FFF2-40B4-BE49-F238E27FC236}">
                      <a16:creationId xmlns:a16="http://schemas.microsoft.com/office/drawing/2014/main" id="{C32C7F71-4AA1-4C3F-8B39-EE58C868AB53}"/>
                    </a:ext>
                  </a:extLst>
                </p:cNvPr>
                <p:cNvSpPr>
                  <a:spLocks noChangeShapeType="1"/>
                </p:cNvSpPr>
                <p:nvPr/>
              </p:nvSpPr>
              <p:spPr bwMode="auto">
                <a:xfrm flipH="1">
                  <a:off x="9893301" y="3952875"/>
                  <a:ext cx="195263" cy="0"/>
                </a:xfrm>
                <a:prstGeom prst="line">
                  <a:avLst/>
                </a:prstGeom>
                <a:noFill/>
                <a:ln w="19050" cap="rnd">
                  <a:solidFill>
                    <a:srgbClr val="0072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24">
                  <a:extLst>
                    <a:ext uri="{FF2B5EF4-FFF2-40B4-BE49-F238E27FC236}">
                      <a16:creationId xmlns:a16="http://schemas.microsoft.com/office/drawing/2014/main" id="{2B023697-7776-415A-B45A-B9AC3382154F}"/>
                    </a:ext>
                  </a:extLst>
                </p:cNvPr>
                <p:cNvSpPr>
                  <a:spLocks noChangeShapeType="1"/>
                </p:cNvSpPr>
                <p:nvPr/>
              </p:nvSpPr>
              <p:spPr bwMode="auto">
                <a:xfrm flipH="1">
                  <a:off x="9402763" y="3952875"/>
                  <a:ext cx="350838" cy="0"/>
                </a:xfrm>
                <a:prstGeom prst="line">
                  <a:avLst/>
                </a:prstGeom>
                <a:noFill/>
                <a:ln w="19050" cap="rnd">
                  <a:solidFill>
                    <a:srgbClr val="0072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25">
                  <a:extLst>
                    <a:ext uri="{FF2B5EF4-FFF2-40B4-BE49-F238E27FC236}">
                      <a16:creationId xmlns:a16="http://schemas.microsoft.com/office/drawing/2014/main" id="{18988477-130D-44C7-9EAA-6590335567FD}"/>
                    </a:ext>
                  </a:extLst>
                </p:cNvPr>
                <p:cNvSpPr>
                  <a:spLocks/>
                </p:cNvSpPr>
                <p:nvPr/>
              </p:nvSpPr>
              <p:spPr bwMode="auto">
                <a:xfrm>
                  <a:off x="9961563" y="4114800"/>
                  <a:ext cx="155575" cy="157163"/>
                </a:xfrm>
                <a:custGeom>
                  <a:avLst/>
                  <a:gdLst>
                    <a:gd name="T0" fmla="*/ 7 w 55"/>
                    <a:gd name="T1" fmla="*/ 41 h 56"/>
                    <a:gd name="T2" fmla="*/ 15 w 55"/>
                    <a:gd name="T3" fmla="*/ 7 h 56"/>
                    <a:gd name="T4" fmla="*/ 48 w 55"/>
                    <a:gd name="T5" fmla="*/ 16 h 56"/>
                    <a:gd name="T6" fmla="*/ 40 w 55"/>
                    <a:gd name="T7" fmla="*/ 49 h 56"/>
                    <a:gd name="T8" fmla="*/ 7 w 55"/>
                    <a:gd name="T9" fmla="*/ 41 h 56"/>
                  </a:gdLst>
                  <a:ahLst/>
                  <a:cxnLst>
                    <a:cxn ang="0">
                      <a:pos x="T0" y="T1"/>
                    </a:cxn>
                    <a:cxn ang="0">
                      <a:pos x="T2" y="T3"/>
                    </a:cxn>
                    <a:cxn ang="0">
                      <a:pos x="T4" y="T5"/>
                    </a:cxn>
                    <a:cxn ang="0">
                      <a:pos x="T6" y="T7"/>
                    </a:cxn>
                    <a:cxn ang="0">
                      <a:pos x="T8" y="T9"/>
                    </a:cxn>
                  </a:cxnLst>
                  <a:rect l="0" t="0" r="r" b="b"/>
                  <a:pathLst>
                    <a:path w="55" h="56">
                      <a:moveTo>
                        <a:pt x="7" y="41"/>
                      </a:moveTo>
                      <a:cubicBezTo>
                        <a:pt x="0" y="29"/>
                        <a:pt x="3" y="14"/>
                        <a:pt x="15" y="7"/>
                      </a:cubicBezTo>
                      <a:cubicBezTo>
                        <a:pt x="26" y="0"/>
                        <a:pt x="41" y="4"/>
                        <a:pt x="48" y="16"/>
                      </a:cubicBezTo>
                      <a:cubicBezTo>
                        <a:pt x="55" y="27"/>
                        <a:pt x="51" y="42"/>
                        <a:pt x="40" y="49"/>
                      </a:cubicBezTo>
                      <a:cubicBezTo>
                        <a:pt x="29" y="56"/>
                        <a:pt x="14" y="52"/>
                        <a:pt x="7" y="41"/>
                      </a:cubicBezTo>
                      <a:close/>
                    </a:path>
                  </a:pathLst>
                </a:custGeom>
                <a:noFill/>
                <a:ln w="19050" cap="rnd">
                  <a:solidFill>
                    <a:srgbClr val="0072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
                  <a:extLst>
                    <a:ext uri="{FF2B5EF4-FFF2-40B4-BE49-F238E27FC236}">
                      <a16:creationId xmlns:a16="http://schemas.microsoft.com/office/drawing/2014/main" id="{461F79DB-27F6-4FA3-A805-AADD0E846259}"/>
                    </a:ext>
                  </a:extLst>
                </p:cNvPr>
                <p:cNvSpPr>
                  <a:spLocks/>
                </p:cNvSpPr>
                <p:nvPr/>
              </p:nvSpPr>
              <p:spPr bwMode="auto">
                <a:xfrm>
                  <a:off x="9478963" y="4191000"/>
                  <a:ext cx="155575" cy="155575"/>
                </a:xfrm>
                <a:custGeom>
                  <a:avLst/>
                  <a:gdLst>
                    <a:gd name="T0" fmla="*/ 9 w 55"/>
                    <a:gd name="T1" fmla="*/ 12 h 55"/>
                    <a:gd name="T2" fmla="*/ 43 w 55"/>
                    <a:gd name="T3" fmla="*/ 9 h 55"/>
                    <a:gd name="T4" fmla="*/ 46 w 55"/>
                    <a:gd name="T5" fmla="*/ 43 h 55"/>
                    <a:gd name="T6" fmla="*/ 12 w 55"/>
                    <a:gd name="T7" fmla="*/ 46 h 55"/>
                    <a:gd name="T8" fmla="*/ 9 w 55"/>
                    <a:gd name="T9" fmla="*/ 12 h 55"/>
                  </a:gdLst>
                  <a:ahLst/>
                  <a:cxnLst>
                    <a:cxn ang="0">
                      <a:pos x="T0" y="T1"/>
                    </a:cxn>
                    <a:cxn ang="0">
                      <a:pos x="T2" y="T3"/>
                    </a:cxn>
                    <a:cxn ang="0">
                      <a:pos x="T4" y="T5"/>
                    </a:cxn>
                    <a:cxn ang="0">
                      <a:pos x="T6" y="T7"/>
                    </a:cxn>
                    <a:cxn ang="0">
                      <a:pos x="T8" y="T9"/>
                    </a:cxn>
                  </a:cxnLst>
                  <a:rect l="0" t="0" r="r" b="b"/>
                  <a:pathLst>
                    <a:path w="55" h="55">
                      <a:moveTo>
                        <a:pt x="9" y="12"/>
                      </a:moveTo>
                      <a:cubicBezTo>
                        <a:pt x="18" y="2"/>
                        <a:pt x="33" y="0"/>
                        <a:pt x="43" y="9"/>
                      </a:cubicBezTo>
                      <a:cubicBezTo>
                        <a:pt x="53" y="18"/>
                        <a:pt x="55" y="33"/>
                        <a:pt x="46" y="43"/>
                      </a:cubicBezTo>
                      <a:cubicBezTo>
                        <a:pt x="37" y="54"/>
                        <a:pt x="22" y="55"/>
                        <a:pt x="12" y="46"/>
                      </a:cubicBezTo>
                      <a:cubicBezTo>
                        <a:pt x="2" y="38"/>
                        <a:pt x="0" y="22"/>
                        <a:pt x="9" y="12"/>
                      </a:cubicBezTo>
                      <a:close/>
                    </a:path>
                  </a:pathLst>
                </a:custGeom>
                <a:noFill/>
                <a:ln w="19050" cap="rnd">
                  <a:solidFill>
                    <a:srgbClr val="0072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27">
                  <a:extLst>
                    <a:ext uri="{FF2B5EF4-FFF2-40B4-BE49-F238E27FC236}">
                      <a16:creationId xmlns:a16="http://schemas.microsoft.com/office/drawing/2014/main" id="{ADB9201F-506E-4121-8C9A-AD3C8FAE67C9}"/>
                    </a:ext>
                  </a:extLst>
                </p:cNvPr>
                <p:cNvSpPr>
                  <a:spLocks/>
                </p:cNvSpPr>
                <p:nvPr/>
              </p:nvSpPr>
              <p:spPr bwMode="auto">
                <a:xfrm>
                  <a:off x="9961563" y="3619500"/>
                  <a:ext cx="155575" cy="152400"/>
                </a:xfrm>
                <a:custGeom>
                  <a:avLst/>
                  <a:gdLst>
                    <a:gd name="T0" fmla="*/ 9 w 55"/>
                    <a:gd name="T1" fmla="*/ 11 h 54"/>
                    <a:gd name="T2" fmla="*/ 43 w 55"/>
                    <a:gd name="T3" fmla="*/ 9 h 54"/>
                    <a:gd name="T4" fmla="*/ 46 w 55"/>
                    <a:gd name="T5" fmla="*/ 43 h 54"/>
                    <a:gd name="T6" fmla="*/ 12 w 55"/>
                    <a:gd name="T7" fmla="*/ 46 h 54"/>
                    <a:gd name="T8" fmla="*/ 9 w 55"/>
                    <a:gd name="T9" fmla="*/ 11 h 54"/>
                  </a:gdLst>
                  <a:ahLst/>
                  <a:cxnLst>
                    <a:cxn ang="0">
                      <a:pos x="T0" y="T1"/>
                    </a:cxn>
                    <a:cxn ang="0">
                      <a:pos x="T2" y="T3"/>
                    </a:cxn>
                    <a:cxn ang="0">
                      <a:pos x="T4" y="T5"/>
                    </a:cxn>
                    <a:cxn ang="0">
                      <a:pos x="T6" y="T7"/>
                    </a:cxn>
                    <a:cxn ang="0">
                      <a:pos x="T8" y="T9"/>
                    </a:cxn>
                  </a:cxnLst>
                  <a:rect l="0" t="0" r="r" b="b"/>
                  <a:pathLst>
                    <a:path w="55" h="54">
                      <a:moveTo>
                        <a:pt x="9" y="11"/>
                      </a:moveTo>
                      <a:cubicBezTo>
                        <a:pt x="18" y="1"/>
                        <a:pt x="33" y="0"/>
                        <a:pt x="43" y="9"/>
                      </a:cubicBezTo>
                      <a:cubicBezTo>
                        <a:pt x="53" y="17"/>
                        <a:pt x="55" y="33"/>
                        <a:pt x="46" y="43"/>
                      </a:cubicBezTo>
                      <a:cubicBezTo>
                        <a:pt x="37" y="53"/>
                        <a:pt x="22" y="54"/>
                        <a:pt x="12" y="46"/>
                      </a:cubicBezTo>
                      <a:cubicBezTo>
                        <a:pt x="2" y="37"/>
                        <a:pt x="0" y="22"/>
                        <a:pt x="9" y="11"/>
                      </a:cubicBezTo>
                      <a:close/>
                    </a:path>
                  </a:pathLst>
                </a:custGeom>
                <a:noFill/>
                <a:ln w="19050" cap="rnd">
                  <a:solidFill>
                    <a:srgbClr val="0072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28">
                  <a:extLst>
                    <a:ext uri="{FF2B5EF4-FFF2-40B4-BE49-F238E27FC236}">
                      <a16:creationId xmlns:a16="http://schemas.microsoft.com/office/drawing/2014/main" id="{6D8354EA-591D-49DC-9A8D-A9F87EADB14B}"/>
                    </a:ext>
                  </a:extLst>
                </p:cNvPr>
                <p:cNvSpPr>
                  <a:spLocks noChangeShapeType="1"/>
                </p:cNvSpPr>
                <p:nvPr/>
              </p:nvSpPr>
              <p:spPr bwMode="auto">
                <a:xfrm flipV="1">
                  <a:off x="9601201" y="4006850"/>
                  <a:ext cx="177800" cy="209550"/>
                </a:xfrm>
                <a:prstGeom prst="line">
                  <a:avLst/>
                </a:prstGeom>
                <a:noFill/>
                <a:ln w="19050" cap="rnd">
                  <a:solidFill>
                    <a:srgbClr val="0072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29">
                  <a:extLst>
                    <a:ext uri="{FF2B5EF4-FFF2-40B4-BE49-F238E27FC236}">
                      <a16:creationId xmlns:a16="http://schemas.microsoft.com/office/drawing/2014/main" id="{98F1243F-97D9-4213-B9AC-AE7851C56462}"/>
                    </a:ext>
                  </a:extLst>
                </p:cNvPr>
                <p:cNvSpPr>
                  <a:spLocks/>
                </p:cNvSpPr>
                <p:nvPr/>
              </p:nvSpPr>
              <p:spPr bwMode="auto">
                <a:xfrm>
                  <a:off x="9478963" y="3551238"/>
                  <a:ext cx="155575" cy="152400"/>
                </a:xfrm>
                <a:custGeom>
                  <a:avLst/>
                  <a:gdLst>
                    <a:gd name="T0" fmla="*/ 9 w 55"/>
                    <a:gd name="T1" fmla="*/ 43 h 54"/>
                    <a:gd name="T2" fmla="*/ 43 w 55"/>
                    <a:gd name="T3" fmla="*/ 46 h 54"/>
                    <a:gd name="T4" fmla="*/ 46 w 55"/>
                    <a:gd name="T5" fmla="*/ 11 h 54"/>
                    <a:gd name="T6" fmla="*/ 12 w 55"/>
                    <a:gd name="T7" fmla="*/ 9 h 54"/>
                    <a:gd name="T8" fmla="*/ 9 w 55"/>
                    <a:gd name="T9" fmla="*/ 43 h 54"/>
                  </a:gdLst>
                  <a:ahLst/>
                  <a:cxnLst>
                    <a:cxn ang="0">
                      <a:pos x="T0" y="T1"/>
                    </a:cxn>
                    <a:cxn ang="0">
                      <a:pos x="T2" y="T3"/>
                    </a:cxn>
                    <a:cxn ang="0">
                      <a:pos x="T4" y="T5"/>
                    </a:cxn>
                    <a:cxn ang="0">
                      <a:pos x="T6" y="T7"/>
                    </a:cxn>
                    <a:cxn ang="0">
                      <a:pos x="T8" y="T9"/>
                    </a:cxn>
                  </a:cxnLst>
                  <a:rect l="0" t="0" r="r" b="b"/>
                  <a:pathLst>
                    <a:path w="55" h="54">
                      <a:moveTo>
                        <a:pt x="9" y="43"/>
                      </a:moveTo>
                      <a:cubicBezTo>
                        <a:pt x="18" y="53"/>
                        <a:pt x="33" y="54"/>
                        <a:pt x="43" y="46"/>
                      </a:cubicBezTo>
                      <a:cubicBezTo>
                        <a:pt x="53" y="37"/>
                        <a:pt x="55" y="22"/>
                        <a:pt x="46" y="11"/>
                      </a:cubicBezTo>
                      <a:cubicBezTo>
                        <a:pt x="37" y="1"/>
                        <a:pt x="22" y="0"/>
                        <a:pt x="12" y="9"/>
                      </a:cubicBezTo>
                      <a:cubicBezTo>
                        <a:pt x="2" y="17"/>
                        <a:pt x="0" y="33"/>
                        <a:pt x="9" y="43"/>
                      </a:cubicBezTo>
                      <a:close/>
                    </a:path>
                  </a:pathLst>
                </a:custGeom>
                <a:noFill/>
                <a:ln w="19050" cap="rnd">
                  <a:solidFill>
                    <a:srgbClr val="0072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30">
                  <a:extLst>
                    <a:ext uri="{FF2B5EF4-FFF2-40B4-BE49-F238E27FC236}">
                      <a16:creationId xmlns:a16="http://schemas.microsoft.com/office/drawing/2014/main" id="{548D0FFC-7613-4F57-8AD9-22D405D9EE9D}"/>
                    </a:ext>
                  </a:extLst>
                </p:cNvPr>
                <p:cNvSpPr>
                  <a:spLocks noChangeShapeType="1"/>
                </p:cNvSpPr>
                <p:nvPr/>
              </p:nvSpPr>
              <p:spPr bwMode="auto">
                <a:xfrm>
                  <a:off x="9874251" y="4006850"/>
                  <a:ext cx="119063" cy="134938"/>
                </a:xfrm>
                <a:prstGeom prst="line">
                  <a:avLst/>
                </a:prstGeom>
                <a:noFill/>
                <a:ln w="19050" cap="rnd">
                  <a:solidFill>
                    <a:srgbClr val="0072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31">
                  <a:extLst>
                    <a:ext uri="{FF2B5EF4-FFF2-40B4-BE49-F238E27FC236}">
                      <a16:creationId xmlns:a16="http://schemas.microsoft.com/office/drawing/2014/main" id="{005F4DC2-0AAF-4B0F-AC8E-25C3C6AEB81B}"/>
                    </a:ext>
                  </a:extLst>
                </p:cNvPr>
                <p:cNvSpPr>
                  <a:spLocks noChangeShapeType="1"/>
                </p:cNvSpPr>
                <p:nvPr/>
              </p:nvSpPr>
              <p:spPr bwMode="auto">
                <a:xfrm>
                  <a:off x="9601201" y="3681413"/>
                  <a:ext cx="179388" cy="212725"/>
                </a:xfrm>
                <a:prstGeom prst="line">
                  <a:avLst/>
                </a:prstGeom>
                <a:noFill/>
                <a:ln w="19050" cap="rnd">
                  <a:solidFill>
                    <a:srgbClr val="0072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32">
                  <a:extLst>
                    <a:ext uri="{FF2B5EF4-FFF2-40B4-BE49-F238E27FC236}">
                      <a16:creationId xmlns:a16="http://schemas.microsoft.com/office/drawing/2014/main" id="{3647B65D-BD0C-47A9-9CFF-4B58B2D3F2EA}"/>
                    </a:ext>
                  </a:extLst>
                </p:cNvPr>
                <p:cNvSpPr>
                  <a:spLocks noChangeShapeType="1"/>
                </p:cNvSpPr>
                <p:nvPr/>
              </p:nvSpPr>
              <p:spPr bwMode="auto">
                <a:xfrm flipV="1">
                  <a:off x="9871076" y="3749675"/>
                  <a:ext cx="122238" cy="146050"/>
                </a:xfrm>
                <a:prstGeom prst="line">
                  <a:avLst/>
                </a:prstGeom>
                <a:noFill/>
                <a:ln w="19050" cap="rnd">
                  <a:solidFill>
                    <a:srgbClr val="0072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6" name="Group 5">
            <a:extLst>
              <a:ext uri="{FF2B5EF4-FFF2-40B4-BE49-F238E27FC236}">
                <a16:creationId xmlns:a16="http://schemas.microsoft.com/office/drawing/2014/main" id="{D9242924-6BDD-4524-B36F-5C70A580E3FC}"/>
              </a:ext>
            </a:extLst>
          </p:cNvPr>
          <p:cNvGrpSpPr/>
          <p:nvPr/>
        </p:nvGrpSpPr>
        <p:grpSpPr>
          <a:xfrm>
            <a:off x="9912220" y="4524735"/>
            <a:ext cx="878322" cy="878322"/>
            <a:chOff x="10013971" y="4330185"/>
            <a:chExt cx="878322" cy="878322"/>
          </a:xfrm>
        </p:grpSpPr>
        <p:sp>
          <p:nvSpPr>
            <p:cNvPr id="421" name="Oval 420">
              <a:extLst>
                <a:ext uri="{FF2B5EF4-FFF2-40B4-BE49-F238E27FC236}">
                  <a16:creationId xmlns:a16="http://schemas.microsoft.com/office/drawing/2014/main" id="{3D76E4A4-263A-45BD-822B-F8D958E0058B}"/>
                </a:ext>
              </a:extLst>
            </p:cNvPr>
            <p:cNvSpPr/>
            <p:nvPr/>
          </p:nvSpPr>
          <p:spPr bwMode="auto">
            <a:xfrm>
              <a:off x="10013971" y="4330185"/>
              <a:ext cx="878322" cy="878322"/>
            </a:xfrm>
            <a:prstGeom prst="ellipse">
              <a:avLst/>
            </a:prstGeom>
            <a:solidFill>
              <a:schemeClr val="bg1"/>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69" name="Group 268">
              <a:extLst>
                <a:ext uri="{FF2B5EF4-FFF2-40B4-BE49-F238E27FC236}">
                  <a16:creationId xmlns:a16="http://schemas.microsoft.com/office/drawing/2014/main" id="{82CCC43E-A200-4B8E-BF9A-D2EC4EB9B9F3}"/>
                </a:ext>
              </a:extLst>
            </p:cNvPr>
            <p:cNvGrpSpPr/>
            <p:nvPr/>
          </p:nvGrpSpPr>
          <p:grpSpPr>
            <a:xfrm>
              <a:off x="10171702" y="4594187"/>
              <a:ext cx="538598" cy="378883"/>
              <a:chOff x="7157992" y="5591272"/>
              <a:chExt cx="865977" cy="609182"/>
            </a:xfrm>
          </p:grpSpPr>
          <p:sp>
            <p:nvSpPr>
              <p:cNvPr id="199" name="Rectangle 198">
                <a:extLst>
                  <a:ext uri="{FF2B5EF4-FFF2-40B4-BE49-F238E27FC236}">
                    <a16:creationId xmlns:a16="http://schemas.microsoft.com/office/drawing/2014/main" id="{AB619FD5-0904-4EFF-9147-69F47A0A7EE6}"/>
                  </a:ext>
                </a:extLst>
              </p:cNvPr>
              <p:cNvSpPr/>
              <p:nvPr/>
            </p:nvSpPr>
            <p:spPr bwMode="auto">
              <a:xfrm>
                <a:off x="7225627" y="5591272"/>
                <a:ext cx="752447" cy="609182"/>
              </a:xfrm>
              <a:prstGeom prst="rect">
                <a:avLst/>
              </a:prstGeom>
              <a:no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a:extLst>
                  <a:ext uri="{FF2B5EF4-FFF2-40B4-BE49-F238E27FC236}">
                    <a16:creationId xmlns:a16="http://schemas.microsoft.com/office/drawing/2014/main" id="{CD0A2C1B-4706-4D2F-9F6D-F25FBB777EC4}"/>
                  </a:ext>
                </a:extLst>
              </p:cNvPr>
              <p:cNvSpPr/>
              <p:nvPr/>
            </p:nvSpPr>
            <p:spPr bwMode="auto">
              <a:xfrm>
                <a:off x="7157992" y="5685917"/>
                <a:ext cx="865977" cy="419887"/>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1" name="Group 200">
                <a:extLst>
                  <a:ext uri="{FF2B5EF4-FFF2-40B4-BE49-F238E27FC236}">
                    <a16:creationId xmlns:a16="http://schemas.microsoft.com/office/drawing/2014/main" id="{77E0A2CF-25F6-444D-AE26-F09158E75465}"/>
                  </a:ext>
                </a:extLst>
              </p:cNvPr>
              <p:cNvGrpSpPr/>
              <p:nvPr/>
            </p:nvGrpSpPr>
            <p:grpSpPr>
              <a:xfrm>
                <a:off x="7400331" y="5689368"/>
                <a:ext cx="440726" cy="417916"/>
                <a:chOff x="8366748" y="5282915"/>
                <a:chExt cx="658232" cy="549640"/>
              </a:xfrm>
            </p:grpSpPr>
            <p:grpSp>
              <p:nvGrpSpPr>
                <p:cNvPr id="204" name="Group 203">
                  <a:extLst>
                    <a:ext uri="{FF2B5EF4-FFF2-40B4-BE49-F238E27FC236}">
                      <a16:creationId xmlns:a16="http://schemas.microsoft.com/office/drawing/2014/main" id="{7FBBDAB6-32B2-482E-A52B-307845109560}"/>
                    </a:ext>
                  </a:extLst>
                </p:cNvPr>
                <p:cNvGrpSpPr/>
                <p:nvPr/>
              </p:nvGrpSpPr>
              <p:grpSpPr>
                <a:xfrm>
                  <a:off x="8366748" y="5282915"/>
                  <a:ext cx="131762" cy="549640"/>
                  <a:chOff x="8366748" y="5330107"/>
                  <a:chExt cx="131762" cy="549640"/>
                </a:xfrm>
              </p:grpSpPr>
              <p:sp>
                <p:nvSpPr>
                  <p:cNvPr id="211" name="Rectangle 210">
                    <a:extLst>
                      <a:ext uri="{FF2B5EF4-FFF2-40B4-BE49-F238E27FC236}">
                        <a16:creationId xmlns:a16="http://schemas.microsoft.com/office/drawing/2014/main" id="{BD68659A-9339-4435-A8FD-E0ABE5E83CD1}"/>
                      </a:ext>
                    </a:extLst>
                  </p:cNvPr>
                  <p:cNvSpPr/>
                  <p:nvPr/>
                </p:nvSpPr>
                <p:spPr bwMode="auto">
                  <a:xfrm>
                    <a:off x="8366748" y="5330107"/>
                    <a:ext cx="131762" cy="109001"/>
                  </a:xfrm>
                  <a:prstGeom prst="rect">
                    <a:avLst/>
                  </a:prstGeom>
                  <a:no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a:extLst>
                      <a:ext uri="{FF2B5EF4-FFF2-40B4-BE49-F238E27FC236}">
                        <a16:creationId xmlns:a16="http://schemas.microsoft.com/office/drawing/2014/main" id="{7C89B100-AA54-441E-9B96-10864455A85F}"/>
                      </a:ext>
                    </a:extLst>
                  </p:cNvPr>
                  <p:cNvSpPr/>
                  <p:nvPr/>
                </p:nvSpPr>
                <p:spPr bwMode="auto">
                  <a:xfrm>
                    <a:off x="8366748" y="5550173"/>
                    <a:ext cx="131762" cy="109001"/>
                  </a:xfrm>
                  <a:prstGeom prst="rect">
                    <a:avLst/>
                  </a:prstGeom>
                  <a:no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a:extLst>
                      <a:ext uri="{FF2B5EF4-FFF2-40B4-BE49-F238E27FC236}">
                        <a16:creationId xmlns:a16="http://schemas.microsoft.com/office/drawing/2014/main" id="{D584EF2B-97A7-43B1-A5B7-21AE23A418AC}"/>
                      </a:ext>
                    </a:extLst>
                  </p:cNvPr>
                  <p:cNvSpPr/>
                  <p:nvPr/>
                </p:nvSpPr>
                <p:spPr bwMode="auto">
                  <a:xfrm>
                    <a:off x="8366748" y="5770746"/>
                    <a:ext cx="131762" cy="109001"/>
                  </a:xfrm>
                  <a:prstGeom prst="rect">
                    <a:avLst/>
                  </a:prstGeom>
                  <a:no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5" name="Group 204">
                  <a:extLst>
                    <a:ext uri="{FF2B5EF4-FFF2-40B4-BE49-F238E27FC236}">
                      <a16:creationId xmlns:a16="http://schemas.microsoft.com/office/drawing/2014/main" id="{EC5771FC-5A38-4941-8731-77F9E45E664E}"/>
                    </a:ext>
                  </a:extLst>
                </p:cNvPr>
                <p:cNvGrpSpPr/>
                <p:nvPr/>
              </p:nvGrpSpPr>
              <p:grpSpPr>
                <a:xfrm>
                  <a:off x="8644018" y="5390898"/>
                  <a:ext cx="131762" cy="329574"/>
                  <a:chOff x="8644018" y="5502981"/>
                  <a:chExt cx="131762" cy="329574"/>
                </a:xfrm>
              </p:grpSpPr>
              <p:sp>
                <p:nvSpPr>
                  <p:cNvPr id="207" name="Rectangle 206">
                    <a:extLst>
                      <a:ext uri="{FF2B5EF4-FFF2-40B4-BE49-F238E27FC236}">
                        <a16:creationId xmlns:a16="http://schemas.microsoft.com/office/drawing/2014/main" id="{4BEA6AC2-3256-4FB2-8216-BD17E13D0DB1}"/>
                      </a:ext>
                    </a:extLst>
                  </p:cNvPr>
                  <p:cNvSpPr/>
                  <p:nvPr/>
                </p:nvSpPr>
                <p:spPr bwMode="auto">
                  <a:xfrm>
                    <a:off x="8644018" y="5502981"/>
                    <a:ext cx="131762" cy="109001"/>
                  </a:xfrm>
                  <a:prstGeom prst="rect">
                    <a:avLst/>
                  </a:prstGeom>
                  <a:no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8" name="Rectangle 207">
                    <a:extLst>
                      <a:ext uri="{FF2B5EF4-FFF2-40B4-BE49-F238E27FC236}">
                        <a16:creationId xmlns:a16="http://schemas.microsoft.com/office/drawing/2014/main" id="{1363B278-1455-47E5-A438-31FFD6423F19}"/>
                      </a:ext>
                    </a:extLst>
                  </p:cNvPr>
                  <p:cNvSpPr/>
                  <p:nvPr/>
                </p:nvSpPr>
                <p:spPr bwMode="auto">
                  <a:xfrm>
                    <a:off x="8644018" y="5723554"/>
                    <a:ext cx="131762" cy="109001"/>
                  </a:xfrm>
                  <a:prstGeom prst="rect">
                    <a:avLst/>
                  </a:prstGeom>
                  <a:no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6" name="Rectangle 205">
                  <a:extLst>
                    <a:ext uri="{FF2B5EF4-FFF2-40B4-BE49-F238E27FC236}">
                      <a16:creationId xmlns:a16="http://schemas.microsoft.com/office/drawing/2014/main" id="{523DDB00-EDB4-4642-B077-62623C3C74C0}"/>
                    </a:ext>
                  </a:extLst>
                </p:cNvPr>
                <p:cNvSpPr/>
                <p:nvPr/>
              </p:nvSpPr>
              <p:spPr bwMode="auto">
                <a:xfrm>
                  <a:off x="8893218" y="5502981"/>
                  <a:ext cx="131762" cy="109001"/>
                </a:xfrm>
                <a:prstGeom prst="rect">
                  <a:avLst/>
                </a:prstGeom>
                <a:no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12" name="Group 11">
            <a:extLst>
              <a:ext uri="{FF2B5EF4-FFF2-40B4-BE49-F238E27FC236}">
                <a16:creationId xmlns:a16="http://schemas.microsoft.com/office/drawing/2014/main" id="{AD7E0518-F47F-4DB3-A1B7-506043294C44}"/>
              </a:ext>
            </a:extLst>
          </p:cNvPr>
          <p:cNvGrpSpPr/>
          <p:nvPr/>
        </p:nvGrpSpPr>
        <p:grpSpPr>
          <a:xfrm>
            <a:off x="8945143" y="5179512"/>
            <a:ext cx="878322" cy="878322"/>
            <a:chOff x="8888933" y="5095379"/>
            <a:chExt cx="878322" cy="878322"/>
          </a:xfrm>
        </p:grpSpPr>
        <p:sp>
          <p:nvSpPr>
            <p:cNvPr id="422" name="Oval 421">
              <a:extLst>
                <a:ext uri="{FF2B5EF4-FFF2-40B4-BE49-F238E27FC236}">
                  <a16:creationId xmlns:a16="http://schemas.microsoft.com/office/drawing/2014/main" id="{EBF97C7F-DE3D-4C4A-A35B-8393D3F4AB48}"/>
                </a:ext>
              </a:extLst>
            </p:cNvPr>
            <p:cNvSpPr/>
            <p:nvPr/>
          </p:nvSpPr>
          <p:spPr bwMode="auto">
            <a:xfrm>
              <a:off x="8888933" y="5095379"/>
              <a:ext cx="878322" cy="878322"/>
            </a:xfrm>
            <a:prstGeom prst="ellipse">
              <a:avLst/>
            </a:prstGeom>
            <a:solidFill>
              <a:schemeClr val="bg1"/>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4" name="Group 213">
              <a:extLst>
                <a:ext uri="{FF2B5EF4-FFF2-40B4-BE49-F238E27FC236}">
                  <a16:creationId xmlns:a16="http://schemas.microsoft.com/office/drawing/2014/main" id="{B574AE68-2CB3-4B72-9340-F49668D814C1}"/>
                </a:ext>
              </a:extLst>
            </p:cNvPr>
            <p:cNvGrpSpPr/>
            <p:nvPr/>
          </p:nvGrpSpPr>
          <p:grpSpPr>
            <a:xfrm>
              <a:off x="9103330" y="5309024"/>
              <a:ext cx="461868" cy="461867"/>
              <a:chOff x="6650558" y="5072361"/>
              <a:chExt cx="656362" cy="656362"/>
            </a:xfrm>
            <a:solidFill>
              <a:srgbClr val="0072C6"/>
            </a:solidFill>
          </p:grpSpPr>
          <p:sp>
            <p:nvSpPr>
              <p:cNvPr id="215" name="Freeform 88">
                <a:extLst>
                  <a:ext uri="{FF2B5EF4-FFF2-40B4-BE49-F238E27FC236}">
                    <a16:creationId xmlns:a16="http://schemas.microsoft.com/office/drawing/2014/main" id="{8C30E3D9-84B9-4900-926C-9460ACEBCB23}"/>
                  </a:ext>
                </a:extLst>
              </p:cNvPr>
              <p:cNvSpPr>
                <a:spLocks noEditPoints="1"/>
              </p:cNvSpPr>
              <p:nvPr/>
            </p:nvSpPr>
            <p:spPr bwMode="auto">
              <a:xfrm>
                <a:off x="6650558" y="5072361"/>
                <a:ext cx="656362" cy="656362"/>
              </a:xfrm>
              <a:custGeom>
                <a:avLst/>
                <a:gdLst>
                  <a:gd name="T0" fmla="*/ 286 w 297"/>
                  <a:gd name="T1" fmla="*/ 172 h 297"/>
                  <a:gd name="T2" fmla="*/ 288 w 297"/>
                  <a:gd name="T3" fmla="*/ 148 h 297"/>
                  <a:gd name="T4" fmla="*/ 148 w 297"/>
                  <a:gd name="T5" fmla="*/ 9 h 297"/>
                  <a:gd name="T6" fmla="*/ 124 w 297"/>
                  <a:gd name="T7" fmla="*/ 11 h 297"/>
                  <a:gd name="T8" fmla="*/ 83 w 297"/>
                  <a:gd name="T9" fmla="*/ 0 h 297"/>
                  <a:gd name="T10" fmla="*/ 0 w 297"/>
                  <a:gd name="T11" fmla="*/ 83 h 297"/>
                  <a:gd name="T12" fmla="*/ 11 w 297"/>
                  <a:gd name="T13" fmla="*/ 124 h 297"/>
                  <a:gd name="T14" fmla="*/ 9 w 297"/>
                  <a:gd name="T15" fmla="*/ 148 h 297"/>
                  <a:gd name="T16" fmla="*/ 148 w 297"/>
                  <a:gd name="T17" fmla="*/ 288 h 297"/>
                  <a:gd name="T18" fmla="*/ 172 w 297"/>
                  <a:gd name="T19" fmla="*/ 286 h 297"/>
                  <a:gd name="T20" fmla="*/ 214 w 297"/>
                  <a:gd name="T21" fmla="*/ 297 h 297"/>
                  <a:gd name="T22" fmla="*/ 297 w 297"/>
                  <a:gd name="T23" fmla="*/ 214 h 297"/>
                  <a:gd name="T24" fmla="*/ 286 w 297"/>
                  <a:gd name="T25" fmla="*/ 172 h 297"/>
                  <a:gd name="T26" fmla="*/ 214 w 297"/>
                  <a:gd name="T27" fmla="*/ 275 h 297"/>
                  <a:gd name="T28" fmla="*/ 183 w 297"/>
                  <a:gd name="T29" fmla="*/ 268 h 297"/>
                  <a:gd name="T30" fmla="*/ 176 w 297"/>
                  <a:gd name="T31" fmla="*/ 264 h 297"/>
                  <a:gd name="T32" fmla="*/ 169 w 297"/>
                  <a:gd name="T33" fmla="*/ 265 h 297"/>
                  <a:gd name="T34" fmla="*/ 148 w 297"/>
                  <a:gd name="T35" fmla="*/ 266 h 297"/>
                  <a:gd name="T36" fmla="*/ 30 w 297"/>
                  <a:gd name="T37" fmla="*/ 148 h 297"/>
                  <a:gd name="T38" fmla="*/ 32 w 297"/>
                  <a:gd name="T39" fmla="*/ 128 h 297"/>
                  <a:gd name="T40" fmla="*/ 33 w 297"/>
                  <a:gd name="T41" fmla="*/ 120 h 297"/>
                  <a:gd name="T42" fmla="*/ 29 w 297"/>
                  <a:gd name="T43" fmla="*/ 114 h 297"/>
                  <a:gd name="T44" fmla="*/ 21 w 297"/>
                  <a:gd name="T45" fmla="*/ 83 h 297"/>
                  <a:gd name="T46" fmla="*/ 83 w 297"/>
                  <a:gd name="T47" fmla="*/ 21 h 297"/>
                  <a:gd name="T48" fmla="*/ 114 w 297"/>
                  <a:gd name="T49" fmla="*/ 29 h 297"/>
                  <a:gd name="T50" fmla="*/ 120 w 297"/>
                  <a:gd name="T51" fmla="*/ 33 h 297"/>
                  <a:gd name="T52" fmla="*/ 127 w 297"/>
                  <a:gd name="T53" fmla="*/ 32 h 297"/>
                  <a:gd name="T54" fmla="*/ 148 w 297"/>
                  <a:gd name="T55" fmla="*/ 30 h 297"/>
                  <a:gd name="T56" fmla="*/ 266 w 297"/>
                  <a:gd name="T57" fmla="*/ 148 h 297"/>
                  <a:gd name="T58" fmla="*/ 265 w 297"/>
                  <a:gd name="T59" fmla="*/ 169 h 297"/>
                  <a:gd name="T60" fmla="*/ 264 w 297"/>
                  <a:gd name="T61" fmla="*/ 176 h 297"/>
                  <a:gd name="T62" fmla="*/ 267 w 297"/>
                  <a:gd name="T63" fmla="*/ 183 h 297"/>
                  <a:gd name="T64" fmla="*/ 275 w 297"/>
                  <a:gd name="T65" fmla="*/ 214 h 297"/>
                  <a:gd name="T66" fmla="*/ 214 w 297"/>
                  <a:gd name="T67" fmla="*/ 27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7" h="297">
                    <a:moveTo>
                      <a:pt x="286" y="172"/>
                    </a:moveTo>
                    <a:cubicBezTo>
                      <a:pt x="287" y="165"/>
                      <a:pt x="288" y="157"/>
                      <a:pt x="288" y="148"/>
                    </a:cubicBezTo>
                    <a:cubicBezTo>
                      <a:pt x="288" y="71"/>
                      <a:pt x="225" y="9"/>
                      <a:pt x="148" y="9"/>
                    </a:cubicBezTo>
                    <a:cubicBezTo>
                      <a:pt x="140" y="9"/>
                      <a:pt x="132" y="9"/>
                      <a:pt x="124" y="11"/>
                    </a:cubicBezTo>
                    <a:cubicBezTo>
                      <a:pt x="112" y="4"/>
                      <a:pt x="98" y="0"/>
                      <a:pt x="83" y="0"/>
                    </a:cubicBezTo>
                    <a:cubicBezTo>
                      <a:pt x="37" y="0"/>
                      <a:pt x="0" y="37"/>
                      <a:pt x="0" y="83"/>
                    </a:cubicBezTo>
                    <a:cubicBezTo>
                      <a:pt x="0" y="98"/>
                      <a:pt x="3" y="112"/>
                      <a:pt x="11" y="124"/>
                    </a:cubicBezTo>
                    <a:cubicBezTo>
                      <a:pt x="9" y="132"/>
                      <a:pt x="9" y="140"/>
                      <a:pt x="9" y="148"/>
                    </a:cubicBezTo>
                    <a:cubicBezTo>
                      <a:pt x="9" y="225"/>
                      <a:pt x="71" y="288"/>
                      <a:pt x="148" y="288"/>
                    </a:cubicBezTo>
                    <a:cubicBezTo>
                      <a:pt x="156" y="288"/>
                      <a:pt x="165" y="287"/>
                      <a:pt x="172" y="286"/>
                    </a:cubicBezTo>
                    <a:cubicBezTo>
                      <a:pt x="184" y="293"/>
                      <a:pt x="199" y="297"/>
                      <a:pt x="214" y="297"/>
                    </a:cubicBezTo>
                    <a:cubicBezTo>
                      <a:pt x="260" y="297"/>
                      <a:pt x="297" y="260"/>
                      <a:pt x="297" y="214"/>
                    </a:cubicBezTo>
                    <a:cubicBezTo>
                      <a:pt x="297" y="199"/>
                      <a:pt x="293" y="184"/>
                      <a:pt x="286" y="172"/>
                    </a:cubicBezTo>
                    <a:close/>
                    <a:moveTo>
                      <a:pt x="214" y="275"/>
                    </a:moveTo>
                    <a:cubicBezTo>
                      <a:pt x="203" y="275"/>
                      <a:pt x="192" y="273"/>
                      <a:pt x="183" y="268"/>
                    </a:cubicBezTo>
                    <a:cubicBezTo>
                      <a:pt x="176" y="264"/>
                      <a:pt x="176" y="264"/>
                      <a:pt x="176" y="264"/>
                    </a:cubicBezTo>
                    <a:cubicBezTo>
                      <a:pt x="169" y="265"/>
                      <a:pt x="169" y="265"/>
                      <a:pt x="169" y="265"/>
                    </a:cubicBezTo>
                    <a:cubicBezTo>
                      <a:pt x="162" y="266"/>
                      <a:pt x="155" y="266"/>
                      <a:pt x="148" y="266"/>
                    </a:cubicBezTo>
                    <a:cubicBezTo>
                      <a:pt x="83" y="266"/>
                      <a:pt x="30" y="214"/>
                      <a:pt x="30" y="148"/>
                    </a:cubicBezTo>
                    <a:cubicBezTo>
                      <a:pt x="30" y="141"/>
                      <a:pt x="31" y="134"/>
                      <a:pt x="32" y="128"/>
                    </a:cubicBezTo>
                    <a:cubicBezTo>
                      <a:pt x="33" y="120"/>
                      <a:pt x="33" y="120"/>
                      <a:pt x="33" y="120"/>
                    </a:cubicBezTo>
                    <a:cubicBezTo>
                      <a:pt x="29" y="114"/>
                      <a:pt x="29" y="114"/>
                      <a:pt x="29" y="114"/>
                    </a:cubicBezTo>
                    <a:cubicBezTo>
                      <a:pt x="24" y="104"/>
                      <a:pt x="21" y="93"/>
                      <a:pt x="21" y="83"/>
                    </a:cubicBezTo>
                    <a:cubicBezTo>
                      <a:pt x="21" y="49"/>
                      <a:pt x="49" y="21"/>
                      <a:pt x="83" y="21"/>
                    </a:cubicBezTo>
                    <a:cubicBezTo>
                      <a:pt x="93" y="21"/>
                      <a:pt x="104" y="24"/>
                      <a:pt x="114" y="29"/>
                    </a:cubicBezTo>
                    <a:cubicBezTo>
                      <a:pt x="120" y="33"/>
                      <a:pt x="120" y="33"/>
                      <a:pt x="120" y="33"/>
                    </a:cubicBezTo>
                    <a:cubicBezTo>
                      <a:pt x="127" y="32"/>
                      <a:pt x="127" y="32"/>
                      <a:pt x="127" y="32"/>
                    </a:cubicBezTo>
                    <a:cubicBezTo>
                      <a:pt x="134" y="31"/>
                      <a:pt x="141" y="30"/>
                      <a:pt x="148" y="30"/>
                    </a:cubicBezTo>
                    <a:cubicBezTo>
                      <a:pt x="214" y="30"/>
                      <a:pt x="266" y="83"/>
                      <a:pt x="266" y="148"/>
                    </a:cubicBezTo>
                    <a:cubicBezTo>
                      <a:pt x="266" y="155"/>
                      <a:pt x="266" y="162"/>
                      <a:pt x="265" y="169"/>
                    </a:cubicBezTo>
                    <a:cubicBezTo>
                      <a:pt x="264" y="176"/>
                      <a:pt x="264" y="176"/>
                      <a:pt x="264" y="176"/>
                    </a:cubicBezTo>
                    <a:cubicBezTo>
                      <a:pt x="267" y="183"/>
                      <a:pt x="267" y="183"/>
                      <a:pt x="267" y="183"/>
                    </a:cubicBezTo>
                    <a:cubicBezTo>
                      <a:pt x="273" y="192"/>
                      <a:pt x="275" y="203"/>
                      <a:pt x="275" y="214"/>
                    </a:cubicBezTo>
                    <a:cubicBezTo>
                      <a:pt x="275" y="248"/>
                      <a:pt x="248" y="275"/>
                      <a:pt x="214" y="275"/>
                    </a:cubicBezTo>
                    <a:close/>
                  </a:path>
                </a:pathLst>
              </a:custGeom>
              <a:grpFill/>
              <a:ln w="19050">
                <a:noFill/>
              </a:ln>
              <a:extLst/>
            </p:spPr>
            <p:txBody>
              <a:bodyPr vert="horz" wrap="square" lIns="91440" tIns="45720" rIns="91440" bIns="45720" numCol="1" anchor="t" anchorCtr="0" compatLnSpc="1">
                <a:prstTxWarp prst="textNoShape">
                  <a:avLst/>
                </a:prstTxWarp>
              </a:bodyPr>
              <a:lstStyle/>
              <a:p>
                <a:endParaRPr lang="en-US"/>
              </a:p>
            </p:txBody>
          </p:sp>
          <p:sp>
            <p:nvSpPr>
              <p:cNvPr id="216" name="Freeform 89">
                <a:extLst>
                  <a:ext uri="{FF2B5EF4-FFF2-40B4-BE49-F238E27FC236}">
                    <a16:creationId xmlns:a16="http://schemas.microsoft.com/office/drawing/2014/main" id="{9A470494-C7A4-4E4F-9FCF-18FE58F84170}"/>
                  </a:ext>
                </a:extLst>
              </p:cNvPr>
              <p:cNvSpPr>
                <a:spLocks/>
              </p:cNvSpPr>
              <p:nvPr/>
            </p:nvSpPr>
            <p:spPr bwMode="auto">
              <a:xfrm>
                <a:off x="6826972" y="5209859"/>
                <a:ext cx="303535" cy="378770"/>
              </a:xfrm>
              <a:custGeom>
                <a:avLst/>
                <a:gdLst>
                  <a:gd name="T0" fmla="*/ 93 w 137"/>
                  <a:gd name="T1" fmla="*/ 73 h 172"/>
                  <a:gd name="T2" fmla="*/ 62 w 137"/>
                  <a:gd name="T3" fmla="*/ 66 h 172"/>
                  <a:gd name="T4" fmla="*/ 37 w 137"/>
                  <a:gd name="T5" fmla="*/ 48 h 172"/>
                  <a:gd name="T6" fmla="*/ 63 w 137"/>
                  <a:gd name="T7" fmla="*/ 28 h 172"/>
                  <a:gd name="T8" fmla="*/ 113 w 137"/>
                  <a:gd name="T9" fmla="*/ 53 h 172"/>
                  <a:gd name="T10" fmla="*/ 130 w 137"/>
                  <a:gd name="T11" fmla="*/ 38 h 172"/>
                  <a:gd name="T12" fmla="*/ 66 w 137"/>
                  <a:gd name="T13" fmla="*/ 0 h 172"/>
                  <a:gd name="T14" fmla="*/ 1 w 137"/>
                  <a:gd name="T15" fmla="*/ 50 h 172"/>
                  <a:gd name="T16" fmla="*/ 41 w 137"/>
                  <a:gd name="T17" fmla="*/ 95 h 172"/>
                  <a:gd name="T18" fmla="*/ 83 w 137"/>
                  <a:gd name="T19" fmla="*/ 105 h 172"/>
                  <a:gd name="T20" fmla="*/ 100 w 137"/>
                  <a:gd name="T21" fmla="*/ 123 h 172"/>
                  <a:gd name="T22" fmla="*/ 69 w 137"/>
                  <a:gd name="T23" fmla="*/ 145 h 172"/>
                  <a:gd name="T24" fmla="*/ 16 w 137"/>
                  <a:gd name="T25" fmla="*/ 115 h 172"/>
                  <a:gd name="T26" fmla="*/ 0 w 137"/>
                  <a:gd name="T27" fmla="*/ 130 h 172"/>
                  <a:gd name="T28" fmla="*/ 69 w 137"/>
                  <a:gd name="T29" fmla="*/ 172 h 172"/>
                  <a:gd name="T30" fmla="*/ 137 w 137"/>
                  <a:gd name="T31" fmla="*/ 120 h 172"/>
                  <a:gd name="T32" fmla="*/ 93 w 137"/>
                  <a:gd name="T33" fmla="*/ 7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2">
                    <a:moveTo>
                      <a:pt x="93" y="73"/>
                    </a:moveTo>
                    <a:cubicBezTo>
                      <a:pt x="62" y="66"/>
                      <a:pt x="62" y="66"/>
                      <a:pt x="62" y="66"/>
                    </a:cubicBezTo>
                    <a:cubicBezTo>
                      <a:pt x="50" y="63"/>
                      <a:pt x="37" y="59"/>
                      <a:pt x="37" y="48"/>
                    </a:cubicBezTo>
                    <a:cubicBezTo>
                      <a:pt x="37" y="37"/>
                      <a:pt x="46" y="28"/>
                      <a:pt x="63" y="28"/>
                    </a:cubicBezTo>
                    <a:cubicBezTo>
                      <a:pt x="98" y="28"/>
                      <a:pt x="95" y="53"/>
                      <a:pt x="113" y="53"/>
                    </a:cubicBezTo>
                    <a:cubicBezTo>
                      <a:pt x="122" y="53"/>
                      <a:pt x="130" y="48"/>
                      <a:pt x="130" y="38"/>
                    </a:cubicBezTo>
                    <a:cubicBezTo>
                      <a:pt x="130" y="16"/>
                      <a:pt x="95" y="0"/>
                      <a:pt x="66" y="0"/>
                    </a:cubicBezTo>
                    <a:cubicBezTo>
                      <a:pt x="34" y="0"/>
                      <a:pt x="1" y="14"/>
                      <a:pt x="1" y="50"/>
                    </a:cubicBezTo>
                    <a:cubicBezTo>
                      <a:pt x="1" y="68"/>
                      <a:pt x="7" y="86"/>
                      <a:pt x="41" y="95"/>
                    </a:cubicBezTo>
                    <a:cubicBezTo>
                      <a:pt x="83" y="105"/>
                      <a:pt x="83" y="105"/>
                      <a:pt x="83" y="105"/>
                    </a:cubicBezTo>
                    <a:cubicBezTo>
                      <a:pt x="96" y="109"/>
                      <a:pt x="100" y="116"/>
                      <a:pt x="100" y="123"/>
                    </a:cubicBezTo>
                    <a:cubicBezTo>
                      <a:pt x="100" y="134"/>
                      <a:pt x="88" y="145"/>
                      <a:pt x="69" y="145"/>
                    </a:cubicBezTo>
                    <a:cubicBezTo>
                      <a:pt x="31" y="145"/>
                      <a:pt x="36" y="115"/>
                      <a:pt x="16" y="115"/>
                    </a:cubicBezTo>
                    <a:cubicBezTo>
                      <a:pt x="7" y="115"/>
                      <a:pt x="0" y="121"/>
                      <a:pt x="0" y="130"/>
                    </a:cubicBezTo>
                    <a:cubicBezTo>
                      <a:pt x="0" y="148"/>
                      <a:pt x="21" y="172"/>
                      <a:pt x="69" y="172"/>
                    </a:cubicBezTo>
                    <a:cubicBezTo>
                      <a:pt x="114" y="172"/>
                      <a:pt x="137" y="149"/>
                      <a:pt x="137" y="120"/>
                    </a:cubicBezTo>
                    <a:cubicBezTo>
                      <a:pt x="137" y="101"/>
                      <a:pt x="128" y="80"/>
                      <a:pt x="93" y="73"/>
                    </a:cubicBezTo>
                    <a:close/>
                  </a:path>
                </a:pathLst>
              </a:custGeom>
              <a:grpFill/>
              <a:ln w="19050">
                <a:noFill/>
              </a:ln>
              <a:extLst/>
            </p:spPr>
            <p:txBody>
              <a:bodyPr vert="horz" wrap="square" lIns="91440" tIns="45720" rIns="91440" bIns="45720" numCol="1" anchor="t" anchorCtr="0" compatLnSpc="1">
                <a:prstTxWarp prst="textNoShape">
                  <a:avLst/>
                </a:prstTxWarp>
              </a:bodyPr>
              <a:lstStyle/>
              <a:p>
                <a:endParaRPr lang="en-US"/>
              </a:p>
            </p:txBody>
          </p:sp>
        </p:grpSp>
      </p:grpSp>
      <p:sp>
        <p:nvSpPr>
          <p:cNvPr id="423" name="Oval 422">
            <a:extLst>
              <a:ext uri="{FF2B5EF4-FFF2-40B4-BE49-F238E27FC236}">
                <a16:creationId xmlns:a16="http://schemas.microsoft.com/office/drawing/2014/main" id="{FF6E8ED5-F98E-403A-B8AD-EFAC06C8AB07}"/>
              </a:ext>
            </a:extLst>
          </p:cNvPr>
          <p:cNvSpPr/>
          <p:nvPr/>
        </p:nvSpPr>
        <p:spPr bwMode="auto">
          <a:xfrm>
            <a:off x="7630211" y="5179512"/>
            <a:ext cx="878322" cy="878322"/>
          </a:xfrm>
          <a:prstGeom prst="ellipse">
            <a:avLst/>
          </a:prstGeom>
          <a:solidFill>
            <a:schemeClr val="bg1"/>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a:extLst>
              <a:ext uri="{FF2B5EF4-FFF2-40B4-BE49-F238E27FC236}">
                <a16:creationId xmlns:a16="http://schemas.microsoft.com/office/drawing/2014/main" id="{F9081CAB-9108-498C-A43C-0E4A78C23B83}"/>
              </a:ext>
            </a:extLst>
          </p:cNvPr>
          <p:cNvGrpSpPr/>
          <p:nvPr/>
        </p:nvGrpSpPr>
        <p:grpSpPr>
          <a:xfrm>
            <a:off x="6669475" y="4490644"/>
            <a:ext cx="878322" cy="878322"/>
            <a:chOff x="6454182" y="4330185"/>
            <a:chExt cx="878322" cy="878322"/>
          </a:xfrm>
        </p:grpSpPr>
        <p:sp>
          <p:nvSpPr>
            <p:cNvPr id="424" name="Oval 423">
              <a:extLst>
                <a:ext uri="{FF2B5EF4-FFF2-40B4-BE49-F238E27FC236}">
                  <a16:creationId xmlns:a16="http://schemas.microsoft.com/office/drawing/2014/main" id="{2A16F714-0E48-4517-8F14-1DE03BD2F37C}"/>
                </a:ext>
              </a:extLst>
            </p:cNvPr>
            <p:cNvSpPr/>
            <p:nvPr/>
          </p:nvSpPr>
          <p:spPr bwMode="auto">
            <a:xfrm>
              <a:off x="6454182" y="4330185"/>
              <a:ext cx="878322" cy="878322"/>
            </a:xfrm>
            <a:prstGeom prst="ellipse">
              <a:avLst/>
            </a:prstGeom>
            <a:solidFill>
              <a:schemeClr val="bg1"/>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2" name="Group 221">
              <a:extLst>
                <a:ext uri="{FF2B5EF4-FFF2-40B4-BE49-F238E27FC236}">
                  <a16:creationId xmlns:a16="http://schemas.microsoft.com/office/drawing/2014/main" id="{CCD5649F-AC54-4280-93EE-59D3B22CA1D2}"/>
                </a:ext>
              </a:extLst>
            </p:cNvPr>
            <p:cNvGrpSpPr/>
            <p:nvPr/>
          </p:nvGrpSpPr>
          <p:grpSpPr>
            <a:xfrm>
              <a:off x="6660761" y="4556522"/>
              <a:ext cx="437269" cy="447392"/>
              <a:chOff x="6762332" y="4777776"/>
              <a:chExt cx="424558" cy="434386"/>
            </a:xfrm>
            <a:noFill/>
          </p:grpSpPr>
          <p:sp>
            <p:nvSpPr>
              <p:cNvPr id="223" name="Freeform 36">
                <a:extLst>
                  <a:ext uri="{FF2B5EF4-FFF2-40B4-BE49-F238E27FC236}">
                    <a16:creationId xmlns:a16="http://schemas.microsoft.com/office/drawing/2014/main" id="{E960A986-C692-4D06-A6FE-B8296A1A0F45}"/>
                  </a:ext>
                </a:extLst>
              </p:cNvPr>
              <p:cNvSpPr>
                <a:spLocks/>
              </p:cNvSpPr>
              <p:nvPr/>
            </p:nvSpPr>
            <p:spPr bwMode="auto">
              <a:xfrm>
                <a:off x="6973927" y="4777776"/>
                <a:ext cx="212963" cy="191495"/>
              </a:xfrm>
              <a:custGeom>
                <a:avLst/>
                <a:gdLst>
                  <a:gd name="T0" fmla="*/ 139 w 139"/>
                  <a:gd name="T1" fmla="*/ 0 h 125"/>
                  <a:gd name="T2" fmla="*/ 0 w 139"/>
                  <a:gd name="T3" fmla="*/ 21 h 125"/>
                  <a:gd name="T4" fmla="*/ 0 w 139"/>
                  <a:gd name="T5" fmla="*/ 125 h 125"/>
                  <a:gd name="T6" fmla="*/ 139 w 139"/>
                  <a:gd name="T7" fmla="*/ 124 h 125"/>
                  <a:gd name="T8" fmla="*/ 139 w 139"/>
                  <a:gd name="T9" fmla="*/ 0 h 125"/>
                </a:gdLst>
                <a:ahLst/>
                <a:cxnLst>
                  <a:cxn ang="0">
                    <a:pos x="T0" y="T1"/>
                  </a:cxn>
                  <a:cxn ang="0">
                    <a:pos x="T2" y="T3"/>
                  </a:cxn>
                  <a:cxn ang="0">
                    <a:pos x="T4" y="T5"/>
                  </a:cxn>
                  <a:cxn ang="0">
                    <a:pos x="T6" y="T7"/>
                  </a:cxn>
                  <a:cxn ang="0">
                    <a:pos x="T8" y="T9"/>
                  </a:cxn>
                </a:cxnLst>
                <a:rect l="0" t="0" r="r" b="b"/>
                <a:pathLst>
                  <a:path w="139" h="125">
                    <a:moveTo>
                      <a:pt x="139" y="0"/>
                    </a:moveTo>
                    <a:cubicBezTo>
                      <a:pt x="93" y="7"/>
                      <a:pt x="46" y="14"/>
                      <a:pt x="0" y="21"/>
                    </a:cubicBezTo>
                    <a:cubicBezTo>
                      <a:pt x="0" y="55"/>
                      <a:pt x="0" y="90"/>
                      <a:pt x="0" y="125"/>
                    </a:cubicBezTo>
                    <a:cubicBezTo>
                      <a:pt x="46" y="124"/>
                      <a:pt x="93" y="124"/>
                      <a:pt x="139" y="124"/>
                    </a:cubicBezTo>
                    <a:cubicBezTo>
                      <a:pt x="139" y="82"/>
                      <a:pt x="139" y="41"/>
                      <a:pt x="139" y="0"/>
                    </a:cubicBezTo>
                    <a:close/>
                  </a:path>
                </a:pathLst>
              </a:custGeom>
              <a:grpFill/>
              <a:ln w="19050" cap="rnd">
                <a:solidFill>
                  <a:srgbClr val="0072C6"/>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45" name="Freeform 37">
                <a:extLst>
                  <a:ext uri="{FF2B5EF4-FFF2-40B4-BE49-F238E27FC236}">
                    <a16:creationId xmlns:a16="http://schemas.microsoft.com/office/drawing/2014/main" id="{6E179E23-3B92-42D3-9329-5B0FD6636DB3}"/>
                  </a:ext>
                </a:extLst>
              </p:cNvPr>
              <p:cNvSpPr>
                <a:spLocks/>
              </p:cNvSpPr>
              <p:nvPr/>
            </p:nvSpPr>
            <p:spPr bwMode="auto">
              <a:xfrm>
                <a:off x="6762332" y="4812983"/>
                <a:ext cx="160581" cy="156287"/>
              </a:xfrm>
              <a:custGeom>
                <a:avLst/>
                <a:gdLst>
                  <a:gd name="T0" fmla="*/ 105 w 105"/>
                  <a:gd name="T1" fmla="*/ 0 h 102"/>
                  <a:gd name="T2" fmla="*/ 0 w 105"/>
                  <a:gd name="T3" fmla="*/ 14 h 102"/>
                  <a:gd name="T4" fmla="*/ 0 w 105"/>
                  <a:gd name="T5" fmla="*/ 102 h 102"/>
                  <a:gd name="T6" fmla="*/ 8 w 105"/>
                  <a:gd name="T7" fmla="*/ 102 h 102"/>
                  <a:gd name="T8" fmla="*/ 103 w 105"/>
                  <a:gd name="T9" fmla="*/ 102 h 102"/>
                  <a:gd name="T10" fmla="*/ 105 w 105"/>
                  <a:gd name="T11" fmla="*/ 102 h 102"/>
                  <a:gd name="T12" fmla="*/ 105 w 105"/>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05" h="102">
                    <a:moveTo>
                      <a:pt x="105" y="0"/>
                    </a:moveTo>
                    <a:cubicBezTo>
                      <a:pt x="70" y="4"/>
                      <a:pt x="35" y="9"/>
                      <a:pt x="0" y="14"/>
                    </a:cubicBezTo>
                    <a:cubicBezTo>
                      <a:pt x="0" y="102"/>
                      <a:pt x="0" y="102"/>
                      <a:pt x="0" y="102"/>
                    </a:cubicBezTo>
                    <a:cubicBezTo>
                      <a:pt x="2" y="102"/>
                      <a:pt x="5" y="102"/>
                      <a:pt x="8" y="102"/>
                    </a:cubicBezTo>
                    <a:cubicBezTo>
                      <a:pt x="39" y="102"/>
                      <a:pt x="71" y="102"/>
                      <a:pt x="103" y="102"/>
                    </a:cubicBezTo>
                    <a:cubicBezTo>
                      <a:pt x="103" y="102"/>
                      <a:pt x="104" y="102"/>
                      <a:pt x="105" y="102"/>
                    </a:cubicBezTo>
                    <a:cubicBezTo>
                      <a:pt x="105" y="68"/>
                      <a:pt x="105" y="34"/>
                      <a:pt x="105" y="0"/>
                    </a:cubicBezTo>
                    <a:close/>
                  </a:path>
                </a:pathLst>
              </a:custGeom>
              <a:grpFill/>
              <a:ln w="19050" cap="rnd">
                <a:solidFill>
                  <a:srgbClr val="0072C6"/>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46" name="Freeform 38">
                <a:extLst>
                  <a:ext uri="{FF2B5EF4-FFF2-40B4-BE49-F238E27FC236}">
                    <a16:creationId xmlns:a16="http://schemas.microsoft.com/office/drawing/2014/main" id="{44E128A3-A113-4466-97C0-E045308E258C}"/>
                  </a:ext>
                </a:extLst>
              </p:cNvPr>
              <p:cNvSpPr>
                <a:spLocks/>
              </p:cNvSpPr>
              <p:nvPr/>
            </p:nvSpPr>
            <p:spPr bwMode="auto">
              <a:xfrm>
                <a:off x="6762332" y="5022385"/>
                <a:ext cx="160581" cy="156287"/>
              </a:xfrm>
              <a:custGeom>
                <a:avLst/>
                <a:gdLst>
                  <a:gd name="T0" fmla="*/ 10 w 105"/>
                  <a:gd name="T1" fmla="*/ 0 h 102"/>
                  <a:gd name="T2" fmla="*/ 0 w 105"/>
                  <a:gd name="T3" fmla="*/ 0 h 102"/>
                  <a:gd name="T4" fmla="*/ 0 w 105"/>
                  <a:gd name="T5" fmla="*/ 88 h 102"/>
                  <a:gd name="T6" fmla="*/ 105 w 105"/>
                  <a:gd name="T7" fmla="*/ 102 h 102"/>
                  <a:gd name="T8" fmla="*/ 105 w 105"/>
                  <a:gd name="T9" fmla="*/ 0 h 102"/>
                  <a:gd name="T10" fmla="*/ 100 w 105"/>
                  <a:gd name="T11" fmla="*/ 0 h 102"/>
                  <a:gd name="T12" fmla="*/ 10 w 105"/>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05" h="102">
                    <a:moveTo>
                      <a:pt x="10" y="0"/>
                    </a:moveTo>
                    <a:cubicBezTo>
                      <a:pt x="7" y="0"/>
                      <a:pt x="3" y="0"/>
                      <a:pt x="0" y="0"/>
                    </a:cubicBezTo>
                    <a:cubicBezTo>
                      <a:pt x="0" y="88"/>
                      <a:pt x="0" y="88"/>
                      <a:pt x="0" y="88"/>
                    </a:cubicBezTo>
                    <a:cubicBezTo>
                      <a:pt x="35" y="93"/>
                      <a:pt x="70" y="97"/>
                      <a:pt x="105" y="102"/>
                    </a:cubicBezTo>
                    <a:cubicBezTo>
                      <a:pt x="105" y="68"/>
                      <a:pt x="105" y="34"/>
                      <a:pt x="105" y="0"/>
                    </a:cubicBezTo>
                    <a:cubicBezTo>
                      <a:pt x="103" y="0"/>
                      <a:pt x="102" y="0"/>
                      <a:pt x="100" y="0"/>
                    </a:cubicBezTo>
                    <a:cubicBezTo>
                      <a:pt x="70" y="0"/>
                      <a:pt x="40" y="0"/>
                      <a:pt x="10" y="0"/>
                    </a:cubicBezTo>
                    <a:close/>
                  </a:path>
                </a:pathLst>
              </a:custGeom>
              <a:grpFill/>
              <a:ln w="19050" cap="rnd">
                <a:solidFill>
                  <a:srgbClr val="0072C6"/>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47" name="Freeform 39">
                <a:extLst>
                  <a:ext uri="{FF2B5EF4-FFF2-40B4-BE49-F238E27FC236}">
                    <a16:creationId xmlns:a16="http://schemas.microsoft.com/office/drawing/2014/main" id="{BE303140-FDB3-481A-BDD1-D4A47298D50B}"/>
                  </a:ext>
                </a:extLst>
              </p:cNvPr>
              <p:cNvSpPr>
                <a:spLocks/>
              </p:cNvSpPr>
              <p:nvPr/>
            </p:nvSpPr>
            <p:spPr bwMode="auto">
              <a:xfrm>
                <a:off x="6972210" y="5024102"/>
                <a:ext cx="214680" cy="188060"/>
              </a:xfrm>
              <a:custGeom>
                <a:avLst/>
                <a:gdLst>
                  <a:gd name="T0" fmla="*/ 140 w 140"/>
                  <a:gd name="T1" fmla="*/ 0 h 123"/>
                  <a:gd name="T2" fmla="*/ 0 w 140"/>
                  <a:gd name="T3" fmla="*/ 0 h 123"/>
                  <a:gd name="T4" fmla="*/ 1 w 140"/>
                  <a:gd name="T5" fmla="*/ 103 h 123"/>
                  <a:gd name="T6" fmla="*/ 140 w 140"/>
                  <a:gd name="T7" fmla="*/ 123 h 123"/>
                  <a:gd name="T8" fmla="*/ 140 w 140"/>
                  <a:gd name="T9" fmla="*/ 0 h 123"/>
                </a:gdLst>
                <a:ahLst/>
                <a:cxnLst>
                  <a:cxn ang="0">
                    <a:pos x="T0" y="T1"/>
                  </a:cxn>
                  <a:cxn ang="0">
                    <a:pos x="T2" y="T3"/>
                  </a:cxn>
                  <a:cxn ang="0">
                    <a:pos x="T4" y="T5"/>
                  </a:cxn>
                  <a:cxn ang="0">
                    <a:pos x="T6" y="T7"/>
                  </a:cxn>
                  <a:cxn ang="0">
                    <a:pos x="T8" y="T9"/>
                  </a:cxn>
                </a:cxnLst>
                <a:rect l="0" t="0" r="r" b="b"/>
                <a:pathLst>
                  <a:path w="140" h="123">
                    <a:moveTo>
                      <a:pt x="140" y="0"/>
                    </a:moveTo>
                    <a:cubicBezTo>
                      <a:pt x="94" y="0"/>
                      <a:pt x="47" y="0"/>
                      <a:pt x="0" y="0"/>
                    </a:cubicBezTo>
                    <a:cubicBezTo>
                      <a:pt x="0" y="34"/>
                      <a:pt x="0" y="69"/>
                      <a:pt x="1" y="103"/>
                    </a:cubicBezTo>
                    <a:cubicBezTo>
                      <a:pt x="47" y="109"/>
                      <a:pt x="94" y="116"/>
                      <a:pt x="140" y="123"/>
                    </a:cubicBezTo>
                    <a:cubicBezTo>
                      <a:pt x="140" y="82"/>
                      <a:pt x="140" y="41"/>
                      <a:pt x="140" y="0"/>
                    </a:cubicBezTo>
                    <a:close/>
                  </a:path>
                </a:pathLst>
              </a:custGeom>
              <a:grpFill/>
              <a:ln w="19050" cap="rnd">
                <a:solidFill>
                  <a:srgbClr val="0072C6"/>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8" name="Group 7">
            <a:extLst>
              <a:ext uri="{FF2B5EF4-FFF2-40B4-BE49-F238E27FC236}">
                <a16:creationId xmlns:a16="http://schemas.microsoft.com/office/drawing/2014/main" id="{6E47F255-7573-497A-B235-48AA89C7D8EC}"/>
              </a:ext>
            </a:extLst>
          </p:cNvPr>
          <p:cNvGrpSpPr/>
          <p:nvPr/>
        </p:nvGrpSpPr>
        <p:grpSpPr>
          <a:xfrm>
            <a:off x="6424641" y="3296623"/>
            <a:ext cx="878322" cy="878322"/>
            <a:chOff x="6330438" y="3102073"/>
            <a:chExt cx="878322" cy="878322"/>
          </a:xfrm>
        </p:grpSpPr>
        <p:sp>
          <p:nvSpPr>
            <p:cNvPr id="419" name="Oval 418">
              <a:extLst>
                <a:ext uri="{FF2B5EF4-FFF2-40B4-BE49-F238E27FC236}">
                  <a16:creationId xmlns:a16="http://schemas.microsoft.com/office/drawing/2014/main" id="{70B8B1CD-047D-4652-B12A-715700438529}"/>
                </a:ext>
              </a:extLst>
            </p:cNvPr>
            <p:cNvSpPr/>
            <p:nvPr/>
          </p:nvSpPr>
          <p:spPr bwMode="auto">
            <a:xfrm>
              <a:off x="6330438" y="3102073"/>
              <a:ext cx="878322" cy="878322"/>
            </a:xfrm>
            <a:prstGeom prst="ellipse">
              <a:avLst/>
            </a:prstGeom>
            <a:solidFill>
              <a:schemeClr val="bg1"/>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Freeform 16">
              <a:extLst>
                <a:ext uri="{FF2B5EF4-FFF2-40B4-BE49-F238E27FC236}">
                  <a16:creationId xmlns:a16="http://schemas.microsoft.com/office/drawing/2014/main" id="{880DF907-E8AD-49AF-83A8-575EDDCCC331}"/>
                </a:ext>
              </a:extLst>
            </p:cNvPr>
            <p:cNvSpPr>
              <a:spLocks/>
            </p:cNvSpPr>
            <p:nvPr/>
          </p:nvSpPr>
          <p:spPr bwMode="auto">
            <a:xfrm>
              <a:off x="6539134" y="3306073"/>
              <a:ext cx="408642" cy="490063"/>
            </a:xfrm>
            <a:custGeom>
              <a:avLst/>
              <a:gdLst>
                <a:gd name="T0" fmla="*/ 532 w 532"/>
                <a:gd name="T1" fmla="*/ 586 h 638"/>
                <a:gd name="T2" fmla="*/ 532 w 532"/>
                <a:gd name="T3" fmla="*/ 586 h 638"/>
                <a:gd name="T4" fmla="*/ 532 w 532"/>
                <a:gd name="T5" fmla="*/ 56 h 638"/>
                <a:gd name="T6" fmla="*/ 343 w 532"/>
                <a:gd name="T7" fmla="*/ 0 h 638"/>
                <a:gd name="T8" fmla="*/ 0 w 532"/>
                <a:gd name="T9" fmla="*/ 129 h 638"/>
                <a:gd name="T10" fmla="*/ 0 w 532"/>
                <a:gd name="T11" fmla="*/ 129 h 638"/>
                <a:gd name="T12" fmla="*/ 0 w 532"/>
                <a:gd name="T13" fmla="*/ 513 h 638"/>
                <a:gd name="T14" fmla="*/ 117 w 532"/>
                <a:gd name="T15" fmla="*/ 466 h 638"/>
                <a:gd name="T16" fmla="*/ 117 w 532"/>
                <a:gd name="T17" fmla="*/ 155 h 638"/>
                <a:gd name="T18" fmla="*/ 343 w 532"/>
                <a:gd name="T19" fmla="*/ 101 h 638"/>
                <a:gd name="T20" fmla="*/ 343 w 532"/>
                <a:gd name="T21" fmla="*/ 560 h 638"/>
                <a:gd name="T22" fmla="*/ 0 w 532"/>
                <a:gd name="T23" fmla="*/ 513 h 638"/>
                <a:gd name="T24" fmla="*/ 343 w 532"/>
                <a:gd name="T25" fmla="*/ 638 h 638"/>
                <a:gd name="T26" fmla="*/ 343 w 532"/>
                <a:gd name="T27" fmla="*/ 638 h 638"/>
                <a:gd name="T28" fmla="*/ 532 w 532"/>
                <a:gd name="T29" fmla="*/ 586 h 638"/>
                <a:gd name="T30" fmla="*/ 532 w 532"/>
                <a:gd name="T31" fmla="*/ 586 h 638"/>
                <a:gd name="T32" fmla="*/ 532 w 532"/>
                <a:gd name="T33" fmla="*/ 586 h 638"/>
                <a:gd name="T34" fmla="*/ 532 w 532"/>
                <a:gd name="T35" fmla="*/ 586 h 638"/>
                <a:gd name="T36" fmla="*/ 532 w 532"/>
                <a:gd name="T37" fmla="*/ 58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2" h="638">
                  <a:moveTo>
                    <a:pt x="532" y="586"/>
                  </a:moveTo>
                  <a:lnTo>
                    <a:pt x="532" y="586"/>
                  </a:lnTo>
                  <a:lnTo>
                    <a:pt x="532" y="56"/>
                  </a:lnTo>
                  <a:lnTo>
                    <a:pt x="343" y="0"/>
                  </a:lnTo>
                  <a:lnTo>
                    <a:pt x="0" y="129"/>
                  </a:lnTo>
                  <a:lnTo>
                    <a:pt x="0" y="129"/>
                  </a:lnTo>
                  <a:lnTo>
                    <a:pt x="0" y="513"/>
                  </a:lnTo>
                  <a:lnTo>
                    <a:pt x="117" y="466"/>
                  </a:lnTo>
                  <a:lnTo>
                    <a:pt x="117" y="155"/>
                  </a:lnTo>
                  <a:lnTo>
                    <a:pt x="343" y="101"/>
                  </a:lnTo>
                  <a:lnTo>
                    <a:pt x="343" y="560"/>
                  </a:lnTo>
                  <a:lnTo>
                    <a:pt x="0" y="513"/>
                  </a:lnTo>
                  <a:lnTo>
                    <a:pt x="343" y="638"/>
                  </a:lnTo>
                  <a:lnTo>
                    <a:pt x="343" y="638"/>
                  </a:lnTo>
                  <a:lnTo>
                    <a:pt x="532" y="586"/>
                  </a:lnTo>
                  <a:lnTo>
                    <a:pt x="532" y="586"/>
                  </a:lnTo>
                  <a:lnTo>
                    <a:pt x="532" y="586"/>
                  </a:lnTo>
                  <a:lnTo>
                    <a:pt x="532" y="586"/>
                  </a:lnTo>
                  <a:lnTo>
                    <a:pt x="532" y="586"/>
                  </a:lnTo>
                  <a:close/>
                </a:path>
              </a:pathLst>
            </a:custGeom>
            <a:noFill/>
            <a:ln w="19050" cap="rnd">
              <a:solidFill>
                <a:srgbClr val="0072C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4" name="Graphic 13">
            <a:extLst>
              <a:ext uri="{FF2B5EF4-FFF2-40B4-BE49-F238E27FC236}">
                <a16:creationId xmlns:a16="http://schemas.microsoft.com/office/drawing/2014/main" id="{592A5935-8AAB-4D48-A27B-B2499F1321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1408" y="2376471"/>
            <a:ext cx="457200" cy="485775"/>
          </a:xfrm>
          <a:prstGeom prst="rect">
            <a:avLst/>
          </a:prstGeom>
        </p:spPr>
      </p:pic>
      <p:sp>
        <p:nvSpPr>
          <p:cNvPr id="107" name="Text Placeholder 21">
            <a:extLst>
              <a:ext uri="{FF2B5EF4-FFF2-40B4-BE49-F238E27FC236}">
                <a16:creationId xmlns:a16="http://schemas.microsoft.com/office/drawing/2014/main" id="{3388E62B-5B4B-4D3A-B6BA-47707F8414FC}"/>
              </a:ext>
            </a:extLst>
          </p:cNvPr>
          <p:cNvSpPr txBox="1">
            <a:spLocks/>
          </p:cNvSpPr>
          <p:nvPr/>
        </p:nvSpPr>
        <p:spPr>
          <a:xfrm>
            <a:off x="5897832" y="2442996"/>
            <a:ext cx="936637" cy="361982"/>
          </a:xfrm>
          <a:prstGeom prst="rect">
            <a:avLst/>
          </a:prstGeom>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r">
              <a:lnSpc>
                <a:spcPct val="100000"/>
              </a:lnSpc>
              <a:defRPr/>
            </a:pPr>
            <a:r>
              <a:rPr lang="en-US" sz="1176" dirty="0">
                <a:solidFill>
                  <a:srgbClr val="0078D7"/>
                </a:solidFill>
              </a:rPr>
              <a:t>Power BI</a:t>
            </a:r>
          </a:p>
        </p:txBody>
      </p:sp>
      <p:sp>
        <p:nvSpPr>
          <p:cNvPr id="108" name="Text Placeholder 21">
            <a:extLst>
              <a:ext uri="{FF2B5EF4-FFF2-40B4-BE49-F238E27FC236}">
                <a16:creationId xmlns:a16="http://schemas.microsoft.com/office/drawing/2014/main" id="{338C31FA-C926-4759-9330-56C8B177438B}"/>
              </a:ext>
            </a:extLst>
          </p:cNvPr>
          <p:cNvSpPr txBox="1">
            <a:spLocks/>
          </p:cNvSpPr>
          <p:nvPr/>
        </p:nvSpPr>
        <p:spPr>
          <a:xfrm>
            <a:off x="5401226" y="3571065"/>
            <a:ext cx="936637" cy="361982"/>
          </a:xfrm>
          <a:prstGeom prst="rect">
            <a:avLst/>
          </a:prstGeom>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r">
              <a:lnSpc>
                <a:spcPct val="100000"/>
              </a:lnSpc>
              <a:defRPr/>
            </a:pPr>
            <a:r>
              <a:rPr lang="en-US" sz="1176" dirty="0">
                <a:solidFill>
                  <a:srgbClr val="0078D7"/>
                </a:solidFill>
              </a:rPr>
              <a:t>Dynamics</a:t>
            </a:r>
          </a:p>
        </p:txBody>
      </p:sp>
      <p:sp>
        <p:nvSpPr>
          <p:cNvPr id="109" name="Text Placeholder 21">
            <a:extLst>
              <a:ext uri="{FF2B5EF4-FFF2-40B4-BE49-F238E27FC236}">
                <a16:creationId xmlns:a16="http://schemas.microsoft.com/office/drawing/2014/main" id="{27900D9E-3500-4CC2-B4BC-7C43F8880DB3}"/>
              </a:ext>
            </a:extLst>
          </p:cNvPr>
          <p:cNvSpPr txBox="1">
            <a:spLocks/>
          </p:cNvSpPr>
          <p:nvPr/>
        </p:nvSpPr>
        <p:spPr>
          <a:xfrm>
            <a:off x="5617642" y="4748526"/>
            <a:ext cx="936637" cy="361982"/>
          </a:xfrm>
          <a:prstGeom prst="rect">
            <a:avLst/>
          </a:prstGeom>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r">
              <a:lnSpc>
                <a:spcPct val="100000"/>
              </a:lnSpc>
              <a:defRPr/>
            </a:pPr>
            <a:r>
              <a:rPr lang="en-US" sz="1176" dirty="0">
                <a:solidFill>
                  <a:srgbClr val="0078D7"/>
                </a:solidFill>
              </a:rPr>
              <a:t>Intune</a:t>
            </a:r>
          </a:p>
        </p:txBody>
      </p:sp>
      <p:sp>
        <p:nvSpPr>
          <p:cNvPr id="110" name="Text Placeholder 21">
            <a:extLst>
              <a:ext uri="{FF2B5EF4-FFF2-40B4-BE49-F238E27FC236}">
                <a16:creationId xmlns:a16="http://schemas.microsoft.com/office/drawing/2014/main" id="{AD2BF083-5043-43CC-BD95-432B937C8832}"/>
              </a:ext>
            </a:extLst>
          </p:cNvPr>
          <p:cNvSpPr txBox="1">
            <a:spLocks/>
          </p:cNvSpPr>
          <p:nvPr/>
        </p:nvSpPr>
        <p:spPr>
          <a:xfrm>
            <a:off x="6617440" y="5532970"/>
            <a:ext cx="936637" cy="361982"/>
          </a:xfrm>
          <a:prstGeom prst="rect">
            <a:avLst/>
          </a:prstGeom>
          <a:ln w="19050">
            <a:noFill/>
          </a:ln>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r">
              <a:lnSpc>
                <a:spcPct val="100000"/>
              </a:lnSpc>
              <a:defRPr/>
            </a:pPr>
            <a:r>
              <a:rPr lang="en-US" sz="1176" dirty="0">
                <a:solidFill>
                  <a:srgbClr val="0078D7"/>
                </a:solidFill>
              </a:rPr>
              <a:t>Cortana</a:t>
            </a:r>
          </a:p>
        </p:txBody>
      </p:sp>
      <p:sp>
        <p:nvSpPr>
          <p:cNvPr id="111" name="Text Placeholder 21">
            <a:extLst>
              <a:ext uri="{FF2B5EF4-FFF2-40B4-BE49-F238E27FC236}">
                <a16:creationId xmlns:a16="http://schemas.microsoft.com/office/drawing/2014/main" id="{DE750F52-2340-4331-990A-AEFC6242E277}"/>
              </a:ext>
            </a:extLst>
          </p:cNvPr>
          <p:cNvSpPr txBox="1">
            <a:spLocks/>
          </p:cNvSpPr>
          <p:nvPr/>
        </p:nvSpPr>
        <p:spPr>
          <a:xfrm>
            <a:off x="9946650" y="5532970"/>
            <a:ext cx="936637" cy="361982"/>
          </a:xfrm>
          <a:prstGeom prst="rect">
            <a:avLst/>
          </a:prstGeom>
          <a:ln w="19050">
            <a:noFill/>
          </a:ln>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defRPr/>
            </a:pPr>
            <a:r>
              <a:rPr lang="en-US" sz="1176" dirty="0">
                <a:solidFill>
                  <a:srgbClr val="0078D7"/>
                </a:solidFill>
              </a:rPr>
              <a:t>Skype</a:t>
            </a:r>
          </a:p>
        </p:txBody>
      </p:sp>
      <p:sp>
        <p:nvSpPr>
          <p:cNvPr id="113" name="Text Placeholder 21">
            <a:extLst>
              <a:ext uri="{FF2B5EF4-FFF2-40B4-BE49-F238E27FC236}">
                <a16:creationId xmlns:a16="http://schemas.microsoft.com/office/drawing/2014/main" id="{3CCC3837-F70B-4F73-9700-786FF5BC0DF2}"/>
              </a:ext>
            </a:extLst>
          </p:cNvPr>
          <p:cNvSpPr txBox="1">
            <a:spLocks/>
          </p:cNvSpPr>
          <p:nvPr/>
        </p:nvSpPr>
        <p:spPr>
          <a:xfrm>
            <a:off x="10535032" y="2442996"/>
            <a:ext cx="1216940" cy="361982"/>
          </a:xfrm>
          <a:prstGeom prst="rect">
            <a:avLst/>
          </a:prstGeom>
          <a:ln w="19050">
            <a:noFill/>
          </a:ln>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defRPr/>
            </a:pPr>
            <a:r>
              <a:rPr lang="en-US" sz="1176" dirty="0">
                <a:solidFill>
                  <a:srgbClr val="0078D7"/>
                </a:solidFill>
              </a:rPr>
              <a:t>Cosmos DB</a:t>
            </a:r>
          </a:p>
        </p:txBody>
      </p:sp>
      <p:sp>
        <p:nvSpPr>
          <p:cNvPr id="114" name="Text Placeholder 21">
            <a:extLst>
              <a:ext uri="{FF2B5EF4-FFF2-40B4-BE49-F238E27FC236}">
                <a16:creationId xmlns:a16="http://schemas.microsoft.com/office/drawing/2014/main" id="{1A001382-2D5B-44BA-A5DC-A5F808043D46}"/>
              </a:ext>
            </a:extLst>
          </p:cNvPr>
          <p:cNvSpPr txBox="1">
            <a:spLocks/>
          </p:cNvSpPr>
          <p:nvPr/>
        </p:nvSpPr>
        <p:spPr>
          <a:xfrm>
            <a:off x="11135374" y="3571065"/>
            <a:ext cx="936637" cy="361982"/>
          </a:xfrm>
          <a:prstGeom prst="rect">
            <a:avLst/>
          </a:prstGeom>
          <a:ln w="19050">
            <a:noFill/>
          </a:ln>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defRPr/>
            </a:pPr>
            <a:r>
              <a:rPr lang="en-US" sz="1176" dirty="0">
                <a:solidFill>
                  <a:srgbClr val="0078D7"/>
                </a:solidFill>
              </a:rPr>
              <a:t>IoT Hub</a:t>
            </a:r>
          </a:p>
        </p:txBody>
      </p:sp>
      <p:sp>
        <p:nvSpPr>
          <p:cNvPr id="115" name="Text Placeholder 21">
            <a:extLst>
              <a:ext uri="{FF2B5EF4-FFF2-40B4-BE49-F238E27FC236}">
                <a16:creationId xmlns:a16="http://schemas.microsoft.com/office/drawing/2014/main" id="{6C28923C-CE3F-4659-AB39-3CEF5D7EA1B0}"/>
              </a:ext>
            </a:extLst>
          </p:cNvPr>
          <p:cNvSpPr txBox="1">
            <a:spLocks/>
          </p:cNvSpPr>
          <p:nvPr/>
        </p:nvSpPr>
        <p:spPr>
          <a:xfrm>
            <a:off x="10890871" y="4748526"/>
            <a:ext cx="1247744" cy="361982"/>
          </a:xfrm>
          <a:prstGeom prst="rect">
            <a:avLst/>
          </a:prstGeom>
          <a:ln w="19050">
            <a:noFill/>
          </a:ln>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defRPr/>
            </a:pPr>
            <a:r>
              <a:rPr lang="en-US" sz="1176" dirty="0">
                <a:solidFill>
                  <a:srgbClr val="0078D7"/>
                </a:solidFill>
              </a:rPr>
              <a:t>Event Hub</a:t>
            </a:r>
          </a:p>
        </p:txBody>
      </p:sp>
      <p:sp>
        <p:nvSpPr>
          <p:cNvPr id="116" name="Text Placeholder 21">
            <a:extLst>
              <a:ext uri="{FF2B5EF4-FFF2-40B4-BE49-F238E27FC236}">
                <a16:creationId xmlns:a16="http://schemas.microsoft.com/office/drawing/2014/main" id="{4D92375A-E67B-40EE-AAFE-98EA23E5C7F0}"/>
              </a:ext>
            </a:extLst>
          </p:cNvPr>
          <p:cNvSpPr txBox="1">
            <a:spLocks/>
          </p:cNvSpPr>
          <p:nvPr/>
        </p:nvSpPr>
        <p:spPr>
          <a:xfrm>
            <a:off x="9094527" y="1552965"/>
            <a:ext cx="1216940" cy="361982"/>
          </a:xfrm>
          <a:prstGeom prst="rect">
            <a:avLst/>
          </a:prstGeom>
          <a:ln w="19050">
            <a:noFill/>
          </a:ln>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defRPr/>
            </a:pPr>
            <a:r>
              <a:rPr lang="en-US" sz="1176" dirty="0">
                <a:solidFill>
                  <a:srgbClr val="0078D7"/>
                </a:solidFill>
              </a:rPr>
              <a:t>SQL Database</a:t>
            </a:r>
          </a:p>
        </p:txBody>
      </p:sp>
      <p:sp>
        <p:nvSpPr>
          <p:cNvPr id="117" name="Rectangle 116">
            <a:extLst>
              <a:ext uri="{FF2B5EF4-FFF2-40B4-BE49-F238E27FC236}">
                <a16:creationId xmlns:a16="http://schemas.microsoft.com/office/drawing/2014/main" id="{72F63503-5ED6-4044-AD4C-01ABBD93E456}"/>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1E5304F5-B5A6-4629-92BF-137FC4856EC1}"/>
              </a:ext>
            </a:extLst>
          </p:cNvPr>
          <p:cNvSpPr/>
          <p:nvPr/>
        </p:nvSpPr>
        <p:spPr bwMode="auto">
          <a:xfrm>
            <a:off x="7812663" y="5361965"/>
            <a:ext cx="513419" cy="513416"/>
          </a:xfrm>
          <a:prstGeom prst="ellipse">
            <a:avLst/>
          </a:prstGeom>
          <a:noFill/>
          <a:ln w="317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Oval 122">
            <a:extLst>
              <a:ext uri="{FF2B5EF4-FFF2-40B4-BE49-F238E27FC236}">
                <a16:creationId xmlns:a16="http://schemas.microsoft.com/office/drawing/2014/main" id="{25840F69-7F82-4BA2-9156-01EE4A4C1356}"/>
              </a:ext>
            </a:extLst>
          </p:cNvPr>
          <p:cNvSpPr/>
          <p:nvPr/>
        </p:nvSpPr>
        <p:spPr bwMode="auto">
          <a:xfrm>
            <a:off x="7881298" y="5430599"/>
            <a:ext cx="376151" cy="376148"/>
          </a:xfrm>
          <a:prstGeom prst="ellipse">
            <a:avLst/>
          </a:prstGeom>
          <a:noFill/>
          <a:ln w="444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2" name="Group 111">
            <a:extLst>
              <a:ext uri="{FF2B5EF4-FFF2-40B4-BE49-F238E27FC236}">
                <a16:creationId xmlns:a16="http://schemas.microsoft.com/office/drawing/2014/main" id="{6E04D314-AD10-465C-993B-E85FB119D479}"/>
              </a:ext>
            </a:extLst>
          </p:cNvPr>
          <p:cNvGrpSpPr/>
          <p:nvPr/>
        </p:nvGrpSpPr>
        <p:grpSpPr>
          <a:xfrm>
            <a:off x="586755" y="5109355"/>
            <a:ext cx="155575" cy="107950"/>
            <a:chOff x="599852" y="2790902"/>
            <a:chExt cx="155575" cy="107950"/>
          </a:xfrm>
        </p:grpSpPr>
        <p:sp>
          <p:nvSpPr>
            <p:cNvPr id="124" name="Line 5">
              <a:extLst>
                <a:ext uri="{FF2B5EF4-FFF2-40B4-BE49-F238E27FC236}">
                  <a16:creationId xmlns:a16="http://schemas.microsoft.com/office/drawing/2014/main" id="{F72B9562-65AC-43DA-8165-40EC18F10629}"/>
                </a:ext>
              </a:extLst>
            </p:cNvPr>
            <p:cNvSpPr>
              <a:spLocks noChangeShapeType="1"/>
            </p:cNvSpPr>
            <p:nvPr/>
          </p:nvSpPr>
          <p:spPr bwMode="auto">
            <a:xfrm>
              <a:off x="599852" y="2843289"/>
              <a:ext cx="155575" cy="0"/>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Line 6">
              <a:extLst>
                <a:ext uri="{FF2B5EF4-FFF2-40B4-BE49-F238E27FC236}">
                  <a16:creationId xmlns:a16="http://schemas.microsoft.com/office/drawing/2014/main" id="{310554C7-3A63-45B6-8CD4-186F1C71F26A}"/>
                </a:ext>
              </a:extLst>
            </p:cNvPr>
            <p:cNvSpPr>
              <a:spLocks noChangeShapeType="1"/>
            </p:cNvSpPr>
            <p:nvPr/>
          </p:nvSpPr>
          <p:spPr bwMode="auto">
            <a:xfrm flipV="1">
              <a:off x="703039" y="2843289"/>
              <a:ext cx="52388" cy="55563"/>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7">
              <a:extLst>
                <a:ext uri="{FF2B5EF4-FFF2-40B4-BE49-F238E27FC236}">
                  <a16:creationId xmlns:a16="http://schemas.microsoft.com/office/drawing/2014/main" id="{07052128-0905-4088-B2EC-1223B6CB491F}"/>
                </a:ext>
              </a:extLst>
            </p:cNvPr>
            <p:cNvSpPr>
              <a:spLocks noChangeShapeType="1"/>
            </p:cNvSpPr>
            <p:nvPr/>
          </p:nvSpPr>
          <p:spPr bwMode="auto">
            <a:xfrm>
              <a:off x="703039" y="2790902"/>
              <a:ext cx="52388" cy="52388"/>
            </a:xfrm>
            <a:prstGeom prst="line">
              <a:avLst/>
            </a:prstGeom>
            <a:noFill/>
            <a:ln w="31750" cap="rnd">
              <a:solidFill>
                <a:srgbClr val="2373B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4513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36BD428-A25A-4B5C-A22A-49E97DB77B15}"/>
              </a:ext>
            </a:extLst>
          </p:cNvPr>
          <p:cNvGrpSpPr/>
          <p:nvPr/>
        </p:nvGrpSpPr>
        <p:grpSpPr>
          <a:xfrm>
            <a:off x="1913529" y="1572226"/>
            <a:ext cx="8853210" cy="557994"/>
            <a:chOff x="1913529" y="1398361"/>
            <a:chExt cx="8853210" cy="557994"/>
          </a:xfrm>
        </p:grpSpPr>
        <p:pic>
          <p:nvPicPr>
            <p:cNvPr id="270" name="Picture 269">
              <a:extLst>
                <a:ext uri="{FF2B5EF4-FFF2-40B4-BE49-F238E27FC236}">
                  <a16:creationId xmlns:a16="http://schemas.microsoft.com/office/drawing/2014/main" id="{BFEE3619-635B-4418-9A2D-9CAF73D10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5609" y="1473914"/>
              <a:ext cx="981130" cy="339470"/>
            </a:xfrm>
            <a:prstGeom prst="rect">
              <a:avLst/>
            </a:prstGeom>
          </p:spPr>
        </p:pic>
        <p:pic>
          <p:nvPicPr>
            <p:cNvPr id="271" name="Picture 270">
              <a:extLst>
                <a:ext uri="{FF2B5EF4-FFF2-40B4-BE49-F238E27FC236}">
                  <a16:creationId xmlns:a16="http://schemas.microsoft.com/office/drawing/2014/main" id="{E0B23A94-261A-4400-98A9-5BDAF072FD78}"/>
                </a:ext>
              </a:extLst>
            </p:cNvPr>
            <p:cNvPicPr>
              <a:picLocks noChangeAspect="1"/>
            </p:cNvPicPr>
            <p:nvPr/>
          </p:nvPicPr>
          <p:blipFill rotWithShape="1">
            <a:blip r:embed="rId5"/>
            <a:srcRect r="2124"/>
            <a:stretch/>
          </p:blipFill>
          <p:spPr>
            <a:xfrm>
              <a:off x="7921595" y="1456134"/>
              <a:ext cx="968008" cy="442450"/>
            </a:xfrm>
            <a:prstGeom prst="rect">
              <a:avLst/>
            </a:prstGeom>
          </p:spPr>
        </p:pic>
        <p:pic>
          <p:nvPicPr>
            <p:cNvPr id="272" name="Picture 271">
              <a:extLst>
                <a:ext uri="{FF2B5EF4-FFF2-40B4-BE49-F238E27FC236}">
                  <a16:creationId xmlns:a16="http://schemas.microsoft.com/office/drawing/2014/main" id="{CD9251DA-886D-4B6C-A92D-988BBF86E8F4}"/>
                </a:ext>
              </a:extLst>
            </p:cNvPr>
            <p:cNvPicPr>
              <a:picLocks noChangeAspect="1"/>
            </p:cNvPicPr>
            <p:nvPr/>
          </p:nvPicPr>
          <p:blipFill rotWithShape="1">
            <a:blip r:embed="rId6"/>
            <a:srcRect r="3661"/>
            <a:stretch/>
          </p:blipFill>
          <p:spPr>
            <a:xfrm>
              <a:off x="1913529" y="1474685"/>
              <a:ext cx="708368" cy="361304"/>
            </a:xfrm>
            <a:prstGeom prst="rect">
              <a:avLst/>
            </a:prstGeom>
          </p:spPr>
        </p:pic>
        <p:pic>
          <p:nvPicPr>
            <p:cNvPr id="273" name="Picture 272">
              <a:extLst>
                <a:ext uri="{FF2B5EF4-FFF2-40B4-BE49-F238E27FC236}">
                  <a16:creationId xmlns:a16="http://schemas.microsoft.com/office/drawing/2014/main" id="{4423D61A-331E-426D-9675-B9B187F77B05}"/>
                </a:ext>
              </a:extLst>
            </p:cNvPr>
            <p:cNvPicPr>
              <a:picLocks noChangeAspect="1"/>
            </p:cNvPicPr>
            <p:nvPr/>
          </p:nvPicPr>
          <p:blipFill>
            <a:blip r:embed="rId7"/>
            <a:stretch>
              <a:fillRect/>
            </a:stretch>
          </p:blipFill>
          <p:spPr>
            <a:xfrm>
              <a:off x="3517903" y="1407635"/>
              <a:ext cx="1540674" cy="485418"/>
            </a:xfrm>
            <a:prstGeom prst="rect">
              <a:avLst/>
            </a:prstGeom>
          </p:spPr>
        </p:pic>
        <p:pic>
          <p:nvPicPr>
            <p:cNvPr id="276" name="Picture 275">
              <a:extLst>
                <a:ext uri="{FF2B5EF4-FFF2-40B4-BE49-F238E27FC236}">
                  <a16:creationId xmlns:a16="http://schemas.microsoft.com/office/drawing/2014/main" id="{6CE44EB6-2FE9-46D5-AFFF-429029708C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23653" y="1398361"/>
              <a:ext cx="1071006" cy="557994"/>
            </a:xfrm>
            <a:prstGeom prst="rect">
              <a:avLst/>
            </a:prstGeom>
          </p:spPr>
        </p:pic>
      </p:grpSp>
      <p:grpSp>
        <p:nvGrpSpPr>
          <p:cNvPr id="5" name="Group 4">
            <a:extLst>
              <a:ext uri="{FF2B5EF4-FFF2-40B4-BE49-F238E27FC236}">
                <a16:creationId xmlns:a16="http://schemas.microsoft.com/office/drawing/2014/main" id="{2FEECA28-FBC2-4C11-97F5-5BCEFCE82C0D}"/>
              </a:ext>
            </a:extLst>
          </p:cNvPr>
          <p:cNvGrpSpPr/>
          <p:nvPr/>
        </p:nvGrpSpPr>
        <p:grpSpPr>
          <a:xfrm>
            <a:off x="1814970" y="3541883"/>
            <a:ext cx="8744294" cy="395449"/>
            <a:chOff x="1814970" y="3110248"/>
            <a:chExt cx="8744294" cy="395449"/>
          </a:xfrm>
        </p:grpSpPr>
        <p:pic>
          <p:nvPicPr>
            <p:cNvPr id="248" name="Picture 101">
              <a:extLst>
                <a:ext uri="{FF2B5EF4-FFF2-40B4-BE49-F238E27FC236}">
                  <a16:creationId xmlns:a16="http://schemas.microsoft.com/office/drawing/2014/main" id="{A6EBC417-ABA6-4F7E-9B24-5FEA2CE90B1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988988" y="3110248"/>
              <a:ext cx="598504" cy="34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 name="Picture 251">
              <a:extLst>
                <a:ext uri="{FF2B5EF4-FFF2-40B4-BE49-F238E27FC236}">
                  <a16:creationId xmlns:a16="http://schemas.microsoft.com/office/drawing/2014/main" id="{4C55F190-B84A-4CAF-9882-B16495E59B56}"/>
                </a:ext>
              </a:extLst>
            </p:cNvPr>
            <p:cNvPicPr>
              <a:picLocks noChangeAspect="1"/>
            </p:cNvPicPr>
            <p:nvPr/>
          </p:nvPicPr>
          <p:blipFill rotWithShape="1">
            <a:blip r:embed="rId10"/>
            <a:srcRect t="-1" b="10065"/>
            <a:stretch/>
          </p:blipFill>
          <p:spPr>
            <a:xfrm>
              <a:off x="5569843" y="3142996"/>
              <a:ext cx="1525068" cy="362701"/>
            </a:xfrm>
            <a:prstGeom prst="rect">
              <a:avLst/>
            </a:prstGeom>
          </p:spPr>
        </p:pic>
        <p:pic>
          <p:nvPicPr>
            <p:cNvPr id="255" name="Picture 254">
              <a:extLst>
                <a:ext uri="{FF2B5EF4-FFF2-40B4-BE49-F238E27FC236}">
                  <a16:creationId xmlns:a16="http://schemas.microsoft.com/office/drawing/2014/main" id="{71FCA39A-4044-4BE4-ABAB-3F06CBE1EA0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64272" y="3158689"/>
              <a:ext cx="1300131" cy="305654"/>
            </a:xfrm>
            <a:prstGeom prst="rect">
              <a:avLst/>
            </a:prstGeom>
          </p:spPr>
        </p:pic>
        <p:pic>
          <p:nvPicPr>
            <p:cNvPr id="275" name="Picture 274">
              <a:extLst>
                <a:ext uri="{FF2B5EF4-FFF2-40B4-BE49-F238E27FC236}">
                  <a16:creationId xmlns:a16="http://schemas.microsoft.com/office/drawing/2014/main" id="{B6F0EBC0-BEA3-41F8-BF9C-E95D8F4EDAC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14970" y="3275680"/>
              <a:ext cx="1260792" cy="103513"/>
            </a:xfrm>
            <a:prstGeom prst="rect">
              <a:avLst/>
            </a:prstGeom>
          </p:spPr>
        </p:pic>
        <p:pic>
          <p:nvPicPr>
            <p:cNvPr id="283" name="Picture 282">
              <a:extLst>
                <a:ext uri="{FF2B5EF4-FFF2-40B4-BE49-F238E27FC236}">
                  <a16:creationId xmlns:a16="http://schemas.microsoft.com/office/drawing/2014/main" id="{F937CD91-B6F6-43EE-B209-4CF8BC4E697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14856" y="3180122"/>
              <a:ext cx="644408" cy="253428"/>
            </a:xfrm>
            <a:prstGeom prst="rect">
              <a:avLst/>
            </a:prstGeom>
          </p:spPr>
        </p:pic>
      </p:grpSp>
      <p:grpSp>
        <p:nvGrpSpPr>
          <p:cNvPr id="3" name="Group 2">
            <a:extLst>
              <a:ext uri="{FF2B5EF4-FFF2-40B4-BE49-F238E27FC236}">
                <a16:creationId xmlns:a16="http://schemas.microsoft.com/office/drawing/2014/main" id="{D12FE4D8-DD7D-4EDE-BF1F-C97F670FD769}"/>
              </a:ext>
            </a:extLst>
          </p:cNvPr>
          <p:cNvGrpSpPr/>
          <p:nvPr/>
        </p:nvGrpSpPr>
        <p:grpSpPr>
          <a:xfrm>
            <a:off x="1771449" y="5498342"/>
            <a:ext cx="8896757" cy="513836"/>
            <a:chOff x="1771449" y="5185385"/>
            <a:chExt cx="8896757" cy="513836"/>
          </a:xfrm>
        </p:grpSpPr>
        <p:pic>
          <p:nvPicPr>
            <p:cNvPr id="251" name="Picture 250">
              <a:extLst>
                <a:ext uri="{FF2B5EF4-FFF2-40B4-BE49-F238E27FC236}">
                  <a16:creationId xmlns:a16="http://schemas.microsoft.com/office/drawing/2014/main" id="{D06AD7B1-0B01-455F-B788-ABE06C7A2134}"/>
                </a:ext>
              </a:extLst>
            </p:cNvPr>
            <p:cNvPicPr>
              <a:picLocks noChangeAspect="1"/>
            </p:cNvPicPr>
            <p:nvPr/>
          </p:nvPicPr>
          <p:blipFill>
            <a:blip r:embed="rId14"/>
            <a:stretch>
              <a:fillRect/>
            </a:stretch>
          </p:blipFill>
          <p:spPr>
            <a:xfrm>
              <a:off x="8067590" y="5286400"/>
              <a:ext cx="757653" cy="364549"/>
            </a:xfrm>
            <a:prstGeom prst="rect">
              <a:avLst/>
            </a:prstGeom>
          </p:spPr>
        </p:pic>
        <p:pic>
          <p:nvPicPr>
            <p:cNvPr id="289" name="Picture 288">
              <a:extLst>
                <a:ext uri="{FF2B5EF4-FFF2-40B4-BE49-F238E27FC236}">
                  <a16:creationId xmlns:a16="http://schemas.microsoft.com/office/drawing/2014/main" id="{CED4A3D2-BB6D-487E-AA81-D8B84963F91A}"/>
                </a:ext>
              </a:extLst>
            </p:cNvPr>
            <p:cNvPicPr>
              <a:picLocks noChangeAspect="1"/>
            </p:cNvPicPr>
            <p:nvPr/>
          </p:nvPicPr>
          <p:blipFill>
            <a:blip r:embed="rId15"/>
            <a:stretch>
              <a:fillRect/>
            </a:stretch>
          </p:blipFill>
          <p:spPr>
            <a:xfrm>
              <a:off x="3816487" y="5270057"/>
              <a:ext cx="948183" cy="318667"/>
            </a:xfrm>
            <a:prstGeom prst="rect">
              <a:avLst/>
            </a:prstGeom>
          </p:spPr>
        </p:pic>
        <p:pic>
          <p:nvPicPr>
            <p:cNvPr id="290" name="Picture 289">
              <a:extLst>
                <a:ext uri="{FF2B5EF4-FFF2-40B4-BE49-F238E27FC236}">
                  <a16:creationId xmlns:a16="http://schemas.microsoft.com/office/drawing/2014/main" id="{A317C7EE-E6B8-4B00-B8F3-EB0BF1DE9B1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771449" y="5256734"/>
              <a:ext cx="945079" cy="299182"/>
            </a:xfrm>
            <a:prstGeom prst="rect">
              <a:avLst/>
            </a:prstGeom>
          </p:spPr>
        </p:pic>
        <p:pic>
          <p:nvPicPr>
            <p:cNvPr id="291" name="Picture 290">
              <a:extLst>
                <a:ext uri="{FF2B5EF4-FFF2-40B4-BE49-F238E27FC236}">
                  <a16:creationId xmlns:a16="http://schemas.microsoft.com/office/drawing/2014/main" id="{89A4BF58-22E7-4419-B929-1C50BDBF675B}"/>
                </a:ext>
              </a:extLst>
            </p:cNvPr>
            <p:cNvPicPr>
              <a:picLocks noChangeAspect="1"/>
            </p:cNvPicPr>
            <p:nvPr/>
          </p:nvPicPr>
          <p:blipFill>
            <a:blip r:embed="rId17"/>
            <a:stretch>
              <a:fillRect/>
            </a:stretch>
          </p:blipFill>
          <p:spPr>
            <a:xfrm>
              <a:off x="5864629" y="5185385"/>
              <a:ext cx="895199" cy="513836"/>
            </a:xfrm>
            <a:prstGeom prst="rect">
              <a:avLst/>
            </a:prstGeom>
          </p:spPr>
        </p:pic>
        <p:pic>
          <p:nvPicPr>
            <p:cNvPr id="292" name="Picture 291">
              <a:extLst>
                <a:ext uri="{FF2B5EF4-FFF2-40B4-BE49-F238E27FC236}">
                  <a16:creationId xmlns:a16="http://schemas.microsoft.com/office/drawing/2014/main" id="{13A14125-F3FC-4B85-90F0-793956C65431}"/>
                </a:ext>
              </a:extLst>
            </p:cNvPr>
            <p:cNvPicPr>
              <a:picLocks noChangeAspect="1"/>
            </p:cNvPicPr>
            <p:nvPr/>
          </p:nvPicPr>
          <p:blipFill>
            <a:blip r:embed="rId18"/>
            <a:stretch>
              <a:fillRect/>
            </a:stretch>
          </p:blipFill>
          <p:spPr>
            <a:xfrm>
              <a:off x="9717400" y="5262866"/>
              <a:ext cx="950806" cy="358930"/>
            </a:xfrm>
            <a:prstGeom prst="rect">
              <a:avLst/>
            </a:prstGeom>
          </p:spPr>
        </p:pic>
      </p:grpSp>
      <p:grpSp>
        <p:nvGrpSpPr>
          <p:cNvPr id="6" name="Group 5">
            <a:extLst>
              <a:ext uri="{FF2B5EF4-FFF2-40B4-BE49-F238E27FC236}">
                <a16:creationId xmlns:a16="http://schemas.microsoft.com/office/drawing/2014/main" id="{5B66986F-BD39-4CBE-84D1-E3C8A627CE81}"/>
              </a:ext>
            </a:extLst>
          </p:cNvPr>
          <p:cNvGrpSpPr/>
          <p:nvPr/>
        </p:nvGrpSpPr>
        <p:grpSpPr>
          <a:xfrm>
            <a:off x="1792195" y="2317069"/>
            <a:ext cx="8876011" cy="849050"/>
            <a:chOff x="1792195" y="2038545"/>
            <a:chExt cx="8876011" cy="849050"/>
          </a:xfrm>
        </p:grpSpPr>
        <p:graphicFrame>
          <p:nvGraphicFramePr>
            <p:cNvPr id="249" name="Object 248">
              <a:extLst>
                <a:ext uri="{FF2B5EF4-FFF2-40B4-BE49-F238E27FC236}">
                  <a16:creationId xmlns:a16="http://schemas.microsoft.com/office/drawing/2014/main" id="{8034A98D-C190-4541-9DFB-04E839F599EA}"/>
                </a:ext>
              </a:extLst>
            </p:cNvPr>
            <p:cNvGraphicFramePr>
              <a:graphicFrameLocks noChangeAspect="1"/>
            </p:cNvGraphicFramePr>
            <p:nvPr>
              <p:extLst/>
            </p:nvPr>
          </p:nvGraphicFramePr>
          <p:xfrm>
            <a:off x="9819154" y="2038545"/>
            <a:ext cx="849052" cy="849050"/>
          </p:xfrm>
          <a:graphic>
            <a:graphicData uri="http://schemas.openxmlformats.org/presentationml/2006/ole">
              <mc:AlternateContent xmlns:mc="http://schemas.openxmlformats.org/markup-compatibility/2006">
                <mc:Choice xmlns:v="urn:schemas-microsoft-com:vml" Requires="v">
                  <p:oleObj spid="_x0000_s2108" name="Image" r:id="rId19" imgW="6768000" imgH="6768000" progId="Photoshop.Image.12">
                    <p:embed/>
                  </p:oleObj>
                </mc:Choice>
                <mc:Fallback>
                  <p:oleObj name="Image" r:id="rId19" imgW="6768000" imgH="6768000" progId="Photoshop.Image.12">
                    <p:embed/>
                    <p:pic>
                      <p:nvPicPr>
                        <p:cNvPr id="249" name="Object 248">
                          <a:extLst>
                            <a:ext uri="{FF2B5EF4-FFF2-40B4-BE49-F238E27FC236}">
                              <a16:creationId xmlns:a16="http://schemas.microsoft.com/office/drawing/2014/main" id="{8034A98D-C190-4541-9DFB-04E839F599EA}"/>
                            </a:ext>
                          </a:extLst>
                        </p:cNvPr>
                        <p:cNvPicPr/>
                        <p:nvPr/>
                      </p:nvPicPr>
                      <p:blipFill>
                        <a:blip r:embed="rId20"/>
                        <a:stretch>
                          <a:fillRect/>
                        </a:stretch>
                      </p:blipFill>
                      <p:spPr>
                        <a:xfrm>
                          <a:off x="9819154" y="2038545"/>
                          <a:ext cx="849052" cy="849050"/>
                        </a:xfrm>
                        <a:prstGeom prst="rect">
                          <a:avLst/>
                        </a:prstGeom>
                      </p:spPr>
                    </p:pic>
                  </p:oleObj>
                </mc:Fallback>
              </mc:AlternateContent>
            </a:graphicData>
          </a:graphic>
        </p:graphicFrame>
        <p:pic>
          <p:nvPicPr>
            <p:cNvPr id="284" name="Picture 58">
              <a:extLst>
                <a:ext uri="{FF2B5EF4-FFF2-40B4-BE49-F238E27FC236}">
                  <a16:creationId xmlns:a16="http://schemas.microsoft.com/office/drawing/2014/main" id="{1F21B4BF-0222-4378-B7A4-859B5965A429}"/>
                </a:ext>
              </a:extLst>
            </p:cNvPr>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3893420" y="2327844"/>
              <a:ext cx="897134" cy="27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5" name="Picture 284">
              <a:extLst>
                <a:ext uri="{FF2B5EF4-FFF2-40B4-BE49-F238E27FC236}">
                  <a16:creationId xmlns:a16="http://schemas.microsoft.com/office/drawing/2014/main" id="{1B0725C9-D06D-4A14-8574-C46302045415}"/>
                </a:ext>
              </a:extLst>
            </p:cNvPr>
            <p:cNvPicPr>
              <a:picLocks noChangeAspect="1"/>
            </p:cNvPicPr>
            <p:nvPr/>
          </p:nvPicPr>
          <p:blipFill rotWithShape="1">
            <a:blip r:embed="rId22"/>
            <a:srcRect b="7659"/>
            <a:stretch/>
          </p:blipFill>
          <p:spPr>
            <a:xfrm>
              <a:off x="5764623" y="2343653"/>
              <a:ext cx="1101148" cy="309884"/>
            </a:xfrm>
            <a:prstGeom prst="rect">
              <a:avLst/>
            </a:prstGeom>
          </p:spPr>
        </p:pic>
        <p:pic>
          <p:nvPicPr>
            <p:cNvPr id="286" name="Picture 285">
              <a:extLst>
                <a:ext uri="{FF2B5EF4-FFF2-40B4-BE49-F238E27FC236}">
                  <a16:creationId xmlns:a16="http://schemas.microsoft.com/office/drawing/2014/main" id="{7043BF7F-5D1F-463B-AAC0-F7ABB3564086}"/>
                </a:ext>
              </a:extLst>
            </p:cNvPr>
            <p:cNvPicPr>
              <a:picLocks noChangeAspect="1"/>
            </p:cNvPicPr>
            <p:nvPr/>
          </p:nvPicPr>
          <p:blipFill rotWithShape="1">
            <a:blip r:embed="rId23"/>
            <a:srcRect r="3461"/>
            <a:stretch/>
          </p:blipFill>
          <p:spPr>
            <a:xfrm>
              <a:off x="7839840" y="2380892"/>
              <a:ext cx="966086" cy="360260"/>
            </a:xfrm>
            <a:prstGeom prst="rect">
              <a:avLst/>
            </a:prstGeom>
          </p:spPr>
        </p:pic>
        <p:pic>
          <p:nvPicPr>
            <p:cNvPr id="295" name="Picture 114">
              <a:extLst>
                <a:ext uri="{FF2B5EF4-FFF2-40B4-BE49-F238E27FC236}">
                  <a16:creationId xmlns:a16="http://schemas.microsoft.com/office/drawing/2014/main" id="{83FE28A1-0B1C-4FE5-A871-B1585DC74567}"/>
                </a:ext>
              </a:extLst>
            </p:cNvPr>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1792195" y="2306938"/>
              <a:ext cx="1127156" cy="47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
            <a:extLst>
              <a:ext uri="{FF2B5EF4-FFF2-40B4-BE49-F238E27FC236}">
                <a16:creationId xmlns:a16="http://schemas.microsoft.com/office/drawing/2014/main" id="{506B79FC-7F2F-4338-8184-A720538F5B98}"/>
              </a:ext>
            </a:extLst>
          </p:cNvPr>
          <p:cNvGrpSpPr/>
          <p:nvPr/>
        </p:nvGrpSpPr>
        <p:grpSpPr>
          <a:xfrm>
            <a:off x="2098144" y="4479508"/>
            <a:ext cx="8530901" cy="519117"/>
            <a:chOff x="2098144" y="4034487"/>
            <a:chExt cx="8530901" cy="519117"/>
          </a:xfrm>
        </p:grpSpPr>
        <p:pic>
          <p:nvPicPr>
            <p:cNvPr id="282" name="Picture 1038">
              <a:extLst>
                <a:ext uri="{FF2B5EF4-FFF2-40B4-BE49-F238E27FC236}">
                  <a16:creationId xmlns:a16="http://schemas.microsoft.com/office/drawing/2014/main" id="{8D624FA7-C0B7-4DF4-86E4-7389A7F69FD7}"/>
                </a:ext>
              </a:extLst>
            </p:cNvPr>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2098144" y="4034487"/>
              <a:ext cx="515258" cy="51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 name="Picture 286">
              <a:extLst>
                <a:ext uri="{FF2B5EF4-FFF2-40B4-BE49-F238E27FC236}">
                  <a16:creationId xmlns:a16="http://schemas.microsoft.com/office/drawing/2014/main" id="{41557C64-1846-4F48-BBB6-7F068D056A2E}"/>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125390" y="4075491"/>
              <a:ext cx="560418" cy="402470"/>
            </a:xfrm>
            <a:prstGeom prst="rect">
              <a:avLst/>
            </a:prstGeom>
          </p:spPr>
        </p:pic>
        <p:pic>
          <p:nvPicPr>
            <p:cNvPr id="288" name="Picture 287">
              <a:extLst>
                <a:ext uri="{FF2B5EF4-FFF2-40B4-BE49-F238E27FC236}">
                  <a16:creationId xmlns:a16="http://schemas.microsoft.com/office/drawing/2014/main" id="{F21175AF-A402-41DB-A7B9-B1BCD2A3896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762094" y="4152798"/>
              <a:ext cx="1194124" cy="261146"/>
            </a:xfrm>
            <a:prstGeom prst="rect">
              <a:avLst/>
            </a:prstGeom>
          </p:spPr>
        </p:pic>
        <p:pic>
          <p:nvPicPr>
            <p:cNvPr id="293" name="Picture 292">
              <a:extLst>
                <a:ext uri="{FF2B5EF4-FFF2-40B4-BE49-F238E27FC236}">
                  <a16:creationId xmlns:a16="http://schemas.microsoft.com/office/drawing/2014/main" id="{10389EA3-4968-4726-AA62-0B2B778CA5E4}"/>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722724" y="4034487"/>
              <a:ext cx="1081814" cy="466298"/>
            </a:xfrm>
            <a:prstGeom prst="rect">
              <a:avLst/>
            </a:prstGeom>
          </p:spPr>
        </p:pic>
        <p:pic>
          <p:nvPicPr>
            <p:cNvPr id="296" name="Picture 295">
              <a:extLst>
                <a:ext uri="{FF2B5EF4-FFF2-40B4-BE49-F238E27FC236}">
                  <a16:creationId xmlns:a16="http://schemas.microsoft.com/office/drawing/2014/main" id="{7DE34CC9-90E5-4483-99E1-40F0CAE7406D}"/>
                </a:ext>
              </a:extLst>
            </p:cNvPr>
            <p:cNvPicPr>
              <a:picLocks noChangeAspect="1"/>
            </p:cNvPicPr>
            <p:nvPr/>
          </p:nvPicPr>
          <p:blipFill>
            <a:blip r:embed="rId29"/>
            <a:stretch>
              <a:fillRect/>
            </a:stretch>
          </p:blipFill>
          <p:spPr>
            <a:xfrm>
              <a:off x="9927321" y="4064524"/>
              <a:ext cx="701724" cy="489080"/>
            </a:xfrm>
            <a:prstGeom prst="rect">
              <a:avLst/>
            </a:prstGeom>
          </p:spPr>
        </p:pic>
      </p:grpSp>
      <p:sp>
        <p:nvSpPr>
          <p:cNvPr id="29" name="Title 1">
            <a:extLst>
              <a:ext uri="{FF2B5EF4-FFF2-40B4-BE49-F238E27FC236}">
                <a16:creationId xmlns:a16="http://schemas.microsoft.com/office/drawing/2014/main" id="{4EF9FB38-6FA1-4CE6-BE61-7CD417081A4E}"/>
              </a:ext>
            </a:extLst>
          </p:cNvPr>
          <p:cNvSpPr>
            <a:spLocks noGrp="1"/>
          </p:cNvSpPr>
          <p:nvPr>
            <p:ph type="title"/>
          </p:nvPr>
        </p:nvSpPr>
        <p:spPr>
          <a:xfrm>
            <a:off x="274320" y="296897"/>
            <a:ext cx="11889564" cy="917575"/>
          </a:xfrm>
        </p:spPr>
        <p:txBody>
          <a:bodyPr/>
          <a:lstStyle/>
          <a:p>
            <a:r>
              <a:rPr lang="en-US" dirty="0">
                <a:solidFill>
                  <a:schemeClr val="tx1"/>
                </a:solidFill>
                <a:latin typeface="Segoe UI Light" panose="020B0502040204020203" pitchFamily="34" charset="0"/>
                <a:cs typeface="Segoe UI Light" panose="020B0502040204020203" pitchFamily="34" charset="0"/>
              </a:rPr>
              <a:t>Trusted by customers of all sizes</a:t>
            </a:r>
          </a:p>
        </p:txBody>
      </p:sp>
      <p:sp>
        <p:nvSpPr>
          <p:cNvPr id="34" name="Rectangle 33">
            <a:extLst>
              <a:ext uri="{FF2B5EF4-FFF2-40B4-BE49-F238E27FC236}">
                <a16:creationId xmlns:a16="http://schemas.microsoft.com/office/drawing/2014/main" id="{9ABFC8BB-09C2-4D65-A5A0-DBC31B38F288}"/>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68458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6042F1E-7A90-482C-AC33-15593D7468C9}"/>
              </a:ext>
            </a:extLst>
          </p:cNvPr>
          <p:cNvSpPr/>
          <p:nvPr/>
        </p:nvSpPr>
        <p:spPr bwMode="auto">
          <a:xfrm>
            <a:off x="864" y="2169472"/>
            <a:ext cx="12436475" cy="308723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 </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142" y="6410325"/>
            <a:ext cx="12436475" cy="584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8" name="Title 1">
            <a:extLst>
              <a:ext uri="{FF2B5EF4-FFF2-40B4-BE49-F238E27FC236}">
                <a16:creationId xmlns:a16="http://schemas.microsoft.com/office/drawing/2014/main" id="{1C4DE02A-28D6-4AF7-B5AD-CFF911F4C924}"/>
              </a:ext>
            </a:extLst>
          </p:cNvPr>
          <p:cNvSpPr>
            <a:spLocks noGrp="1"/>
          </p:cNvSpPr>
          <p:nvPr>
            <p:ph type="title"/>
          </p:nvPr>
        </p:nvSpPr>
        <p:spPr>
          <a:xfrm>
            <a:off x="274320" y="296897"/>
            <a:ext cx="11889564" cy="917575"/>
          </a:xfrm>
        </p:spPr>
        <p:txBody>
          <a:bodyPr/>
          <a:lstStyle/>
          <a:p>
            <a:r>
              <a:rPr lang="en-US" dirty="0">
                <a:solidFill>
                  <a:schemeClr val="tx1"/>
                </a:solidFill>
                <a:cs typeface="Segoe UI Semibold" panose="020B0702040204020203" pitchFamily="34" charset="0"/>
              </a:rPr>
              <a:t>Scenarios powered by Service Fabric</a:t>
            </a:r>
          </a:p>
        </p:txBody>
      </p:sp>
      <p:sp>
        <p:nvSpPr>
          <p:cNvPr id="249" name="Text Placeholder 21">
            <a:extLst>
              <a:ext uri="{FF2B5EF4-FFF2-40B4-BE49-F238E27FC236}">
                <a16:creationId xmlns:a16="http://schemas.microsoft.com/office/drawing/2014/main" id="{CC213B91-491D-4B54-861E-6DF478EFA81A}"/>
              </a:ext>
            </a:extLst>
          </p:cNvPr>
          <p:cNvSpPr txBox="1">
            <a:spLocks/>
          </p:cNvSpPr>
          <p:nvPr/>
        </p:nvSpPr>
        <p:spPr>
          <a:xfrm>
            <a:off x="274320" y="1214472"/>
            <a:ext cx="11889564" cy="461665"/>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2000" dirty="0">
                <a:solidFill>
                  <a:srgbClr val="505050"/>
                </a:solidFill>
                <a:latin typeface="+mj-lt"/>
                <a:ea typeface="+mn-ea"/>
                <a:cs typeface="+mn-cs"/>
              </a:rPr>
              <a:t>Empowering customers of all sizes to achieve more</a:t>
            </a:r>
          </a:p>
        </p:txBody>
      </p:sp>
      <p:grpSp>
        <p:nvGrpSpPr>
          <p:cNvPr id="449" name="Group 448">
            <a:extLst>
              <a:ext uri="{FF2B5EF4-FFF2-40B4-BE49-F238E27FC236}">
                <a16:creationId xmlns:a16="http://schemas.microsoft.com/office/drawing/2014/main" id="{4E2D142A-A948-47F1-8B2A-6A2CAC874F77}"/>
              </a:ext>
            </a:extLst>
          </p:cNvPr>
          <p:cNvGrpSpPr/>
          <p:nvPr/>
        </p:nvGrpSpPr>
        <p:grpSpPr>
          <a:xfrm>
            <a:off x="10469551" y="2946200"/>
            <a:ext cx="934446" cy="808505"/>
            <a:chOff x="6089651" y="2771776"/>
            <a:chExt cx="954087" cy="825500"/>
          </a:xfrm>
        </p:grpSpPr>
        <p:sp>
          <p:nvSpPr>
            <p:cNvPr id="14" name="Rectangle 5">
              <a:extLst>
                <a:ext uri="{FF2B5EF4-FFF2-40B4-BE49-F238E27FC236}">
                  <a16:creationId xmlns:a16="http://schemas.microsoft.com/office/drawing/2014/main" id="{FDC50212-E3F1-4F47-B2E2-36DFC8BE91C7}"/>
                </a:ext>
              </a:extLst>
            </p:cNvPr>
            <p:cNvSpPr>
              <a:spLocks noChangeArrowheads="1"/>
            </p:cNvSpPr>
            <p:nvPr/>
          </p:nvSpPr>
          <p:spPr bwMode="auto">
            <a:xfrm>
              <a:off x="6191251" y="3170238"/>
              <a:ext cx="490538" cy="427038"/>
            </a:xfrm>
            <a:prstGeom prst="rect">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6">
              <a:extLst>
                <a:ext uri="{FF2B5EF4-FFF2-40B4-BE49-F238E27FC236}">
                  <a16:creationId xmlns:a16="http://schemas.microsoft.com/office/drawing/2014/main" id="{072610A7-F759-4999-B46A-92E0E69E6433}"/>
                </a:ext>
              </a:extLst>
            </p:cNvPr>
            <p:cNvSpPr>
              <a:spLocks noChangeArrowheads="1"/>
            </p:cNvSpPr>
            <p:nvPr/>
          </p:nvSpPr>
          <p:spPr bwMode="auto">
            <a:xfrm>
              <a:off x="6681788" y="3170238"/>
              <a:ext cx="250825" cy="427038"/>
            </a:xfrm>
            <a:prstGeom prst="rect">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598B23C5-F209-41DD-B177-C6A5D89A2BBF}"/>
                </a:ext>
              </a:extLst>
            </p:cNvPr>
            <p:cNvSpPr>
              <a:spLocks/>
            </p:cNvSpPr>
            <p:nvPr/>
          </p:nvSpPr>
          <p:spPr bwMode="auto">
            <a:xfrm>
              <a:off x="6089651" y="3065463"/>
              <a:ext cx="592138" cy="104775"/>
            </a:xfrm>
            <a:custGeom>
              <a:avLst/>
              <a:gdLst>
                <a:gd name="T0" fmla="*/ 307 w 373"/>
                <a:gd name="T1" fmla="*/ 0 h 66"/>
                <a:gd name="T2" fmla="*/ 0 w 373"/>
                <a:gd name="T3" fmla="*/ 0 h 66"/>
                <a:gd name="T4" fmla="*/ 64 w 373"/>
                <a:gd name="T5" fmla="*/ 66 h 66"/>
                <a:gd name="T6" fmla="*/ 373 w 373"/>
                <a:gd name="T7" fmla="*/ 66 h 66"/>
                <a:gd name="T8" fmla="*/ 307 w 373"/>
                <a:gd name="T9" fmla="*/ 0 h 66"/>
              </a:gdLst>
              <a:ahLst/>
              <a:cxnLst>
                <a:cxn ang="0">
                  <a:pos x="T0" y="T1"/>
                </a:cxn>
                <a:cxn ang="0">
                  <a:pos x="T2" y="T3"/>
                </a:cxn>
                <a:cxn ang="0">
                  <a:pos x="T4" y="T5"/>
                </a:cxn>
                <a:cxn ang="0">
                  <a:pos x="T6" y="T7"/>
                </a:cxn>
                <a:cxn ang="0">
                  <a:pos x="T8" y="T9"/>
                </a:cxn>
              </a:cxnLst>
              <a:rect l="0" t="0" r="r" b="b"/>
              <a:pathLst>
                <a:path w="373" h="66">
                  <a:moveTo>
                    <a:pt x="307" y="0"/>
                  </a:moveTo>
                  <a:lnTo>
                    <a:pt x="0" y="0"/>
                  </a:lnTo>
                  <a:lnTo>
                    <a:pt x="64" y="66"/>
                  </a:lnTo>
                  <a:lnTo>
                    <a:pt x="373" y="66"/>
                  </a:lnTo>
                  <a:lnTo>
                    <a:pt x="307" y="0"/>
                  </a:ln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2AFB6E54-9962-4503-ADB7-FAB48A4F1567}"/>
                </a:ext>
              </a:extLst>
            </p:cNvPr>
            <p:cNvSpPr>
              <a:spLocks/>
            </p:cNvSpPr>
            <p:nvPr/>
          </p:nvSpPr>
          <p:spPr bwMode="auto">
            <a:xfrm>
              <a:off x="6681788" y="3065463"/>
              <a:ext cx="361950" cy="104775"/>
            </a:xfrm>
            <a:custGeom>
              <a:avLst/>
              <a:gdLst>
                <a:gd name="T0" fmla="*/ 68 w 228"/>
                <a:gd name="T1" fmla="*/ 0 h 66"/>
                <a:gd name="T2" fmla="*/ 228 w 228"/>
                <a:gd name="T3" fmla="*/ 0 h 66"/>
                <a:gd name="T4" fmla="*/ 158 w 228"/>
                <a:gd name="T5" fmla="*/ 66 h 66"/>
                <a:gd name="T6" fmla="*/ 0 w 228"/>
                <a:gd name="T7" fmla="*/ 66 h 66"/>
                <a:gd name="T8" fmla="*/ 68 w 228"/>
                <a:gd name="T9" fmla="*/ 0 h 66"/>
              </a:gdLst>
              <a:ahLst/>
              <a:cxnLst>
                <a:cxn ang="0">
                  <a:pos x="T0" y="T1"/>
                </a:cxn>
                <a:cxn ang="0">
                  <a:pos x="T2" y="T3"/>
                </a:cxn>
                <a:cxn ang="0">
                  <a:pos x="T4" y="T5"/>
                </a:cxn>
                <a:cxn ang="0">
                  <a:pos x="T6" y="T7"/>
                </a:cxn>
                <a:cxn ang="0">
                  <a:pos x="T8" y="T9"/>
                </a:cxn>
              </a:cxnLst>
              <a:rect l="0" t="0" r="r" b="b"/>
              <a:pathLst>
                <a:path w="228" h="66">
                  <a:moveTo>
                    <a:pt x="68" y="0"/>
                  </a:moveTo>
                  <a:lnTo>
                    <a:pt x="228" y="0"/>
                  </a:lnTo>
                  <a:lnTo>
                    <a:pt x="158" y="66"/>
                  </a:lnTo>
                  <a:lnTo>
                    <a:pt x="0" y="66"/>
                  </a:lnTo>
                  <a:lnTo>
                    <a:pt x="68" y="0"/>
                  </a:ln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1FB1CB48-1588-4D68-8EFC-312D893F1124}"/>
                </a:ext>
              </a:extLst>
            </p:cNvPr>
            <p:cNvSpPr>
              <a:spLocks/>
            </p:cNvSpPr>
            <p:nvPr/>
          </p:nvSpPr>
          <p:spPr bwMode="auto">
            <a:xfrm>
              <a:off x="6272213" y="2870201"/>
              <a:ext cx="68263" cy="65088"/>
            </a:xfrm>
            <a:custGeom>
              <a:avLst/>
              <a:gdLst>
                <a:gd name="T0" fmla="*/ 0 w 24"/>
                <a:gd name="T1" fmla="*/ 23 h 23"/>
                <a:gd name="T2" fmla="*/ 18 w 24"/>
                <a:gd name="T3" fmla="*/ 16 h 23"/>
                <a:gd name="T4" fmla="*/ 24 w 24"/>
                <a:gd name="T5" fmla="*/ 0 h 23"/>
              </a:gdLst>
              <a:ahLst/>
              <a:cxnLst>
                <a:cxn ang="0">
                  <a:pos x="T0" y="T1"/>
                </a:cxn>
                <a:cxn ang="0">
                  <a:pos x="T2" y="T3"/>
                </a:cxn>
                <a:cxn ang="0">
                  <a:pos x="T4" y="T5"/>
                </a:cxn>
              </a:cxnLst>
              <a:rect l="0" t="0" r="r" b="b"/>
              <a:pathLst>
                <a:path w="24" h="23">
                  <a:moveTo>
                    <a:pt x="0" y="23"/>
                  </a:moveTo>
                  <a:cubicBezTo>
                    <a:pt x="0" y="23"/>
                    <a:pt x="14" y="19"/>
                    <a:pt x="18" y="16"/>
                  </a:cubicBezTo>
                  <a:cubicBezTo>
                    <a:pt x="21" y="13"/>
                    <a:pt x="24" y="0"/>
                    <a:pt x="24"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F42B4617-B717-4F87-B7BA-04757AE658EA}"/>
                </a:ext>
              </a:extLst>
            </p:cNvPr>
            <p:cNvSpPr>
              <a:spLocks/>
            </p:cNvSpPr>
            <p:nvPr/>
          </p:nvSpPr>
          <p:spPr bwMode="auto">
            <a:xfrm>
              <a:off x="6340476" y="2870201"/>
              <a:ext cx="69850" cy="65088"/>
            </a:xfrm>
            <a:custGeom>
              <a:avLst/>
              <a:gdLst>
                <a:gd name="T0" fmla="*/ 0 w 25"/>
                <a:gd name="T1" fmla="*/ 0 h 23"/>
                <a:gd name="T2" fmla="*/ 8 w 25"/>
                <a:gd name="T3" fmla="*/ 17 h 23"/>
                <a:gd name="T4" fmla="*/ 25 w 25"/>
                <a:gd name="T5" fmla="*/ 23 h 23"/>
              </a:gdLst>
              <a:ahLst/>
              <a:cxnLst>
                <a:cxn ang="0">
                  <a:pos x="T0" y="T1"/>
                </a:cxn>
                <a:cxn ang="0">
                  <a:pos x="T2" y="T3"/>
                </a:cxn>
                <a:cxn ang="0">
                  <a:pos x="T4" y="T5"/>
                </a:cxn>
              </a:cxnLst>
              <a:rect l="0" t="0" r="r" b="b"/>
              <a:pathLst>
                <a:path w="25" h="23">
                  <a:moveTo>
                    <a:pt x="0" y="0"/>
                  </a:moveTo>
                  <a:cubicBezTo>
                    <a:pt x="0" y="0"/>
                    <a:pt x="5" y="14"/>
                    <a:pt x="8" y="17"/>
                  </a:cubicBezTo>
                  <a:cubicBezTo>
                    <a:pt x="11" y="20"/>
                    <a:pt x="25" y="23"/>
                    <a:pt x="25" y="2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AFF72C71-CD42-4592-B6D5-3C2A509F8D55}"/>
                </a:ext>
              </a:extLst>
            </p:cNvPr>
            <p:cNvSpPr>
              <a:spLocks/>
            </p:cNvSpPr>
            <p:nvPr/>
          </p:nvSpPr>
          <p:spPr bwMode="auto">
            <a:xfrm>
              <a:off x="6340476" y="2938463"/>
              <a:ext cx="69850" cy="65088"/>
            </a:xfrm>
            <a:custGeom>
              <a:avLst/>
              <a:gdLst>
                <a:gd name="T0" fmla="*/ 25 w 25"/>
                <a:gd name="T1" fmla="*/ 0 h 23"/>
                <a:gd name="T2" fmla="*/ 7 w 25"/>
                <a:gd name="T3" fmla="*/ 7 h 23"/>
                <a:gd name="T4" fmla="*/ 0 w 25"/>
                <a:gd name="T5" fmla="*/ 23 h 23"/>
              </a:gdLst>
              <a:ahLst/>
              <a:cxnLst>
                <a:cxn ang="0">
                  <a:pos x="T0" y="T1"/>
                </a:cxn>
                <a:cxn ang="0">
                  <a:pos x="T2" y="T3"/>
                </a:cxn>
                <a:cxn ang="0">
                  <a:pos x="T4" y="T5"/>
                </a:cxn>
              </a:cxnLst>
              <a:rect l="0" t="0" r="r" b="b"/>
              <a:pathLst>
                <a:path w="25" h="23">
                  <a:moveTo>
                    <a:pt x="25" y="0"/>
                  </a:moveTo>
                  <a:cubicBezTo>
                    <a:pt x="25" y="0"/>
                    <a:pt x="10" y="4"/>
                    <a:pt x="7" y="7"/>
                  </a:cubicBezTo>
                  <a:cubicBezTo>
                    <a:pt x="4" y="10"/>
                    <a:pt x="0" y="23"/>
                    <a:pt x="0" y="2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7BCCEB4D-3DAE-47A8-AD68-75159FC5AEB5}"/>
                </a:ext>
              </a:extLst>
            </p:cNvPr>
            <p:cNvSpPr>
              <a:spLocks/>
            </p:cNvSpPr>
            <p:nvPr/>
          </p:nvSpPr>
          <p:spPr bwMode="auto">
            <a:xfrm>
              <a:off x="6272213" y="2938463"/>
              <a:ext cx="68263" cy="65088"/>
            </a:xfrm>
            <a:custGeom>
              <a:avLst/>
              <a:gdLst>
                <a:gd name="T0" fmla="*/ 24 w 24"/>
                <a:gd name="T1" fmla="*/ 23 h 23"/>
                <a:gd name="T2" fmla="*/ 17 w 24"/>
                <a:gd name="T3" fmla="*/ 6 h 23"/>
                <a:gd name="T4" fmla="*/ 0 w 24"/>
                <a:gd name="T5" fmla="*/ 0 h 23"/>
              </a:gdLst>
              <a:ahLst/>
              <a:cxnLst>
                <a:cxn ang="0">
                  <a:pos x="T0" y="T1"/>
                </a:cxn>
                <a:cxn ang="0">
                  <a:pos x="T2" y="T3"/>
                </a:cxn>
                <a:cxn ang="0">
                  <a:pos x="T4" y="T5"/>
                </a:cxn>
              </a:cxnLst>
              <a:rect l="0" t="0" r="r" b="b"/>
              <a:pathLst>
                <a:path w="24" h="23">
                  <a:moveTo>
                    <a:pt x="24" y="23"/>
                  </a:moveTo>
                  <a:cubicBezTo>
                    <a:pt x="24" y="23"/>
                    <a:pt x="20" y="9"/>
                    <a:pt x="17" y="6"/>
                  </a:cubicBezTo>
                  <a:cubicBezTo>
                    <a:pt x="14" y="3"/>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219C551F-8D81-4D39-98E4-862B8AEDB4B3}"/>
                </a:ext>
              </a:extLst>
            </p:cNvPr>
            <p:cNvSpPr>
              <a:spLocks/>
            </p:cNvSpPr>
            <p:nvPr/>
          </p:nvSpPr>
          <p:spPr bwMode="auto">
            <a:xfrm>
              <a:off x="6743701" y="2870201"/>
              <a:ext cx="71438" cy="65088"/>
            </a:xfrm>
            <a:custGeom>
              <a:avLst/>
              <a:gdLst>
                <a:gd name="T0" fmla="*/ 0 w 25"/>
                <a:gd name="T1" fmla="*/ 23 h 23"/>
                <a:gd name="T2" fmla="*/ 18 w 25"/>
                <a:gd name="T3" fmla="*/ 16 h 23"/>
                <a:gd name="T4" fmla="*/ 25 w 25"/>
                <a:gd name="T5" fmla="*/ 0 h 23"/>
              </a:gdLst>
              <a:ahLst/>
              <a:cxnLst>
                <a:cxn ang="0">
                  <a:pos x="T0" y="T1"/>
                </a:cxn>
                <a:cxn ang="0">
                  <a:pos x="T2" y="T3"/>
                </a:cxn>
                <a:cxn ang="0">
                  <a:pos x="T4" y="T5"/>
                </a:cxn>
              </a:cxnLst>
              <a:rect l="0" t="0" r="r" b="b"/>
              <a:pathLst>
                <a:path w="25" h="23">
                  <a:moveTo>
                    <a:pt x="0" y="23"/>
                  </a:moveTo>
                  <a:cubicBezTo>
                    <a:pt x="0" y="23"/>
                    <a:pt x="15" y="19"/>
                    <a:pt x="18" y="16"/>
                  </a:cubicBezTo>
                  <a:cubicBezTo>
                    <a:pt x="21" y="13"/>
                    <a:pt x="25" y="0"/>
                    <a:pt x="25"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483A938A-4E0A-4D2D-94CC-9B913E53AD8E}"/>
                </a:ext>
              </a:extLst>
            </p:cNvPr>
            <p:cNvSpPr>
              <a:spLocks/>
            </p:cNvSpPr>
            <p:nvPr/>
          </p:nvSpPr>
          <p:spPr bwMode="auto">
            <a:xfrm>
              <a:off x="6811963" y="2870201"/>
              <a:ext cx="69850" cy="65088"/>
            </a:xfrm>
            <a:custGeom>
              <a:avLst/>
              <a:gdLst>
                <a:gd name="T0" fmla="*/ 0 w 25"/>
                <a:gd name="T1" fmla="*/ 0 h 23"/>
                <a:gd name="T2" fmla="*/ 8 w 25"/>
                <a:gd name="T3" fmla="*/ 17 h 23"/>
                <a:gd name="T4" fmla="*/ 25 w 25"/>
                <a:gd name="T5" fmla="*/ 23 h 23"/>
              </a:gdLst>
              <a:ahLst/>
              <a:cxnLst>
                <a:cxn ang="0">
                  <a:pos x="T0" y="T1"/>
                </a:cxn>
                <a:cxn ang="0">
                  <a:pos x="T2" y="T3"/>
                </a:cxn>
                <a:cxn ang="0">
                  <a:pos x="T4" y="T5"/>
                </a:cxn>
              </a:cxnLst>
              <a:rect l="0" t="0" r="r" b="b"/>
              <a:pathLst>
                <a:path w="25" h="23">
                  <a:moveTo>
                    <a:pt x="0" y="0"/>
                  </a:moveTo>
                  <a:cubicBezTo>
                    <a:pt x="0" y="0"/>
                    <a:pt x="5" y="14"/>
                    <a:pt x="8" y="17"/>
                  </a:cubicBezTo>
                  <a:cubicBezTo>
                    <a:pt x="11" y="20"/>
                    <a:pt x="25" y="23"/>
                    <a:pt x="25" y="2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0C3BF1D2-E5C4-43C1-8C85-B9DCB7D0E1FE}"/>
                </a:ext>
              </a:extLst>
            </p:cNvPr>
            <p:cNvSpPr>
              <a:spLocks/>
            </p:cNvSpPr>
            <p:nvPr/>
          </p:nvSpPr>
          <p:spPr bwMode="auto">
            <a:xfrm>
              <a:off x="6811963" y="2938463"/>
              <a:ext cx="69850" cy="65088"/>
            </a:xfrm>
            <a:custGeom>
              <a:avLst/>
              <a:gdLst>
                <a:gd name="T0" fmla="*/ 25 w 25"/>
                <a:gd name="T1" fmla="*/ 0 h 23"/>
                <a:gd name="T2" fmla="*/ 7 w 25"/>
                <a:gd name="T3" fmla="*/ 7 h 23"/>
                <a:gd name="T4" fmla="*/ 0 w 25"/>
                <a:gd name="T5" fmla="*/ 23 h 23"/>
              </a:gdLst>
              <a:ahLst/>
              <a:cxnLst>
                <a:cxn ang="0">
                  <a:pos x="T0" y="T1"/>
                </a:cxn>
                <a:cxn ang="0">
                  <a:pos x="T2" y="T3"/>
                </a:cxn>
                <a:cxn ang="0">
                  <a:pos x="T4" y="T5"/>
                </a:cxn>
              </a:cxnLst>
              <a:rect l="0" t="0" r="r" b="b"/>
              <a:pathLst>
                <a:path w="25" h="23">
                  <a:moveTo>
                    <a:pt x="25" y="0"/>
                  </a:moveTo>
                  <a:cubicBezTo>
                    <a:pt x="25" y="0"/>
                    <a:pt x="10" y="4"/>
                    <a:pt x="7" y="7"/>
                  </a:cubicBezTo>
                  <a:cubicBezTo>
                    <a:pt x="4" y="10"/>
                    <a:pt x="0" y="23"/>
                    <a:pt x="0" y="2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825D5628-A47E-493A-8B61-029B7C81B999}"/>
                </a:ext>
              </a:extLst>
            </p:cNvPr>
            <p:cNvSpPr>
              <a:spLocks/>
            </p:cNvSpPr>
            <p:nvPr/>
          </p:nvSpPr>
          <p:spPr bwMode="auto">
            <a:xfrm>
              <a:off x="6743701" y="2938463"/>
              <a:ext cx="71438" cy="65088"/>
            </a:xfrm>
            <a:custGeom>
              <a:avLst/>
              <a:gdLst>
                <a:gd name="T0" fmla="*/ 25 w 25"/>
                <a:gd name="T1" fmla="*/ 23 h 23"/>
                <a:gd name="T2" fmla="*/ 17 w 25"/>
                <a:gd name="T3" fmla="*/ 6 h 23"/>
                <a:gd name="T4" fmla="*/ 0 w 25"/>
                <a:gd name="T5" fmla="*/ 0 h 23"/>
              </a:gdLst>
              <a:ahLst/>
              <a:cxnLst>
                <a:cxn ang="0">
                  <a:pos x="T0" y="T1"/>
                </a:cxn>
                <a:cxn ang="0">
                  <a:pos x="T2" y="T3"/>
                </a:cxn>
                <a:cxn ang="0">
                  <a:pos x="T4" y="T5"/>
                </a:cxn>
              </a:cxnLst>
              <a:rect l="0" t="0" r="r" b="b"/>
              <a:pathLst>
                <a:path w="25" h="23">
                  <a:moveTo>
                    <a:pt x="25" y="23"/>
                  </a:moveTo>
                  <a:cubicBezTo>
                    <a:pt x="25" y="23"/>
                    <a:pt x="20" y="9"/>
                    <a:pt x="17" y="6"/>
                  </a:cubicBezTo>
                  <a:cubicBezTo>
                    <a:pt x="14" y="3"/>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DAE4355F-B890-498D-8D96-CA23D50D715E}"/>
                </a:ext>
              </a:extLst>
            </p:cNvPr>
            <p:cNvSpPr>
              <a:spLocks/>
            </p:cNvSpPr>
            <p:nvPr/>
          </p:nvSpPr>
          <p:spPr bwMode="auto">
            <a:xfrm>
              <a:off x="6510338" y="2771776"/>
              <a:ext cx="66675" cy="65088"/>
            </a:xfrm>
            <a:custGeom>
              <a:avLst/>
              <a:gdLst>
                <a:gd name="T0" fmla="*/ 0 w 24"/>
                <a:gd name="T1" fmla="*/ 23 h 23"/>
                <a:gd name="T2" fmla="*/ 17 w 24"/>
                <a:gd name="T3" fmla="*/ 16 h 23"/>
                <a:gd name="T4" fmla="*/ 24 w 24"/>
                <a:gd name="T5" fmla="*/ 0 h 23"/>
              </a:gdLst>
              <a:ahLst/>
              <a:cxnLst>
                <a:cxn ang="0">
                  <a:pos x="T0" y="T1"/>
                </a:cxn>
                <a:cxn ang="0">
                  <a:pos x="T2" y="T3"/>
                </a:cxn>
                <a:cxn ang="0">
                  <a:pos x="T4" y="T5"/>
                </a:cxn>
              </a:cxnLst>
              <a:rect l="0" t="0" r="r" b="b"/>
              <a:pathLst>
                <a:path w="24" h="23">
                  <a:moveTo>
                    <a:pt x="0" y="23"/>
                  </a:moveTo>
                  <a:cubicBezTo>
                    <a:pt x="0" y="23"/>
                    <a:pt x="14" y="19"/>
                    <a:pt x="17" y="16"/>
                  </a:cubicBezTo>
                  <a:cubicBezTo>
                    <a:pt x="20" y="13"/>
                    <a:pt x="24" y="0"/>
                    <a:pt x="24"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93A80A3C-E3F6-4D0E-A140-B41EA688AD5B}"/>
                </a:ext>
              </a:extLst>
            </p:cNvPr>
            <p:cNvSpPr>
              <a:spLocks/>
            </p:cNvSpPr>
            <p:nvPr/>
          </p:nvSpPr>
          <p:spPr bwMode="auto">
            <a:xfrm>
              <a:off x="6577013" y="2771776"/>
              <a:ext cx="68263" cy="65088"/>
            </a:xfrm>
            <a:custGeom>
              <a:avLst/>
              <a:gdLst>
                <a:gd name="T0" fmla="*/ 0 w 24"/>
                <a:gd name="T1" fmla="*/ 0 h 23"/>
                <a:gd name="T2" fmla="*/ 8 w 24"/>
                <a:gd name="T3" fmla="*/ 16 h 23"/>
                <a:gd name="T4" fmla="*/ 24 w 24"/>
                <a:gd name="T5" fmla="*/ 23 h 23"/>
              </a:gdLst>
              <a:ahLst/>
              <a:cxnLst>
                <a:cxn ang="0">
                  <a:pos x="T0" y="T1"/>
                </a:cxn>
                <a:cxn ang="0">
                  <a:pos x="T2" y="T3"/>
                </a:cxn>
                <a:cxn ang="0">
                  <a:pos x="T4" y="T5"/>
                </a:cxn>
              </a:cxnLst>
              <a:rect l="0" t="0" r="r" b="b"/>
              <a:pathLst>
                <a:path w="24" h="23">
                  <a:moveTo>
                    <a:pt x="0" y="0"/>
                  </a:moveTo>
                  <a:cubicBezTo>
                    <a:pt x="0" y="0"/>
                    <a:pt x="4" y="13"/>
                    <a:pt x="8" y="16"/>
                  </a:cubicBezTo>
                  <a:cubicBezTo>
                    <a:pt x="11" y="19"/>
                    <a:pt x="24" y="23"/>
                    <a:pt x="24" y="2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FF576C3D-D64C-4499-B741-34CBF22F76CB}"/>
                </a:ext>
              </a:extLst>
            </p:cNvPr>
            <p:cNvSpPr>
              <a:spLocks/>
            </p:cNvSpPr>
            <p:nvPr/>
          </p:nvSpPr>
          <p:spPr bwMode="auto">
            <a:xfrm>
              <a:off x="6577013" y="2836863"/>
              <a:ext cx="68263" cy="68263"/>
            </a:xfrm>
            <a:custGeom>
              <a:avLst/>
              <a:gdLst>
                <a:gd name="T0" fmla="*/ 24 w 24"/>
                <a:gd name="T1" fmla="*/ 0 h 24"/>
                <a:gd name="T2" fmla="*/ 7 w 24"/>
                <a:gd name="T3" fmla="*/ 8 h 24"/>
                <a:gd name="T4" fmla="*/ 0 w 24"/>
                <a:gd name="T5" fmla="*/ 24 h 24"/>
              </a:gdLst>
              <a:ahLst/>
              <a:cxnLst>
                <a:cxn ang="0">
                  <a:pos x="T0" y="T1"/>
                </a:cxn>
                <a:cxn ang="0">
                  <a:pos x="T2" y="T3"/>
                </a:cxn>
                <a:cxn ang="0">
                  <a:pos x="T4" y="T5"/>
                </a:cxn>
              </a:cxnLst>
              <a:rect l="0" t="0" r="r" b="b"/>
              <a:pathLst>
                <a:path w="24" h="24">
                  <a:moveTo>
                    <a:pt x="24" y="0"/>
                  </a:moveTo>
                  <a:cubicBezTo>
                    <a:pt x="24" y="0"/>
                    <a:pt x="10" y="5"/>
                    <a:pt x="7" y="8"/>
                  </a:cubicBezTo>
                  <a:cubicBezTo>
                    <a:pt x="4" y="11"/>
                    <a:pt x="0" y="24"/>
                    <a:pt x="0" y="24"/>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Freeform 20">
              <a:extLst>
                <a:ext uri="{FF2B5EF4-FFF2-40B4-BE49-F238E27FC236}">
                  <a16:creationId xmlns:a16="http://schemas.microsoft.com/office/drawing/2014/main" id="{BC5819EF-A07D-4E07-9736-97FEB54B3C35}"/>
                </a:ext>
              </a:extLst>
            </p:cNvPr>
            <p:cNvSpPr>
              <a:spLocks/>
            </p:cNvSpPr>
            <p:nvPr/>
          </p:nvSpPr>
          <p:spPr bwMode="auto">
            <a:xfrm>
              <a:off x="6510338" y="2836863"/>
              <a:ext cx="66675" cy="68263"/>
            </a:xfrm>
            <a:custGeom>
              <a:avLst/>
              <a:gdLst>
                <a:gd name="T0" fmla="*/ 24 w 24"/>
                <a:gd name="T1" fmla="*/ 24 h 24"/>
                <a:gd name="T2" fmla="*/ 16 w 24"/>
                <a:gd name="T3" fmla="*/ 7 h 24"/>
                <a:gd name="T4" fmla="*/ 0 w 24"/>
                <a:gd name="T5" fmla="*/ 0 h 24"/>
              </a:gdLst>
              <a:ahLst/>
              <a:cxnLst>
                <a:cxn ang="0">
                  <a:pos x="T0" y="T1"/>
                </a:cxn>
                <a:cxn ang="0">
                  <a:pos x="T2" y="T3"/>
                </a:cxn>
                <a:cxn ang="0">
                  <a:pos x="T4" y="T5"/>
                </a:cxn>
              </a:cxnLst>
              <a:rect l="0" t="0" r="r" b="b"/>
              <a:pathLst>
                <a:path w="24" h="24">
                  <a:moveTo>
                    <a:pt x="24" y="24"/>
                  </a:moveTo>
                  <a:cubicBezTo>
                    <a:pt x="24" y="24"/>
                    <a:pt x="19" y="10"/>
                    <a:pt x="16" y="7"/>
                  </a:cubicBezTo>
                  <a:cubicBezTo>
                    <a:pt x="13" y="4"/>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01" name="Text Placeholder 21">
            <a:extLst>
              <a:ext uri="{FF2B5EF4-FFF2-40B4-BE49-F238E27FC236}">
                <a16:creationId xmlns:a16="http://schemas.microsoft.com/office/drawing/2014/main" id="{23EB8FE3-3236-4B83-AF5D-8ABD320DD4FA}"/>
              </a:ext>
            </a:extLst>
          </p:cNvPr>
          <p:cNvSpPr txBox="1">
            <a:spLocks/>
          </p:cNvSpPr>
          <p:nvPr/>
        </p:nvSpPr>
        <p:spPr>
          <a:xfrm>
            <a:off x="662525" y="4038890"/>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Lift &amp; shift to containers</a:t>
            </a:r>
          </a:p>
        </p:txBody>
      </p:sp>
      <p:sp>
        <p:nvSpPr>
          <p:cNvPr id="304" name="Text Placeholder 21">
            <a:extLst>
              <a:ext uri="{FF2B5EF4-FFF2-40B4-BE49-F238E27FC236}">
                <a16:creationId xmlns:a16="http://schemas.microsoft.com/office/drawing/2014/main" id="{1FED34E9-9D68-4D0C-9469-05ABD63446D5}"/>
              </a:ext>
            </a:extLst>
          </p:cNvPr>
          <p:cNvSpPr txBox="1">
            <a:spLocks/>
          </p:cNvSpPr>
          <p:nvPr/>
        </p:nvSpPr>
        <p:spPr>
          <a:xfrm>
            <a:off x="3017315" y="4038890"/>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Mission-critical business SaaS</a:t>
            </a:r>
          </a:p>
        </p:txBody>
      </p:sp>
      <p:grpSp>
        <p:nvGrpSpPr>
          <p:cNvPr id="467" name="Group 466">
            <a:extLst>
              <a:ext uri="{FF2B5EF4-FFF2-40B4-BE49-F238E27FC236}">
                <a16:creationId xmlns:a16="http://schemas.microsoft.com/office/drawing/2014/main" id="{4126986F-941F-4FAC-ADA0-7059AA34FC49}"/>
              </a:ext>
            </a:extLst>
          </p:cNvPr>
          <p:cNvGrpSpPr/>
          <p:nvPr/>
        </p:nvGrpSpPr>
        <p:grpSpPr>
          <a:xfrm>
            <a:off x="5782712" y="2928737"/>
            <a:ext cx="885334" cy="815440"/>
            <a:chOff x="4786313" y="2328863"/>
            <a:chExt cx="904875" cy="833438"/>
          </a:xfrm>
        </p:grpSpPr>
        <p:sp>
          <p:nvSpPr>
            <p:cNvPr id="452" name="Oval 24">
              <a:extLst>
                <a:ext uri="{FF2B5EF4-FFF2-40B4-BE49-F238E27FC236}">
                  <a16:creationId xmlns:a16="http://schemas.microsoft.com/office/drawing/2014/main" id="{42D789A0-4639-4E3C-BB37-0A7432591B7D}"/>
                </a:ext>
              </a:extLst>
            </p:cNvPr>
            <p:cNvSpPr>
              <a:spLocks noChangeArrowheads="1"/>
            </p:cNvSpPr>
            <p:nvPr/>
          </p:nvSpPr>
          <p:spPr bwMode="auto">
            <a:xfrm>
              <a:off x="5121275" y="2673350"/>
              <a:ext cx="234950" cy="23812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Oval 25">
              <a:extLst>
                <a:ext uri="{FF2B5EF4-FFF2-40B4-BE49-F238E27FC236}">
                  <a16:creationId xmlns:a16="http://schemas.microsoft.com/office/drawing/2014/main" id="{EA46FF71-8DD8-4036-9129-FC11B613F2E2}"/>
                </a:ext>
              </a:extLst>
            </p:cNvPr>
            <p:cNvSpPr>
              <a:spLocks noChangeArrowheads="1"/>
            </p:cNvSpPr>
            <p:nvPr/>
          </p:nvSpPr>
          <p:spPr bwMode="auto">
            <a:xfrm>
              <a:off x="5167313" y="2328863"/>
              <a:ext cx="142875" cy="146050"/>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Oval 26">
              <a:extLst>
                <a:ext uri="{FF2B5EF4-FFF2-40B4-BE49-F238E27FC236}">
                  <a16:creationId xmlns:a16="http://schemas.microsoft.com/office/drawing/2014/main" id="{3596CC7D-C7DA-4E76-BE07-D58D245713B0}"/>
                </a:ext>
              </a:extLst>
            </p:cNvPr>
            <p:cNvSpPr>
              <a:spLocks noChangeArrowheads="1"/>
            </p:cNvSpPr>
            <p:nvPr/>
          </p:nvSpPr>
          <p:spPr bwMode="auto">
            <a:xfrm>
              <a:off x="4786313" y="2586038"/>
              <a:ext cx="142875" cy="144463"/>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Oval 27">
              <a:extLst>
                <a:ext uri="{FF2B5EF4-FFF2-40B4-BE49-F238E27FC236}">
                  <a16:creationId xmlns:a16="http://schemas.microsoft.com/office/drawing/2014/main" id="{4D4CAA4A-10CF-4027-AE12-DDD8769DDF7F}"/>
                </a:ext>
              </a:extLst>
            </p:cNvPr>
            <p:cNvSpPr>
              <a:spLocks noChangeArrowheads="1"/>
            </p:cNvSpPr>
            <p:nvPr/>
          </p:nvSpPr>
          <p:spPr bwMode="auto">
            <a:xfrm>
              <a:off x="4887913" y="3014663"/>
              <a:ext cx="146050" cy="147638"/>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Oval 28">
              <a:extLst>
                <a:ext uri="{FF2B5EF4-FFF2-40B4-BE49-F238E27FC236}">
                  <a16:creationId xmlns:a16="http://schemas.microsoft.com/office/drawing/2014/main" id="{AC8CD0AE-E2CE-4A1B-98E2-3754C395FAF7}"/>
                </a:ext>
              </a:extLst>
            </p:cNvPr>
            <p:cNvSpPr>
              <a:spLocks noChangeArrowheads="1"/>
            </p:cNvSpPr>
            <p:nvPr/>
          </p:nvSpPr>
          <p:spPr bwMode="auto">
            <a:xfrm>
              <a:off x="5446713" y="3014663"/>
              <a:ext cx="142875" cy="147638"/>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Oval 29">
              <a:extLst>
                <a:ext uri="{FF2B5EF4-FFF2-40B4-BE49-F238E27FC236}">
                  <a16:creationId xmlns:a16="http://schemas.microsoft.com/office/drawing/2014/main" id="{BC67AAC6-CE04-425A-A6C8-638CE1F047D3}"/>
                </a:ext>
              </a:extLst>
            </p:cNvPr>
            <p:cNvSpPr>
              <a:spLocks noChangeArrowheads="1"/>
            </p:cNvSpPr>
            <p:nvPr/>
          </p:nvSpPr>
          <p:spPr bwMode="auto">
            <a:xfrm>
              <a:off x="5545138" y="2582863"/>
              <a:ext cx="146050" cy="144463"/>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30">
              <a:extLst>
                <a:ext uri="{FF2B5EF4-FFF2-40B4-BE49-F238E27FC236}">
                  <a16:creationId xmlns:a16="http://schemas.microsoft.com/office/drawing/2014/main" id="{A5DC0F6E-A8EB-4495-9A81-7A99F4C7CBCF}"/>
                </a:ext>
              </a:extLst>
            </p:cNvPr>
            <p:cNvSpPr>
              <a:spLocks noChangeShapeType="1"/>
            </p:cNvSpPr>
            <p:nvPr/>
          </p:nvSpPr>
          <p:spPr bwMode="auto">
            <a:xfrm flipV="1">
              <a:off x="5240338" y="2474913"/>
              <a:ext cx="0" cy="1984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Line 31">
              <a:extLst>
                <a:ext uri="{FF2B5EF4-FFF2-40B4-BE49-F238E27FC236}">
                  <a16:creationId xmlns:a16="http://schemas.microsoft.com/office/drawing/2014/main" id="{84C9EE9D-84A1-4E55-9362-CF81EF144DB9}"/>
                </a:ext>
              </a:extLst>
            </p:cNvPr>
            <p:cNvSpPr>
              <a:spLocks noChangeShapeType="1"/>
            </p:cNvSpPr>
            <p:nvPr/>
          </p:nvSpPr>
          <p:spPr bwMode="auto">
            <a:xfrm flipH="1" flipV="1">
              <a:off x="5319713" y="2876550"/>
              <a:ext cx="149225" cy="161925"/>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32">
              <a:extLst>
                <a:ext uri="{FF2B5EF4-FFF2-40B4-BE49-F238E27FC236}">
                  <a16:creationId xmlns:a16="http://schemas.microsoft.com/office/drawing/2014/main" id="{708981AA-59F8-4387-B071-143791CACB09}"/>
                </a:ext>
              </a:extLst>
            </p:cNvPr>
            <p:cNvSpPr>
              <a:spLocks noChangeShapeType="1"/>
            </p:cNvSpPr>
            <p:nvPr/>
          </p:nvSpPr>
          <p:spPr bwMode="auto">
            <a:xfrm flipV="1">
              <a:off x="5018088" y="2879725"/>
              <a:ext cx="139700" cy="155575"/>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33">
              <a:extLst>
                <a:ext uri="{FF2B5EF4-FFF2-40B4-BE49-F238E27FC236}">
                  <a16:creationId xmlns:a16="http://schemas.microsoft.com/office/drawing/2014/main" id="{797B16B3-0B69-4E1A-A732-8A18499D1BC2}"/>
                </a:ext>
              </a:extLst>
            </p:cNvPr>
            <p:cNvSpPr>
              <a:spLocks noChangeShapeType="1"/>
            </p:cNvSpPr>
            <p:nvPr/>
          </p:nvSpPr>
          <p:spPr bwMode="auto">
            <a:xfrm>
              <a:off x="4927600" y="2684463"/>
              <a:ext cx="200025" cy="73025"/>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34">
              <a:extLst>
                <a:ext uri="{FF2B5EF4-FFF2-40B4-BE49-F238E27FC236}">
                  <a16:creationId xmlns:a16="http://schemas.microsoft.com/office/drawing/2014/main" id="{2AC45802-741F-415B-84D0-D6CB2E988681}"/>
                </a:ext>
              </a:extLst>
            </p:cNvPr>
            <p:cNvSpPr>
              <a:spLocks noChangeShapeType="1"/>
            </p:cNvSpPr>
            <p:nvPr/>
          </p:nvSpPr>
          <p:spPr bwMode="auto">
            <a:xfrm flipH="1">
              <a:off x="5349875" y="2681288"/>
              <a:ext cx="201613" cy="746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07" name="Text Placeholder 21">
            <a:extLst>
              <a:ext uri="{FF2B5EF4-FFF2-40B4-BE49-F238E27FC236}">
                <a16:creationId xmlns:a16="http://schemas.microsoft.com/office/drawing/2014/main" id="{6D3A856C-7531-4C5C-95D4-2A62AE6F956B}"/>
              </a:ext>
            </a:extLst>
          </p:cNvPr>
          <p:cNvSpPr txBox="1">
            <a:spLocks/>
          </p:cNvSpPr>
          <p:nvPr/>
        </p:nvSpPr>
        <p:spPr>
          <a:xfrm>
            <a:off x="5372105" y="4038890"/>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IoT data processing</a:t>
            </a:r>
          </a:p>
        </p:txBody>
      </p:sp>
      <p:grpSp>
        <p:nvGrpSpPr>
          <p:cNvPr id="252" name="Group 251">
            <a:extLst>
              <a:ext uri="{FF2B5EF4-FFF2-40B4-BE49-F238E27FC236}">
                <a16:creationId xmlns:a16="http://schemas.microsoft.com/office/drawing/2014/main" id="{A6E5B1B3-614D-4AAA-969D-6978B99A8633}"/>
              </a:ext>
            </a:extLst>
          </p:cNvPr>
          <p:cNvGrpSpPr/>
          <p:nvPr/>
        </p:nvGrpSpPr>
        <p:grpSpPr>
          <a:xfrm>
            <a:off x="8301747" y="2996811"/>
            <a:ext cx="570412" cy="699484"/>
            <a:chOff x="7103254" y="2348443"/>
            <a:chExt cx="652462" cy="800100"/>
          </a:xfrm>
        </p:grpSpPr>
        <p:sp>
          <p:nvSpPr>
            <p:cNvPr id="255" name="Freeform 5">
              <a:extLst>
                <a:ext uri="{FF2B5EF4-FFF2-40B4-BE49-F238E27FC236}">
                  <a16:creationId xmlns:a16="http://schemas.microsoft.com/office/drawing/2014/main" id="{D71BE724-933E-46FC-B0A8-1FB67B9308F3}"/>
                </a:ext>
              </a:extLst>
            </p:cNvPr>
            <p:cNvSpPr>
              <a:spLocks/>
            </p:cNvSpPr>
            <p:nvPr/>
          </p:nvSpPr>
          <p:spPr bwMode="auto">
            <a:xfrm>
              <a:off x="7103254" y="2851680"/>
              <a:ext cx="652462" cy="296863"/>
            </a:xfrm>
            <a:custGeom>
              <a:avLst/>
              <a:gdLst>
                <a:gd name="T0" fmla="*/ 115 w 230"/>
                <a:gd name="T1" fmla="*/ 33 h 105"/>
                <a:gd name="T2" fmla="*/ 0 w 230"/>
                <a:gd name="T3" fmla="*/ 0 h 105"/>
                <a:gd name="T4" fmla="*/ 0 w 230"/>
                <a:gd name="T5" fmla="*/ 71 h 105"/>
                <a:gd name="T6" fmla="*/ 115 w 230"/>
                <a:gd name="T7" fmla="*/ 105 h 105"/>
                <a:gd name="T8" fmla="*/ 230 w 230"/>
                <a:gd name="T9" fmla="*/ 71 h 105"/>
                <a:gd name="T10" fmla="*/ 230 w 230"/>
                <a:gd name="T11" fmla="*/ 0 h 105"/>
                <a:gd name="T12" fmla="*/ 115 w 230"/>
                <a:gd name="T13" fmla="*/ 33 h 105"/>
              </a:gdLst>
              <a:ahLst/>
              <a:cxnLst>
                <a:cxn ang="0">
                  <a:pos x="T0" y="T1"/>
                </a:cxn>
                <a:cxn ang="0">
                  <a:pos x="T2" y="T3"/>
                </a:cxn>
                <a:cxn ang="0">
                  <a:pos x="T4" y="T5"/>
                </a:cxn>
                <a:cxn ang="0">
                  <a:pos x="T6" y="T7"/>
                </a:cxn>
                <a:cxn ang="0">
                  <a:pos x="T8" y="T9"/>
                </a:cxn>
                <a:cxn ang="0">
                  <a:pos x="T10" y="T11"/>
                </a:cxn>
                <a:cxn ang="0">
                  <a:pos x="T12" y="T13"/>
                </a:cxn>
              </a:cxnLst>
              <a:rect l="0" t="0" r="r" b="b"/>
              <a:pathLst>
                <a:path w="230" h="105">
                  <a:moveTo>
                    <a:pt x="115" y="33"/>
                  </a:moveTo>
                  <a:cubicBezTo>
                    <a:pt x="51" y="33"/>
                    <a:pt x="0" y="18"/>
                    <a:pt x="0" y="0"/>
                  </a:cubicBezTo>
                  <a:cubicBezTo>
                    <a:pt x="0" y="71"/>
                    <a:pt x="0" y="71"/>
                    <a:pt x="0" y="71"/>
                  </a:cubicBezTo>
                  <a:cubicBezTo>
                    <a:pt x="0" y="90"/>
                    <a:pt x="51" y="105"/>
                    <a:pt x="115" y="105"/>
                  </a:cubicBezTo>
                  <a:cubicBezTo>
                    <a:pt x="178" y="105"/>
                    <a:pt x="230" y="90"/>
                    <a:pt x="230" y="71"/>
                  </a:cubicBezTo>
                  <a:cubicBezTo>
                    <a:pt x="230" y="0"/>
                    <a:pt x="230" y="0"/>
                    <a:pt x="230" y="0"/>
                  </a:cubicBezTo>
                  <a:cubicBezTo>
                    <a:pt x="230" y="18"/>
                    <a:pt x="178" y="33"/>
                    <a:pt x="115" y="33"/>
                  </a:cubicBez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Oval 6">
              <a:extLst>
                <a:ext uri="{FF2B5EF4-FFF2-40B4-BE49-F238E27FC236}">
                  <a16:creationId xmlns:a16="http://schemas.microsoft.com/office/drawing/2014/main" id="{E0114BAA-D7C3-4858-A57E-6F88B078759B}"/>
                </a:ext>
              </a:extLst>
            </p:cNvPr>
            <p:cNvSpPr>
              <a:spLocks noChangeArrowheads="1"/>
            </p:cNvSpPr>
            <p:nvPr/>
          </p:nvSpPr>
          <p:spPr bwMode="auto">
            <a:xfrm>
              <a:off x="7103254" y="2348443"/>
              <a:ext cx="652462" cy="195263"/>
            </a:xfrm>
            <a:prstGeom prst="ellipse">
              <a:avLst/>
            </a:pr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Freeform 7">
              <a:extLst>
                <a:ext uri="{FF2B5EF4-FFF2-40B4-BE49-F238E27FC236}">
                  <a16:creationId xmlns:a16="http://schemas.microsoft.com/office/drawing/2014/main" id="{39D7D067-6405-4C0F-89C1-4EEDA9217232}"/>
                </a:ext>
              </a:extLst>
            </p:cNvPr>
            <p:cNvSpPr>
              <a:spLocks/>
            </p:cNvSpPr>
            <p:nvPr/>
          </p:nvSpPr>
          <p:spPr bwMode="auto">
            <a:xfrm>
              <a:off x="7103254" y="2453218"/>
              <a:ext cx="652462" cy="293688"/>
            </a:xfrm>
            <a:custGeom>
              <a:avLst/>
              <a:gdLst>
                <a:gd name="T0" fmla="*/ 115 w 230"/>
                <a:gd name="T1" fmla="*/ 33 h 104"/>
                <a:gd name="T2" fmla="*/ 0 w 230"/>
                <a:gd name="T3" fmla="*/ 0 h 104"/>
                <a:gd name="T4" fmla="*/ 0 w 230"/>
                <a:gd name="T5" fmla="*/ 70 h 104"/>
                <a:gd name="T6" fmla="*/ 115 w 230"/>
                <a:gd name="T7" fmla="*/ 104 h 104"/>
                <a:gd name="T8" fmla="*/ 230 w 230"/>
                <a:gd name="T9" fmla="*/ 70 h 104"/>
                <a:gd name="T10" fmla="*/ 230 w 230"/>
                <a:gd name="T11" fmla="*/ 0 h 104"/>
                <a:gd name="T12" fmla="*/ 115 w 230"/>
                <a:gd name="T13" fmla="*/ 33 h 104"/>
              </a:gdLst>
              <a:ahLst/>
              <a:cxnLst>
                <a:cxn ang="0">
                  <a:pos x="T0" y="T1"/>
                </a:cxn>
                <a:cxn ang="0">
                  <a:pos x="T2" y="T3"/>
                </a:cxn>
                <a:cxn ang="0">
                  <a:pos x="T4" y="T5"/>
                </a:cxn>
                <a:cxn ang="0">
                  <a:pos x="T6" y="T7"/>
                </a:cxn>
                <a:cxn ang="0">
                  <a:pos x="T8" y="T9"/>
                </a:cxn>
                <a:cxn ang="0">
                  <a:pos x="T10" y="T11"/>
                </a:cxn>
                <a:cxn ang="0">
                  <a:pos x="T12" y="T13"/>
                </a:cxn>
              </a:cxnLst>
              <a:rect l="0" t="0" r="r" b="b"/>
              <a:pathLst>
                <a:path w="230" h="104">
                  <a:moveTo>
                    <a:pt x="115" y="33"/>
                  </a:moveTo>
                  <a:cubicBezTo>
                    <a:pt x="51" y="33"/>
                    <a:pt x="0" y="18"/>
                    <a:pt x="0" y="0"/>
                  </a:cubicBezTo>
                  <a:cubicBezTo>
                    <a:pt x="0" y="70"/>
                    <a:pt x="0" y="70"/>
                    <a:pt x="0" y="70"/>
                  </a:cubicBezTo>
                  <a:cubicBezTo>
                    <a:pt x="0" y="89"/>
                    <a:pt x="51" y="104"/>
                    <a:pt x="115" y="104"/>
                  </a:cubicBezTo>
                  <a:cubicBezTo>
                    <a:pt x="178" y="104"/>
                    <a:pt x="230" y="89"/>
                    <a:pt x="230" y="70"/>
                  </a:cubicBezTo>
                  <a:cubicBezTo>
                    <a:pt x="230" y="0"/>
                    <a:pt x="230" y="0"/>
                    <a:pt x="230" y="0"/>
                  </a:cubicBezTo>
                  <a:cubicBezTo>
                    <a:pt x="230" y="18"/>
                    <a:pt x="178" y="33"/>
                    <a:pt x="115" y="33"/>
                  </a:cubicBez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Freeform 8">
              <a:extLst>
                <a:ext uri="{FF2B5EF4-FFF2-40B4-BE49-F238E27FC236}">
                  <a16:creationId xmlns:a16="http://schemas.microsoft.com/office/drawing/2014/main" id="{692D4AA1-D1BF-4484-B34E-828243BB2DD2}"/>
                </a:ext>
              </a:extLst>
            </p:cNvPr>
            <p:cNvSpPr>
              <a:spLocks/>
            </p:cNvSpPr>
            <p:nvPr/>
          </p:nvSpPr>
          <p:spPr bwMode="auto">
            <a:xfrm>
              <a:off x="7103254" y="2653243"/>
              <a:ext cx="652462" cy="295275"/>
            </a:xfrm>
            <a:custGeom>
              <a:avLst/>
              <a:gdLst>
                <a:gd name="T0" fmla="*/ 115 w 230"/>
                <a:gd name="T1" fmla="*/ 33 h 104"/>
                <a:gd name="T2" fmla="*/ 0 w 230"/>
                <a:gd name="T3" fmla="*/ 0 h 104"/>
                <a:gd name="T4" fmla="*/ 0 w 230"/>
                <a:gd name="T5" fmla="*/ 70 h 104"/>
                <a:gd name="T6" fmla="*/ 115 w 230"/>
                <a:gd name="T7" fmla="*/ 104 h 104"/>
                <a:gd name="T8" fmla="*/ 230 w 230"/>
                <a:gd name="T9" fmla="*/ 70 h 104"/>
                <a:gd name="T10" fmla="*/ 230 w 230"/>
                <a:gd name="T11" fmla="*/ 0 h 104"/>
                <a:gd name="T12" fmla="*/ 115 w 230"/>
                <a:gd name="T13" fmla="*/ 33 h 104"/>
              </a:gdLst>
              <a:ahLst/>
              <a:cxnLst>
                <a:cxn ang="0">
                  <a:pos x="T0" y="T1"/>
                </a:cxn>
                <a:cxn ang="0">
                  <a:pos x="T2" y="T3"/>
                </a:cxn>
                <a:cxn ang="0">
                  <a:pos x="T4" y="T5"/>
                </a:cxn>
                <a:cxn ang="0">
                  <a:pos x="T6" y="T7"/>
                </a:cxn>
                <a:cxn ang="0">
                  <a:pos x="T8" y="T9"/>
                </a:cxn>
                <a:cxn ang="0">
                  <a:pos x="T10" y="T11"/>
                </a:cxn>
                <a:cxn ang="0">
                  <a:pos x="T12" y="T13"/>
                </a:cxn>
              </a:cxnLst>
              <a:rect l="0" t="0" r="r" b="b"/>
              <a:pathLst>
                <a:path w="230" h="104">
                  <a:moveTo>
                    <a:pt x="115" y="33"/>
                  </a:moveTo>
                  <a:cubicBezTo>
                    <a:pt x="51" y="33"/>
                    <a:pt x="0" y="18"/>
                    <a:pt x="0" y="0"/>
                  </a:cubicBezTo>
                  <a:cubicBezTo>
                    <a:pt x="0" y="70"/>
                    <a:pt x="0" y="70"/>
                    <a:pt x="0" y="70"/>
                  </a:cubicBezTo>
                  <a:cubicBezTo>
                    <a:pt x="0" y="89"/>
                    <a:pt x="51" y="104"/>
                    <a:pt x="115" y="104"/>
                  </a:cubicBezTo>
                  <a:cubicBezTo>
                    <a:pt x="178" y="104"/>
                    <a:pt x="230" y="89"/>
                    <a:pt x="230" y="70"/>
                  </a:cubicBezTo>
                  <a:cubicBezTo>
                    <a:pt x="230" y="0"/>
                    <a:pt x="230" y="0"/>
                    <a:pt x="230" y="0"/>
                  </a:cubicBezTo>
                  <a:cubicBezTo>
                    <a:pt x="230" y="18"/>
                    <a:pt x="178" y="33"/>
                    <a:pt x="115" y="33"/>
                  </a:cubicBez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4" name="Text Placeholder 21">
            <a:extLst>
              <a:ext uri="{FF2B5EF4-FFF2-40B4-BE49-F238E27FC236}">
                <a16:creationId xmlns:a16="http://schemas.microsoft.com/office/drawing/2014/main" id="{BA0F2364-AEFD-41E1-9824-28CAD1E8776E}"/>
              </a:ext>
            </a:extLst>
          </p:cNvPr>
          <p:cNvSpPr txBox="1">
            <a:spLocks/>
          </p:cNvSpPr>
          <p:nvPr/>
        </p:nvSpPr>
        <p:spPr>
          <a:xfrm>
            <a:off x="7611712" y="4038890"/>
            <a:ext cx="1950481"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Low-latency data processing apps</a:t>
            </a:r>
          </a:p>
        </p:txBody>
      </p:sp>
      <p:sp>
        <p:nvSpPr>
          <p:cNvPr id="387" name="Text Placeholder 21">
            <a:extLst>
              <a:ext uri="{FF2B5EF4-FFF2-40B4-BE49-F238E27FC236}">
                <a16:creationId xmlns:a16="http://schemas.microsoft.com/office/drawing/2014/main" id="{96E5274C-97D0-443F-8CA4-FDEA0E934CD3}"/>
              </a:ext>
            </a:extLst>
          </p:cNvPr>
          <p:cNvSpPr txBox="1">
            <a:spLocks/>
          </p:cNvSpPr>
          <p:nvPr/>
        </p:nvSpPr>
        <p:spPr>
          <a:xfrm>
            <a:off x="274320" y="5572271"/>
            <a:ext cx="11889564" cy="461665"/>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2000" dirty="0">
                <a:solidFill>
                  <a:srgbClr val="505050"/>
                </a:solidFill>
              </a:rPr>
              <a:t>…one powerful Microservices platform for Windows Server and Linux containers</a:t>
            </a:r>
          </a:p>
        </p:txBody>
      </p:sp>
      <p:grpSp>
        <p:nvGrpSpPr>
          <p:cNvPr id="70" name="Group 69">
            <a:extLst>
              <a:ext uri="{FF2B5EF4-FFF2-40B4-BE49-F238E27FC236}">
                <a16:creationId xmlns:a16="http://schemas.microsoft.com/office/drawing/2014/main" id="{4092B3E5-FC97-4435-9AB0-EB5C4FF29BC1}"/>
              </a:ext>
            </a:extLst>
          </p:cNvPr>
          <p:cNvGrpSpPr/>
          <p:nvPr/>
        </p:nvGrpSpPr>
        <p:grpSpPr>
          <a:xfrm>
            <a:off x="3448995" y="2978364"/>
            <a:ext cx="724920" cy="707287"/>
            <a:chOff x="6299201" y="3225800"/>
            <a:chExt cx="587375" cy="573087"/>
          </a:xfrm>
        </p:grpSpPr>
        <p:sp>
          <p:nvSpPr>
            <p:cNvPr id="73" name="Freeform 38">
              <a:extLst>
                <a:ext uri="{FF2B5EF4-FFF2-40B4-BE49-F238E27FC236}">
                  <a16:creationId xmlns:a16="http://schemas.microsoft.com/office/drawing/2014/main" id="{C0AC73F7-4835-4DB7-BB5C-E5E44F441358}"/>
                </a:ext>
              </a:extLst>
            </p:cNvPr>
            <p:cNvSpPr>
              <a:spLocks/>
            </p:cNvSpPr>
            <p:nvPr/>
          </p:nvSpPr>
          <p:spPr bwMode="auto">
            <a:xfrm>
              <a:off x="6446838" y="3384550"/>
              <a:ext cx="269875" cy="266700"/>
            </a:xfrm>
            <a:custGeom>
              <a:avLst/>
              <a:gdLst>
                <a:gd name="T0" fmla="*/ 170 w 170"/>
                <a:gd name="T1" fmla="*/ 168 h 168"/>
                <a:gd name="T2" fmla="*/ 170 w 170"/>
                <a:gd name="T3" fmla="*/ 0 h 168"/>
                <a:gd name="T4" fmla="*/ 0 w 170"/>
                <a:gd name="T5" fmla="*/ 0 h 168"/>
              </a:gdLst>
              <a:ahLst/>
              <a:cxnLst>
                <a:cxn ang="0">
                  <a:pos x="T0" y="T1"/>
                </a:cxn>
                <a:cxn ang="0">
                  <a:pos x="T2" y="T3"/>
                </a:cxn>
                <a:cxn ang="0">
                  <a:pos x="T4" y="T5"/>
                </a:cxn>
              </a:cxnLst>
              <a:rect l="0" t="0" r="r" b="b"/>
              <a:pathLst>
                <a:path w="170" h="168">
                  <a:moveTo>
                    <a:pt x="170" y="168"/>
                  </a:moveTo>
                  <a:lnTo>
                    <a:pt x="170" y="0"/>
                  </a:lnTo>
                  <a:lnTo>
                    <a:pt x="0"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39">
              <a:extLst>
                <a:ext uri="{FF2B5EF4-FFF2-40B4-BE49-F238E27FC236}">
                  <a16:creationId xmlns:a16="http://schemas.microsoft.com/office/drawing/2014/main" id="{AA7DD252-788A-42B9-8DAB-134AA0A8525D}"/>
                </a:ext>
              </a:extLst>
            </p:cNvPr>
            <p:cNvSpPr>
              <a:spLocks/>
            </p:cNvSpPr>
            <p:nvPr/>
          </p:nvSpPr>
          <p:spPr bwMode="auto">
            <a:xfrm>
              <a:off x="6321426" y="3225800"/>
              <a:ext cx="565150" cy="558800"/>
            </a:xfrm>
            <a:custGeom>
              <a:avLst/>
              <a:gdLst>
                <a:gd name="T0" fmla="*/ 48 w 199"/>
                <a:gd name="T1" fmla="*/ 197 h 197"/>
                <a:gd name="T2" fmla="*/ 191 w 199"/>
                <a:gd name="T3" fmla="*/ 197 h 197"/>
                <a:gd name="T4" fmla="*/ 199 w 199"/>
                <a:gd name="T5" fmla="*/ 190 h 197"/>
                <a:gd name="T6" fmla="*/ 199 w 199"/>
                <a:gd name="T7" fmla="*/ 8 h 197"/>
                <a:gd name="T8" fmla="*/ 191 w 199"/>
                <a:gd name="T9" fmla="*/ 0 h 197"/>
                <a:gd name="T10" fmla="*/ 8 w 199"/>
                <a:gd name="T11" fmla="*/ 0 h 197"/>
                <a:gd name="T12" fmla="*/ 0 w 199"/>
                <a:gd name="T13" fmla="*/ 8 h 197"/>
                <a:gd name="T14" fmla="*/ 0 w 199"/>
                <a:gd name="T15" fmla="*/ 15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48" y="197"/>
                  </a:moveTo>
                  <a:cubicBezTo>
                    <a:pt x="191" y="197"/>
                    <a:pt x="191" y="197"/>
                    <a:pt x="191" y="197"/>
                  </a:cubicBezTo>
                  <a:cubicBezTo>
                    <a:pt x="195" y="197"/>
                    <a:pt x="199" y="194"/>
                    <a:pt x="199" y="190"/>
                  </a:cubicBezTo>
                  <a:cubicBezTo>
                    <a:pt x="199" y="8"/>
                    <a:pt x="199" y="8"/>
                    <a:pt x="199" y="8"/>
                  </a:cubicBezTo>
                  <a:cubicBezTo>
                    <a:pt x="199" y="4"/>
                    <a:pt x="195" y="0"/>
                    <a:pt x="191" y="0"/>
                  </a:cubicBezTo>
                  <a:cubicBezTo>
                    <a:pt x="8" y="0"/>
                    <a:pt x="8" y="0"/>
                    <a:pt x="8" y="0"/>
                  </a:cubicBezTo>
                  <a:cubicBezTo>
                    <a:pt x="4" y="0"/>
                    <a:pt x="0" y="4"/>
                    <a:pt x="0" y="8"/>
                  </a:cubicBezTo>
                  <a:cubicBezTo>
                    <a:pt x="0" y="150"/>
                    <a:pt x="0" y="150"/>
                    <a:pt x="0" y="15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40">
              <a:extLst>
                <a:ext uri="{FF2B5EF4-FFF2-40B4-BE49-F238E27FC236}">
                  <a16:creationId xmlns:a16="http://schemas.microsoft.com/office/drawing/2014/main" id="{34EA0561-04B0-467A-849E-8C0E38F583DC}"/>
                </a:ext>
              </a:extLst>
            </p:cNvPr>
            <p:cNvSpPr>
              <a:spLocks noChangeShapeType="1"/>
            </p:cNvSpPr>
            <p:nvPr/>
          </p:nvSpPr>
          <p:spPr bwMode="auto">
            <a:xfrm flipH="1">
              <a:off x="6299201" y="3384550"/>
              <a:ext cx="417513" cy="414337"/>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1" name="Text Placeholder 21">
            <a:extLst>
              <a:ext uri="{FF2B5EF4-FFF2-40B4-BE49-F238E27FC236}">
                <a16:creationId xmlns:a16="http://schemas.microsoft.com/office/drawing/2014/main" id="{E7C654BB-3598-4BA4-A15A-5DDBD8825E54}"/>
              </a:ext>
            </a:extLst>
          </p:cNvPr>
          <p:cNvSpPr txBox="1">
            <a:spLocks/>
          </p:cNvSpPr>
          <p:nvPr/>
        </p:nvSpPr>
        <p:spPr>
          <a:xfrm>
            <a:off x="10167433" y="4041907"/>
            <a:ext cx="1538423"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New cloud-native apps</a:t>
            </a:r>
          </a:p>
        </p:txBody>
      </p:sp>
      <p:sp>
        <p:nvSpPr>
          <p:cNvPr id="76" name="Rectangle 75">
            <a:extLst>
              <a:ext uri="{FF2B5EF4-FFF2-40B4-BE49-F238E27FC236}">
                <a16:creationId xmlns:a16="http://schemas.microsoft.com/office/drawing/2014/main" id="{D69A3892-AA78-4B2D-AEED-05FB02C5E1D6}"/>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28DB5CC4-F6BB-41D4-9366-F5BD3891DAC0}"/>
              </a:ext>
            </a:extLst>
          </p:cNvPr>
          <p:cNvGrpSpPr/>
          <p:nvPr/>
        </p:nvGrpSpPr>
        <p:grpSpPr>
          <a:xfrm>
            <a:off x="1057999" y="2899056"/>
            <a:ext cx="879473" cy="877761"/>
            <a:chOff x="7751763" y="3736976"/>
            <a:chExt cx="815975" cy="814388"/>
          </a:xfrm>
        </p:grpSpPr>
        <p:sp>
          <p:nvSpPr>
            <p:cNvPr id="65" name="Oval 56">
              <a:extLst>
                <a:ext uri="{FF2B5EF4-FFF2-40B4-BE49-F238E27FC236}">
                  <a16:creationId xmlns:a16="http://schemas.microsoft.com/office/drawing/2014/main" id="{A73CBADE-D303-46CF-A9B0-86AB3E257513}"/>
                </a:ext>
              </a:extLst>
            </p:cNvPr>
            <p:cNvSpPr>
              <a:spLocks noChangeArrowheads="1"/>
            </p:cNvSpPr>
            <p:nvPr/>
          </p:nvSpPr>
          <p:spPr bwMode="auto">
            <a:xfrm>
              <a:off x="7751763" y="3736976"/>
              <a:ext cx="815975" cy="814388"/>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57">
              <a:extLst>
                <a:ext uri="{FF2B5EF4-FFF2-40B4-BE49-F238E27FC236}">
                  <a16:creationId xmlns:a16="http://schemas.microsoft.com/office/drawing/2014/main" id="{06F17AD5-3B9F-4609-A97B-8552B2F372CB}"/>
                </a:ext>
              </a:extLst>
            </p:cNvPr>
            <p:cNvSpPr>
              <a:spLocks noChangeShapeType="1"/>
            </p:cNvSpPr>
            <p:nvPr/>
          </p:nvSpPr>
          <p:spPr bwMode="auto">
            <a:xfrm flipV="1">
              <a:off x="7932738" y="4016376"/>
              <a:ext cx="0" cy="2651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58">
              <a:extLst>
                <a:ext uri="{FF2B5EF4-FFF2-40B4-BE49-F238E27FC236}">
                  <a16:creationId xmlns:a16="http://schemas.microsoft.com/office/drawing/2014/main" id="{383D5FDD-A844-423A-BC1D-A0E141A63B10}"/>
                </a:ext>
              </a:extLst>
            </p:cNvPr>
            <p:cNvSpPr>
              <a:spLocks noChangeShapeType="1"/>
            </p:cNvSpPr>
            <p:nvPr/>
          </p:nvSpPr>
          <p:spPr bwMode="auto">
            <a:xfrm flipH="1" flipV="1">
              <a:off x="7932738" y="4005263"/>
              <a:ext cx="65088" cy="6508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59">
              <a:extLst>
                <a:ext uri="{FF2B5EF4-FFF2-40B4-BE49-F238E27FC236}">
                  <a16:creationId xmlns:a16="http://schemas.microsoft.com/office/drawing/2014/main" id="{598A60DD-7570-46CB-B141-B9D217A40C35}"/>
                </a:ext>
              </a:extLst>
            </p:cNvPr>
            <p:cNvSpPr>
              <a:spLocks noChangeShapeType="1"/>
            </p:cNvSpPr>
            <p:nvPr/>
          </p:nvSpPr>
          <p:spPr bwMode="auto">
            <a:xfrm flipV="1">
              <a:off x="7867650" y="4005263"/>
              <a:ext cx="65088" cy="619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0">
              <a:extLst>
                <a:ext uri="{FF2B5EF4-FFF2-40B4-BE49-F238E27FC236}">
                  <a16:creationId xmlns:a16="http://schemas.microsoft.com/office/drawing/2014/main" id="{B6D0B200-80C7-45FC-A341-BB2C80BCE99D}"/>
                </a:ext>
              </a:extLst>
            </p:cNvPr>
            <p:cNvSpPr>
              <a:spLocks noChangeShapeType="1"/>
            </p:cNvSpPr>
            <p:nvPr/>
          </p:nvSpPr>
          <p:spPr bwMode="auto">
            <a:xfrm flipV="1">
              <a:off x="8388350" y="4011613"/>
              <a:ext cx="0" cy="2651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61">
              <a:extLst>
                <a:ext uri="{FF2B5EF4-FFF2-40B4-BE49-F238E27FC236}">
                  <a16:creationId xmlns:a16="http://schemas.microsoft.com/office/drawing/2014/main" id="{CF28791B-4F82-40B0-9807-9EB76F5364BA}"/>
                </a:ext>
              </a:extLst>
            </p:cNvPr>
            <p:cNvSpPr>
              <a:spLocks noChangeShapeType="1"/>
            </p:cNvSpPr>
            <p:nvPr/>
          </p:nvSpPr>
          <p:spPr bwMode="auto">
            <a:xfrm>
              <a:off x="8323263" y="4211638"/>
              <a:ext cx="65088" cy="6508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62">
              <a:extLst>
                <a:ext uri="{FF2B5EF4-FFF2-40B4-BE49-F238E27FC236}">
                  <a16:creationId xmlns:a16="http://schemas.microsoft.com/office/drawing/2014/main" id="{846C70BD-ECB3-4E5F-A951-5EDE1DB99C95}"/>
                </a:ext>
              </a:extLst>
            </p:cNvPr>
            <p:cNvSpPr>
              <a:spLocks noChangeShapeType="1"/>
            </p:cNvSpPr>
            <p:nvPr/>
          </p:nvSpPr>
          <p:spPr bwMode="auto">
            <a:xfrm flipH="1">
              <a:off x="8388350" y="4211638"/>
              <a:ext cx="61913" cy="6508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63">
              <a:extLst>
                <a:ext uri="{FF2B5EF4-FFF2-40B4-BE49-F238E27FC236}">
                  <a16:creationId xmlns:a16="http://schemas.microsoft.com/office/drawing/2014/main" id="{B3FD998C-222C-4011-9EF3-4B39A6D8B51B}"/>
                </a:ext>
              </a:extLst>
            </p:cNvPr>
            <p:cNvSpPr>
              <a:spLocks/>
            </p:cNvSpPr>
            <p:nvPr/>
          </p:nvSpPr>
          <p:spPr bwMode="auto">
            <a:xfrm>
              <a:off x="8091488" y="3998913"/>
              <a:ext cx="138113" cy="277813"/>
            </a:xfrm>
            <a:custGeom>
              <a:avLst/>
              <a:gdLst>
                <a:gd name="T0" fmla="*/ 46 w 49"/>
                <a:gd name="T1" fmla="*/ 4 h 98"/>
                <a:gd name="T2" fmla="*/ 29 w 49"/>
                <a:gd name="T3" fmla="*/ 0 h 98"/>
                <a:gd name="T4" fmla="*/ 4 w 49"/>
                <a:gd name="T5" fmla="*/ 23 h 98"/>
                <a:gd name="T6" fmla="*/ 29 w 49"/>
                <a:gd name="T7" fmla="*/ 49 h 98"/>
                <a:gd name="T8" fmla="*/ 49 w 49"/>
                <a:gd name="T9" fmla="*/ 76 h 98"/>
                <a:gd name="T10" fmla="*/ 21 w 49"/>
                <a:gd name="T11" fmla="*/ 98 h 98"/>
                <a:gd name="T12" fmla="*/ 0 w 49"/>
                <a:gd name="T13" fmla="*/ 94 h 98"/>
                <a:gd name="T14" fmla="*/ 0 w 49"/>
                <a:gd name="T15" fmla="*/ 9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98">
                  <a:moveTo>
                    <a:pt x="46" y="4"/>
                  </a:moveTo>
                  <a:cubicBezTo>
                    <a:pt x="42" y="2"/>
                    <a:pt x="36" y="0"/>
                    <a:pt x="29" y="0"/>
                  </a:cubicBezTo>
                  <a:cubicBezTo>
                    <a:pt x="12" y="0"/>
                    <a:pt x="4" y="13"/>
                    <a:pt x="4" y="23"/>
                  </a:cubicBezTo>
                  <a:cubicBezTo>
                    <a:pt x="4" y="38"/>
                    <a:pt x="16" y="44"/>
                    <a:pt x="29" y="49"/>
                  </a:cubicBezTo>
                  <a:cubicBezTo>
                    <a:pt x="46" y="55"/>
                    <a:pt x="49" y="64"/>
                    <a:pt x="49" y="76"/>
                  </a:cubicBezTo>
                  <a:cubicBezTo>
                    <a:pt x="49" y="88"/>
                    <a:pt x="44" y="98"/>
                    <a:pt x="21" y="98"/>
                  </a:cubicBezTo>
                  <a:cubicBezTo>
                    <a:pt x="13" y="98"/>
                    <a:pt x="5" y="96"/>
                    <a:pt x="0" y="94"/>
                  </a:cubicBezTo>
                  <a:cubicBezTo>
                    <a:pt x="0" y="94"/>
                    <a:pt x="0" y="94"/>
                    <a:pt x="0" y="94"/>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64">
              <a:extLst>
                <a:ext uri="{FF2B5EF4-FFF2-40B4-BE49-F238E27FC236}">
                  <a16:creationId xmlns:a16="http://schemas.microsoft.com/office/drawing/2014/main" id="{ED0D28AE-9051-4050-83FF-768865D1D2C2}"/>
                </a:ext>
              </a:extLst>
            </p:cNvPr>
            <p:cNvSpPr>
              <a:spLocks noChangeShapeType="1"/>
            </p:cNvSpPr>
            <p:nvPr/>
          </p:nvSpPr>
          <p:spPr bwMode="auto">
            <a:xfrm>
              <a:off x="8158163" y="4321176"/>
              <a:ext cx="0"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65">
              <a:extLst>
                <a:ext uri="{FF2B5EF4-FFF2-40B4-BE49-F238E27FC236}">
                  <a16:creationId xmlns:a16="http://schemas.microsoft.com/office/drawing/2014/main" id="{403A347C-7822-4589-A10C-D53E404B1AA4}"/>
                </a:ext>
              </a:extLst>
            </p:cNvPr>
            <p:cNvSpPr>
              <a:spLocks noChangeShapeType="1"/>
            </p:cNvSpPr>
            <p:nvPr/>
          </p:nvSpPr>
          <p:spPr bwMode="auto">
            <a:xfrm>
              <a:off x="8158163" y="3965576"/>
              <a:ext cx="0" cy="333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66">
              <a:extLst>
                <a:ext uri="{FF2B5EF4-FFF2-40B4-BE49-F238E27FC236}">
                  <a16:creationId xmlns:a16="http://schemas.microsoft.com/office/drawing/2014/main" id="{C9F99450-11AB-4A89-AD81-7F2BC2A31A6D}"/>
                </a:ext>
              </a:extLst>
            </p:cNvPr>
            <p:cNvSpPr>
              <a:spLocks noChangeShapeType="1"/>
            </p:cNvSpPr>
            <p:nvPr/>
          </p:nvSpPr>
          <p:spPr bwMode="auto">
            <a:xfrm>
              <a:off x="8158163" y="4276726"/>
              <a:ext cx="0" cy="333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24376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046611" cy="917575"/>
          </a:xfrm>
        </p:spPr>
        <p:txBody>
          <a:bodyPr/>
          <a:lstStyle/>
          <a:p>
            <a:r>
              <a:rPr lang="en-US" dirty="0">
                <a:solidFill>
                  <a:schemeClr val="tx1"/>
                </a:solidFill>
                <a:latin typeface="Segoe UI Light" panose="020B0502040204020203" pitchFamily="34" charset="0"/>
                <a:cs typeface="Segoe UI Light" panose="020B0502040204020203" pitchFamily="34" charset="0"/>
              </a:rPr>
              <a:t>To monolith or to Microservice?</a:t>
            </a:r>
          </a:p>
        </p:txBody>
      </p:sp>
      <p:sp>
        <p:nvSpPr>
          <p:cNvPr id="159" name="Rectangle 158">
            <a:extLst>
              <a:ext uri="{FF2B5EF4-FFF2-40B4-BE49-F238E27FC236}">
                <a16:creationId xmlns:a16="http://schemas.microsoft.com/office/drawing/2014/main" id="{9A1DA7B3-79B1-4ADB-ACD7-60E576D851CC}"/>
              </a:ext>
            </a:extLst>
          </p:cNvPr>
          <p:cNvSpPr/>
          <p:nvPr/>
        </p:nvSpPr>
        <p:spPr bwMode="auto">
          <a:xfrm>
            <a:off x="864" y="2169472"/>
            <a:ext cx="12436475" cy="308723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 </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Text Placeholder 21">
            <a:extLst>
              <a:ext uri="{FF2B5EF4-FFF2-40B4-BE49-F238E27FC236}">
                <a16:creationId xmlns:a16="http://schemas.microsoft.com/office/drawing/2014/main" id="{F536C5A1-E6F6-4590-877C-4290FC405A66}"/>
              </a:ext>
            </a:extLst>
          </p:cNvPr>
          <p:cNvSpPr txBox="1">
            <a:spLocks/>
          </p:cNvSpPr>
          <p:nvPr/>
        </p:nvSpPr>
        <p:spPr>
          <a:xfrm>
            <a:off x="274320" y="5572271"/>
            <a:ext cx="11889564" cy="461665"/>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2000" dirty="0">
                <a:solidFill>
                  <a:srgbClr val="505050"/>
                </a:solidFill>
              </a:rPr>
              <a:t>... we support any stage you choose</a:t>
            </a:r>
          </a:p>
        </p:txBody>
      </p:sp>
      <p:grpSp>
        <p:nvGrpSpPr>
          <p:cNvPr id="13" name="Group 12">
            <a:extLst>
              <a:ext uri="{FF2B5EF4-FFF2-40B4-BE49-F238E27FC236}">
                <a16:creationId xmlns:a16="http://schemas.microsoft.com/office/drawing/2014/main" id="{1A02DB2D-2503-4C7D-9F84-FD1D55F399D8}"/>
              </a:ext>
            </a:extLst>
          </p:cNvPr>
          <p:cNvGrpSpPr/>
          <p:nvPr/>
        </p:nvGrpSpPr>
        <p:grpSpPr>
          <a:xfrm>
            <a:off x="9672995" y="2359492"/>
            <a:ext cx="2100955" cy="2701930"/>
            <a:chOff x="9672995" y="2359492"/>
            <a:chExt cx="2100955" cy="2701930"/>
          </a:xfrm>
        </p:grpSpPr>
        <p:grpSp>
          <p:nvGrpSpPr>
            <p:cNvPr id="4" name="Group 3">
              <a:extLst>
                <a:ext uri="{FF2B5EF4-FFF2-40B4-BE49-F238E27FC236}">
                  <a16:creationId xmlns:a16="http://schemas.microsoft.com/office/drawing/2014/main" id="{EF859E7D-FBF2-419A-894A-E3C34D88DFE4}"/>
                </a:ext>
              </a:extLst>
            </p:cNvPr>
            <p:cNvGrpSpPr/>
            <p:nvPr/>
          </p:nvGrpSpPr>
          <p:grpSpPr>
            <a:xfrm>
              <a:off x="10081685" y="2503336"/>
              <a:ext cx="1692265" cy="2558086"/>
              <a:chOff x="10081685" y="2503336"/>
              <a:chExt cx="1692265" cy="2558086"/>
            </a:xfrm>
          </p:grpSpPr>
          <p:sp>
            <p:nvSpPr>
              <p:cNvPr id="204" name="Text Placeholder 21">
                <a:extLst>
                  <a:ext uri="{FF2B5EF4-FFF2-40B4-BE49-F238E27FC236}">
                    <a16:creationId xmlns:a16="http://schemas.microsoft.com/office/drawing/2014/main" id="{44B53191-EDB6-4D2F-B757-A85A7478B3F1}"/>
                  </a:ext>
                </a:extLst>
              </p:cNvPr>
              <p:cNvSpPr txBox="1">
                <a:spLocks/>
              </p:cNvSpPr>
              <p:nvPr/>
            </p:nvSpPr>
            <p:spPr>
              <a:xfrm>
                <a:off x="10081685" y="4230425"/>
                <a:ext cx="1692265" cy="830997"/>
              </a:xfrm>
              <a:prstGeom prst="rect">
                <a:avLst/>
              </a:prstGeom>
              <a:ln w="19050">
                <a:noFill/>
              </a:ln>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New or transformed microservices app</a:t>
                </a:r>
              </a:p>
            </p:txBody>
          </p:sp>
          <p:grpSp>
            <p:nvGrpSpPr>
              <p:cNvPr id="183" name="Group 182">
                <a:extLst>
                  <a:ext uri="{FF2B5EF4-FFF2-40B4-BE49-F238E27FC236}">
                    <a16:creationId xmlns:a16="http://schemas.microsoft.com/office/drawing/2014/main" id="{0CEFF92B-F0AB-41D8-B8C7-4B94F8F3F114}"/>
                  </a:ext>
                </a:extLst>
              </p:cNvPr>
              <p:cNvGrpSpPr/>
              <p:nvPr/>
            </p:nvGrpSpPr>
            <p:grpSpPr>
              <a:xfrm>
                <a:off x="10152847" y="2503336"/>
                <a:ext cx="1445234" cy="1462934"/>
                <a:chOff x="8085739" y="3090808"/>
                <a:chExt cx="1236504" cy="1251648"/>
              </a:xfrm>
              <a:noFill/>
            </p:grpSpPr>
            <p:grpSp>
              <p:nvGrpSpPr>
                <p:cNvPr id="184" name="Group 183">
                  <a:extLst>
                    <a:ext uri="{FF2B5EF4-FFF2-40B4-BE49-F238E27FC236}">
                      <a16:creationId xmlns:a16="http://schemas.microsoft.com/office/drawing/2014/main" id="{81BE0558-E683-4C15-B48E-E6EE5AB213D2}"/>
                    </a:ext>
                  </a:extLst>
                </p:cNvPr>
                <p:cNvGrpSpPr/>
                <p:nvPr/>
              </p:nvGrpSpPr>
              <p:grpSpPr>
                <a:xfrm>
                  <a:off x="8085739" y="3090808"/>
                  <a:ext cx="1236504" cy="1251648"/>
                  <a:chOff x="8085739" y="3090808"/>
                  <a:chExt cx="1236504" cy="1251648"/>
                </a:xfrm>
                <a:grpFill/>
              </p:grpSpPr>
              <p:sp>
                <p:nvSpPr>
                  <p:cNvPr id="190" name="Oval 5">
                    <a:extLst>
                      <a:ext uri="{FF2B5EF4-FFF2-40B4-BE49-F238E27FC236}">
                        <a16:creationId xmlns:a16="http://schemas.microsoft.com/office/drawing/2014/main" id="{5DBD3121-CE95-4A32-9B4D-F2E849FB8AB5}"/>
                      </a:ext>
                    </a:extLst>
                  </p:cNvPr>
                  <p:cNvSpPr>
                    <a:spLocks noChangeArrowheads="1"/>
                  </p:cNvSpPr>
                  <p:nvPr/>
                </p:nvSpPr>
                <p:spPr bwMode="auto">
                  <a:xfrm>
                    <a:off x="8523548" y="3090808"/>
                    <a:ext cx="360886" cy="360886"/>
                  </a:xfrm>
                  <a:prstGeom prst="ellipse">
                    <a:avLst/>
                  </a:prstGeom>
                  <a:grpFill/>
                  <a:ln w="19050" cap="rnd">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91" name="Oval 5">
                    <a:extLst>
                      <a:ext uri="{FF2B5EF4-FFF2-40B4-BE49-F238E27FC236}">
                        <a16:creationId xmlns:a16="http://schemas.microsoft.com/office/drawing/2014/main" id="{C095A4F7-CBDA-4F66-9DE9-BC121329D4AC}"/>
                      </a:ext>
                    </a:extLst>
                  </p:cNvPr>
                  <p:cNvSpPr>
                    <a:spLocks noChangeArrowheads="1"/>
                  </p:cNvSpPr>
                  <p:nvPr/>
                </p:nvSpPr>
                <p:spPr bwMode="auto">
                  <a:xfrm>
                    <a:off x="8085739" y="3431245"/>
                    <a:ext cx="360886" cy="360886"/>
                  </a:xfrm>
                  <a:prstGeom prst="ellipse">
                    <a:avLst/>
                  </a:prstGeom>
                  <a:grpFill/>
                  <a:ln w="19050" cap="rnd">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92" name="Oval 5">
                    <a:extLst>
                      <a:ext uri="{FF2B5EF4-FFF2-40B4-BE49-F238E27FC236}">
                        <a16:creationId xmlns:a16="http://schemas.microsoft.com/office/drawing/2014/main" id="{2B15C903-C4D6-45BB-8D05-7AB67664148A}"/>
                      </a:ext>
                    </a:extLst>
                  </p:cNvPr>
                  <p:cNvSpPr>
                    <a:spLocks noChangeArrowheads="1"/>
                  </p:cNvSpPr>
                  <p:nvPr/>
                </p:nvSpPr>
                <p:spPr bwMode="auto">
                  <a:xfrm>
                    <a:off x="8961357" y="3431245"/>
                    <a:ext cx="360886" cy="360886"/>
                  </a:xfrm>
                  <a:prstGeom prst="ellipse">
                    <a:avLst/>
                  </a:prstGeom>
                  <a:grpFill/>
                  <a:ln w="19050" cap="rnd">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93" name="Oval 5">
                    <a:extLst>
                      <a:ext uri="{FF2B5EF4-FFF2-40B4-BE49-F238E27FC236}">
                        <a16:creationId xmlns:a16="http://schemas.microsoft.com/office/drawing/2014/main" id="{E17A34D3-B3FD-4FC3-8170-DE70C8629982}"/>
                      </a:ext>
                    </a:extLst>
                  </p:cNvPr>
                  <p:cNvSpPr>
                    <a:spLocks noChangeArrowheads="1"/>
                  </p:cNvSpPr>
                  <p:nvPr/>
                </p:nvSpPr>
                <p:spPr bwMode="auto">
                  <a:xfrm>
                    <a:off x="8235028" y="3981570"/>
                    <a:ext cx="360886" cy="360886"/>
                  </a:xfrm>
                  <a:prstGeom prst="ellipse">
                    <a:avLst/>
                  </a:prstGeom>
                  <a:grpFill/>
                  <a:ln w="19050" cap="rnd">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94" name="Oval 5">
                    <a:extLst>
                      <a:ext uri="{FF2B5EF4-FFF2-40B4-BE49-F238E27FC236}">
                        <a16:creationId xmlns:a16="http://schemas.microsoft.com/office/drawing/2014/main" id="{9CE8F58F-DA99-473E-9707-006DC3EFD601}"/>
                      </a:ext>
                    </a:extLst>
                  </p:cNvPr>
                  <p:cNvSpPr>
                    <a:spLocks noChangeArrowheads="1"/>
                  </p:cNvSpPr>
                  <p:nvPr/>
                </p:nvSpPr>
                <p:spPr bwMode="auto">
                  <a:xfrm>
                    <a:off x="8825459" y="3981570"/>
                    <a:ext cx="360886" cy="360886"/>
                  </a:xfrm>
                  <a:prstGeom prst="ellipse">
                    <a:avLst/>
                  </a:prstGeom>
                  <a:grpFill/>
                  <a:ln w="19050" cap="rnd">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185" name="Straight Connector 184">
                  <a:extLst>
                    <a:ext uri="{FF2B5EF4-FFF2-40B4-BE49-F238E27FC236}">
                      <a16:creationId xmlns:a16="http://schemas.microsoft.com/office/drawing/2014/main" id="{FA111DAD-A384-446A-AD77-8CE82FE2CB24}"/>
                    </a:ext>
                  </a:extLst>
                </p:cNvPr>
                <p:cNvCxnSpPr>
                  <a:cxnSpLocks/>
                </p:cNvCxnSpPr>
                <p:nvPr/>
              </p:nvCxnSpPr>
              <p:spPr>
                <a:xfrm>
                  <a:off x="8283236" y="3792131"/>
                  <a:ext cx="60354" cy="206551"/>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F13C0161-8377-4796-A559-1E8946CF74E4}"/>
                    </a:ext>
                  </a:extLst>
                </p:cNvPr>
                <p:cNvCxnSpPr>
                  <a:cxnSpLocks/>
                </p:cNvCxnSpPr>
                <p:nvPr/>
              </p:nvCxnSpPr>
              <p:spPr>
                <a:xfrm flipV="1">
                  <a:off x="9085121" y="3792131"/>
                  <a:ext cx="60354" cy="206551"/>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226C293-B079-43F0-9F0D-B2A9D067947D}"/>
                    </a:ext>
                  </a:extLst>
                </p:cNvPr>
                <p:cNvCxnSpPr>
                  <a:cxnSpLocks/>
                </p:cNvCxnSpPr>
                <p:nvPr/>
              </p:nvCxnSpPr>
              <p:spPr>
                <a:xfrm flipV="1">
                  <a:off x="8388720" y="3369419"/>
                  <a:ext cx="163286" cy="127363"/>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EF6F34E-EDDD-4C9D-B7C9-0C6EB8CB447D}"/>
                    </a:ext>
                  </a:extLst>
                </p:cNvPr>
                <p:cNvCxnSpPr>
                  <a:cxnSpLocks/>
                </p:cNvCxnSpPr>
                <p:nvPr/>
              </p:nvCxnSpPr>
              <p:spPr>
                <a:xfrm>
                  <a:off x="8595914" y="4176573"/>
                  <a:ext cx="229545"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BEFFAC7-BD16-4035-A007-AAC475332EE7}"/>
                    </a:ext>
                  </a:extLst>
                </p:cNvPr>
                <p:cNvCxnSpPr>
                  <a:cxnSpLocks/>
                </p:cNvCxnSpPr>
                <p:nvPr/>
              </p:nvCxnSpPr>
              <p:spPr>
                <a:xfrm flipH="1" flipV="1">
                  <a:off x="8854987" y="3369419"/>
                  <a:ext cx="163286" cy="127363"/>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39" name="Graphic 38">
                <a:extLst>
                  <a:ext uri="{FF2B5EF4-FFF2-40B4-BE49-F238E27FC236}">
                    <a16:creationId xmlns:a16="http://schemas.microsoft.com/office/drawing/2014/main" id="{6676B4EB-98DC-49DA-BE9E-AAA23BAE01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41939" y="2698892"/>
                <a:ext cx="1105350" cy="1263782"/>
              </a:xfrm>
              <a:prstGeom prst="rect">
                <a:avLst/>
              </a:prstGeom>
            </p:spPr>
          </p:pic>
        </p:grpSp>
        <p:sp>
          <p:nvSpPr>
            <p:cNvPr id="141" name="Text Placeholder 21">
              <a:extLst>
                <a:ext uri="{FF2B5EF4-FFF2-40B4-BE49-F238E27FC236}">
                  <a16:creationId xmlns:a16="http://schemas.microsoft.com/office/drawing/2014/main" id="{F000EFF7-43B4-4F01-83C5-361D2D4857E3}"/>
                </a:ext>
              </a:extLst>
            </p:cNvPr>
            <p:cNvSpPr txBox="1">
              <a:spLocks/>
            </p:cNvSpPr>
            <p:nvPr/>
          </p:nvSpPr>
          <p:spPr>
            <a:xfrm>
              <a:off x="9672995" y="2359492"/>
              <a:ext cx="289116" cy="611922"/>
            </a:xfrm>
            <a:prstGeom prst="rect">
              <a:avLst/>
            </a:prstGeom>
            <a:ln w="19050">
              <a:noFill/>
            </a:ln>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defRPr/>
              </a:pPr>
              <a:r>
                <a:rPr lang="en-US" sz="2800" dirty="0">
                  <a:solidFill>
                    <a:srgbClr val="0078D7"/>
                  </a:solidFill>
                </a:rPr>
                <a:t>5</a:t>
              </a:r>
            </a:p>
          </p:txBody>
        </p:sp>
      </p:grpSp>
      <p:grpSp>
        <p:nvGrpSpPr>
          <p:cNvPr id="12" name="Group 11">
            <a:extLst>
              <a:ext uri="{FF2B5EF4-FFF2-40B4-BE49-F238E27FC236}">
                <a16:creationId xmlns:a16="http://schemas.microsoft.com/office/drawing/2014/main" id="{3736FD52-E10C-4491-824D-87294AAEC9BA}"/>
              </a:ext>
            </a:extLst>
          </p:cNvPr>
          <p:cNvGrpSpPr/>
          <p:nvPr/>
        </p:nvGrpSpPr>
        <p:grpSpPr>
          <a:xfrm>
            <a:off x="7345939" y="2359492"/>
            <a:ext cx="2073221" cy="2701930"/>
            <a:chOff x="7345939" y="2359492"/>
            <a:chExt cx="2073221" cy="2701930"/>
          </a:xfrm>
        </p:grpSpPr>
        <p:grpSp>
          <p:nvGrpSpPr>
            <p:cNvPr id="58" name="Group 57">
              <a:extLst>
                <a:ext uri="{FF2B5EF4-FFF2-40B4-BE49-F238E27FC236}">
                  <a16:creationId xmlns:a16="http://schemas.microsoft.com/office/drawing/2014/main" id="{F2DE04AB-1BB6-46DF-9FCF-E55A07BD8B7F}"/>
                </a:ext>
              </a:extLst>
            </p:cNvPr>
            <p:cNvGrpSpPr/>
            <p:nvPr/>
          </p:nvGrpSpPr>
          <p:grpSpPr>
            <a:xfrm>
              <a:off x="7726895" y="2503336"/>
              <a:ext cx="1692265" cy="2558086"/>
              <a:chOff x="7726895" y="2503336"/>
              <a:chExt cx="1692265" cy="2558086"/>
            </a:xfrm>
          </p:grpSpPr>
          <p:sp>
            <p:nvSpPr>
              <p:cNvPr id="201" name="Text Placeholder 21">
                <a:extLst>
                  <a:ext uri="{FF2B5EF4-FFF2-40B4-BE49-F238E27FC236}">
                    <a16:creationId xmlns:a16="http://schemas.microsoft.com/office/drawing/2014/main" id="{333C519D-6B0D-4377-B6D3-C465EF8C15A7}"/>
                  </a:ext>
                </a:extLst>
              </p:cNvPr>
              <p:cNvSpPr txBox="1">
                <a:spLocks/>
              </p:cNvSpPr>
              <p:nvPr/>
            </p:nvSpPr>
            <p:spPr>
              <a:xfrm>
                <a:off x="7726895" y="4230425"/>
                <a:ext cx="1692265" cy="830997"/>
              </a:xfrm>
              <a:prstGeom prst="rect">
                <a:avLst/>
              </a:prstGeom>
              <a:ln w="19050">
                <a:noFill/>
              </a:ln>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Parts of existing monolith extracted</a:t>
                </a:r>
              </a:p>
            </p:txBody>
          </p:sp>
          <p:grpSp>
            <p:nvGrpSpPr>
              <p:cNvPr id="50" name="Group 49">
                <a:extLst>
                  <a:ext uri="{FF2B5EF4-FFF2-40B4-BE49-F238E27FC236}">
                    <a16:creationId xmlns:a16="http://schemas.microsoft.com/office/drawing/2014/main" id="{1988E740-BFE5-4B43-BD12-F17AC3083FAB}"/>
                  </a:ext>
                </a:extLst>
              </p:cNvPr>
              <p:cNvGrpSpPr/>
              <p:nvPr/>
            </p:nvGrpSpPr>
            <p:grpSpPr>
              <a:xfrm>
                <a:off x="7872364" y="2503336"/>
                <a:ext cx="1450867" cy="1628815"/>
                <a:chOff x="7842497" y="2735703"/>
                <a:chExt cx="1450867" cy="1628815"/>
              </a:xfrm>
            </p:grpSpPr>
            <p:grpSp>
              <p:nvGrpSpPr>
                <p:cNvPr id="164" name="Group 163">
                  <a:extLst>
                    <a:ext uri="{FF2B5EF4-FFF2-40B4-BE49-F238E27FC236}">
                      <a16:creationId xmlns:a16="http://schemas.microsoft.com/office/drawing/2014/main" id="{91C04788-5A25-471E-8A89-2CAB45897257}"/>
                    </a:ext>
                  </a:extLst>
                </p:cNvPr>
                <p:cNvGrpSpPr/>
                <p:nvPr/>
              </p:nvGrpSpPr>
              <p:grpSpPr>
                <a:xfrm>
                  <a:off x="8790834" y="3365736"/>
                  <a:ext cx="502530" cy="578534"/>
                  <a:chOff x="3922993" y="3365736"/>
                  <a:chExt cx="502530" cy="578534"/>
                </a:xfrm>
              </p:grpSpPr>
              <p:sp>
                <p:nvSpPr>
                  <p:cNvPr id="165" name="Oval 5">
                    <a:extLst>
                      <a:ext uri="{FF2B5EF4-FFF2-40B4-BE49-F238E27FC236}">
                        <a16:creationId xmlns:a16="http://schemas.microsoft.com/office/drawing/2014/main" id="{849F18DB-E753-4079-8590-30D7AB5B9457}"/>
                      </a:ext>
                    </a:extLst>
                  </p:cNvPr>
                  <p:cNvSpPr>
                    <a:spLocks noChangeArrowheads="1"/>
                  </p:cNvSpPr>
                  <p:nvPr/>
                </p:nvSpPr>
                <p:spPr bwMode="auto">
                  <a:xfrm>
                    <a:off x="4056352" y="3365736"/>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Oval 5">
                    <a:extLst>
                      <a:ext uri="{FF2B5EF4-FFF2-40B4-BE49-F238E27FC236}">
                        <a16:creationId xmlns:a16="http://schemas.microsoft.com/office/drawing/2014/main" id="{A84A8B52-55F4-4CD1-86C5-F420B3882CB4}"/>
                      </a:ext>
                    </a:extLst>
                  </p:cNvPr>
                  <p:cNvSpPr>
                    <a:spLocks noChangeArrowheads="1"/>
                  </p:cNvSpPr>
                  <p:nvPr/>
                </p:nvSpPr>
                <p:spPr bwMode="auto">
                  <a:xfrm>
                    <a:off x="4258715" y="3523092"/>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5">
                    <a:extLst>
                      <a:ext uri="{FF2B5EF4-FFF2-40B4-BE49-F238E27FC236}">
                        <a16:creationId xmlns:a16="http://schemas.microsoft.com/office/drawing/2014/main" id="{2F53E622-E809-47FF-B824-2B157101A693}"/>
                      </a:ext>
                    </a:extLst>
                  </p:cNvPr>
                  <p:cNvSpPr>
                    <a:spLocks noChangeArrowheads="1"/>
                  </p:cNvSpPr>
                  <p:nvPr/>
                </p:nvSpPr>
                <p:spPr bwMode="auto">
                  <a:xfrm>
                    <a:off x="3922993" y="3777462"/>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Oval 5">
                    <a:extLst>
                      <a:ext uri="{FF2B5EF4-FFF2-40B4-BE49-F238E27FC236}">
                        <a16:creationId xmlns:a16="http://schemas.microsoft.com/office/drawing/2014/main" id="{A97D54DC-9B3A-4E8D-8B96-43055B5A18F6}"/>
                      </a:ext>
                    </a:extLst>
                  </p:cNvPr>
                  <p:cNvSpPr>
                    <a:spLocks noChangeArrowheads="1"/>
                  </p:cNvSpPr>
                  <p:nvPr/>
                </p:nvSpPr>
                <p:spPr bwMode="auto">
                  <a:xfrm>
                    <a:off x="4195901" y="3777462"/>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69" name="Straight Connector 168">
                    <a:extLst>
                      <a:ext uri="{FF2B5EF4-FFF2-40B4-BE49-F238E27FC236}">
                        <a16:creationId xmlns:a16="http://schemas.microsoft.com/office/drawing/2014/main" id="{9EF8772D-38B5-43B6-9A5F-6C74FF023570}"/>
                      </a:ext>
                    </a:extLst>
                  </p:cNvPr>
                  <p:cNvCxnSpPr>
                    <a:cxnSpLocks/>
                  </p:cNvCxnSpPr>
                  <p:nvPr/>
                </p:nvCxnSpPr>
                <p:spPr>
                  <a:xfrm flipV="1">
                    <a:off x="4315921" y="3689900"/>
                    <a:ext cx="27897" cy="95472"/>
                  </a:xfrm>
                  <a:prstGeom prst="line">
                    <a:avLst/>
                  </a:prstGeom>
                  <a:no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2712FAC-18F9-4369-802C-5ADE75F3E482}"/>
                      </a:ext>
                    </a:extLst>
                  </p:cNvPr>
                  <p:cNvCxnSpPr>
                    <a:cxnSpLocks/>
                  </p:cNvCxnSpPr>
                  <p:nvPr/>
                </p:nvCxnSpPr>
                <p:spPr>
                  <a:xfrm>
                    <a:off x="4089801" y="3867596"/>
                    <a:ext cx="106100" cy="0"/>
                  </a:xfrm>
                  <a:prstGeom prst="line">
                    <a:avLst/>
                  </a:prstGeom>
                  <a:no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549DEB2-DF77-43E9-804E-4A89F09F62A5}"/>
                      </a:ext>
                    </a:extLst>
                  </p:cNvPr>
                  <p:cNvCxnSpPr>
                    <a:cxnSpLocks/>
                  </p:cNvCxnSpPr>
                  <p:nvPr/>
                </p:nvCxnSpPr>
                <p:spPr>
                  <a:xfrm flipH="1" flipV="1">
                    <a:off x="4209549" y="3494515"/>
                    <a:ext cx="75474" cy="58869"/>
                  </a:xfrm>
                  <a:prstGeom prst="line">
                    <a:avLst/>
                  </a:prstGeom>
                  <a:no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72" name="Graphic 171">
                  <a:extLst>
                    <a:ext uri="{FF2B5EF4-FFF2-40B4-BE49-F238E27FC236}">
                      <a16:creationId xmlns:a16="http://schemas.microsoft.com/office/drawing/2014/main" id="{39E29C1B-A607-4DF3-A674-214D137DF8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4331" y="3232506"/>
                  <a:ext cx="523875" cy="600075"/>
                </a:xfrm>
                <a:prstGeom prst="rect">
                  <a:avLst/>
                </a:prstGeom>
              </p:spPr>
            </p:pic>
            <p:pic>
              <p:nvPicPr>
                <p:cNvPr id="173" name="Graphic 172">
                  <a:extLst>
                    <a:ext uri="{FF2B5EF4-FFF2-40B4-BE49-F238E27FC236}">
                      <a16:creationId xmlns:a16="http://schemas.microsoft.com/office/drawing/2014/main" id="{60A53AEA-5635-4BA2-8CC4-F5E83AB15C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2497" y="3814687"/>
                  <a:ext cx="209550" cy="238125"/>
                </a:xfrm>
                <a:prstGeom prst="rect">
                  <a:avLst/>
                </a:prstGeom>
              </p:spPr>
            </p:pic>
            <p:grpSp>
              <p:nvGrpSpPr>
                <p:cNvPr id="174" name="Group 173">
                  <a:extLst>
                    <a:ext uri="{FF2B5EF4-FFF2-40B4-BE49-F238E27FC236}">
                      <a16:creationId xmlns:a16="http://schemas.microsoft.com/office/drawing/2014/main" id="{0D6E00B4-747E-4B63-B86C-AAE0D5EBB541}"/>
                    </a:ext>
                  </a:extLst>
                </p:cNvPr>
                <p:cNvGrpSpPr/>
                <p:nvPr/>
              </p:nvGrpSpPr>
              <p:grpSpPr>
                <a:xfrm rot="1834680">
                  <a:off x="8102621" y="3225720"/>
                  <a:ext cx="155575" cy="107950"/>
                  <a:chOff x="7334631" y="3523092"/>
                  <a:chExt cx="155575" cy="107950"/>
                </a:xfrm>
              </p:grpSpPr>
              <p:sp>
                <p:nvSpPr>
                  <p:cNvPr id="175" name="Line 5">
                    <a:extLst>
                      <a:ext uri="{FF2B5EF4-FFF2-40B4-BE49-F238E27FC236}">
                        <a16:creationId xmlns:a16="http://schemas.microsoft.com/office/drawing/2014/main" id="{41D97728-3130-4EB9-A386-F1E7B5BC58AB}"/>
                      </a:ext>
                    </a:extLst>
                  </p:cNvPr>
                  <p:cNvSpPr>
                    <a:spLocks noChangeShapeType="1"/>
                  </p:cNvSpPr>
                  <p:nvPr/>
                </p:nvSpPr>
                <p:spPr bwMode="auto">
                  <a:xfrm>
                    <a:off x="7334631" y="3575479"/>
                    <a:ext cx="155575" cy="0"/>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Line 6">
                    <a:extLst>
                      <a:ext uri="{FF2B5EF4-FFF2-40B4-BE49-F238E27FC236}">
                        <a16:creationId xmlns:a16="http://schemas.microsoft.com/office/drawing/2014/main" id="{00896FE6-C361-4E6A-8699-A5874EC69A19}"/>
                      </a:ext>
                    </a:extLst>
                  </p:cNvPr>
                  <p:cNvSpPr>
                    <a:spLocks noChangeShapeType="1"/>
                  </p:cNvSpPr>
                  <p:nvPr/>
                </p:nvSpPr>
                <p:spPr bwMode="auto">
                  <a:xfrm flipV="1">
                    <a:off x="7437818" y="3575479"/>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Line 7">
                    <a:extLst>
                      <a:ext uri="{FF2B5EF4-FFF2-40B4-BE49-F238E27FC236}">
                        <a16:creationId xmlns:a16="http://schemas.microsoft.com/office/drawing/2014/main" id="{095ED197-FC0D-4396-85C2-C3545FC22366}"/>
                      </a:ext>
                    </a:extLst>
                  </p:cNvPr>
                  <p:cNvSpPr>
                    <a:spLocks noChangeShapeType="1"/>
                  </p:cNvSpPr>
                  <p:nvPr/>
                </p:nvSpPr>
                <p:spPr bwMode="auto">
                  <a:xfrm>
                    <a:off x="7437818" y="3523092"/>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pic>
              <p:nvPicPr>
                <p:cNvPr id="182" name="Graphic 181">
                  <a:extLst>
                    <a:ext uri="{FF2B5EF4-FFF2-40B4-BE49-F238E27FC236}">
                      <a16:creationId xmlns:a16="http://schemas.microsoft.com/office/drawing/2014/main" id="{72052675-E5A6-4A43-95B4-CF73EB351D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2497" y="3027133"/>
                  <a:ext cx="209550" cy="238125"/>
                </a:xfrm>
                <a:prstGeom prst="rect">
                  <a:avLst/>
                </a:prstGeom>
              </p:spPr>
            </p:pic>
            <p:pic>
              <p:nvPicPr>
                <p:cNvPr id="195" name="Graphic 194">
                  <a:extLst>
                    <a:ext uri="{FF2B5EF4-FFF2-40B4-BE49-F238E27FC236}">
                      <a16:creationId xmlns:a16="http://schemas.microsoft.com/office/drawing/2014/main" id="{CEAE724E-F4AC-4324-B4C1-1509FA97A8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38959" y="2735703"/>
                  <a:ext cx="209550" cy="238125"/>
                </a:xfrm>
                <a:prstGeom prst="rect">
                  <a:avLst/>
                </a:prstGeom>
              </p:spPr>
            </p:pic>
            <p:grpSp>
              <p:nvGrpSpPr>
                <p:cNvPr id="196" name="Group 195">
                  <a:extLst>
                    <a:ext uri="{FF2B5EF4-FFF2-40B4-BE49-F238E27FC236}">
                      <a16:creationId xmlns:a16="http://schemas.microsoft.com/office/drawing/2014/main" id="{B404A947-46B5-43F4-87F6-38043C6F9C41}"/>
                    </a:ext>
                  </a:extLst>
                </p:cNvPr>
                <p:cNvGrpSpPr/>
                <p:nvPr/>
              </p:nvGrpSpPr>
              <p:grpSpPr>
                <a:xfrm rot="4050118">
                  <a:off x="8305169" y="3066842"/>
                  <a:ext cx="155575" cy="107950"/>
                  <a:chOff x="7334631" y="3523092"/>
                  <a:chExt cx="155575" cy="107950"/>
                </a:xfrm>
              </p:grpSpPr>
              <p:sp>
                <p:nvSpPr>
                  <p:cNvPr id="197" name="Line 5">
                    <a:extLst>
                      <a:ext uri="{FF2B5EF4-FFF2-40B4-BE49-F238E27FC236}">
                        <a16:creationId xmlns:a16="http://schemas.microsoft.com/office/drawing/2014/main" id="{A8664F86-5DE7-413A-8A9C-FBC629C4DD8B}"/>
                      </a:ext>
                    </a:extLst>
                  </p:cNvPr>
                  <p:cNvSpPr>
                    <a:spLocks noChangeShapeType="1"/>
                  </p:cNvSpPr>
                  <p:nvPr/>
                </p:nvSpPr>
                <p:spPr bwMode="auto">
                  <a:xfrm>
                    <a:off x="7334631" y="3575479"/>
                    <a:ext cx="155575" cy="0"/>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2" name="Line 6">
                    <a:extLst>
                      <a:ext uri="{FF2B5EF4-FFF2-40B4-BE49-F238E27FC236}">
                        <a16:creationId xmlns:a16="http://schemas.microsoft.com/office/drawing/2014/main" id="{FB1430F4-EA78-4A74-BC16-3632BD6A5CB0}"/>
                      </a:ext>
                    </a:extLst>
                  </p:cNvPr>
                  <p:cNvSpPr>
                    <a:spLocks noChangeShapeType="1"/>
                  </p:cNvSpPr>
                  <p:nvPr/>
                </p:nvSpPr>
                <p:spPr bwMode="auto">
                  <a:xfrm flipV="1">
                    <a:off x="7437818" y="3575479"/>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3" name="Line 7">
                    <a:extLst>
                      <a:ext uri="{FF2B5EF4-FFF2-40B4-BE49-F238E27FC236}">
                        <a16:creationId xmlns:a16="http://schemas.microsoft.com/office/drawing/2014/main" id="{3F547C01-38DC-423D-8B28-EFF91555A290}"/>
                      </a:ext>
                    </a:extLst>
                  </p:cNvPr>
                  <p:cNvSpPr>
                    <a:spLocks noChangeShapeType="1"/>
                  </p:cNvSpPr>
                  <p:nvPr/>
                </p:nvSpPr>
                <p:spPr bwMode="auto">
                  <a:xfrm>
                    <a:off x="7437818" y="3523092"/>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pic>
              <p:nvPicPr>
                <p:cNvPr id="207" name="Graphic 206">
                  <a:extLst>
                    <a:ext uri="{FF2B5EF4-FFF2-40B4-BE49-F238E27FC236}">
                      <a16:creationId xmlns:a16="http://schemas.microsoft.com/office/drawing/2014/main" id="{9596A687-1715-4EDE-BFB6-20A6972AD7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23247" y="4011339"/>
                  <a:ext cx="157430" cy="178898"/>
                </a:xfrm>
                <a:prstGeom prst="rect">
                  <a:avLst/>
                </a:prstGeom>
              </p:spPr>
            </p:pic>
            <p:pic>
              <p:nvPicPr>
                <p:cNvPr id="208" name="Graphic 207">
                  <a:extLst>
                    <a:ext uri="{FF2B5EF4-FFF2-40B4-BE49-F238E27FC236}">
                      <a16:creationId xmlns:a16="http://schemas.microsoft.com/office/drawing/2014/main" id="{E8688EAA-7367-467A-9EA7-D358D40B29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98653" y="4185620"/>
                  <a:ext cx="157430" cy="178898"/>
                </a:xfrm>
                <a:prstGeom prst="rect">
                  <a:avLst/>
                </a:prstGeom>
              </p:spPr>
            </p:pic>
            <p:pic>
              <p:nvPicPr>
                <p:cNvPr id="210" name="Graphic 209">
                  <a:extLst>
                    <a:ext uri="{FF2B5EF4-FFF2-40B4-BE49-F238E27FC236}">
                      <a16:creationId xmlns:a16="http://schemas.microsoft.com/office/drawing/2014/main" id="{8D4FB18A-8E8E-4967-82D6-0A000394913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47841" y="4185620"/>
                  <a:ext cx="157430" cy="178898"/>
                </a:xfrm>
                <a:prstGeom prst="rect">
                  <a:avLst/>
                </a:prstGeom>
              </p:spPr>
            </p:pic>
            <p:grpSp>
              <p:nvGrpSpPr>
                <p:cNvPr id="217" name="Group 216">
                  <a:extLst>
                    <a:ext uri="{FF2B5EF4-FFF2-40B4-BE49-F238E27FC236}">
                      <a16:creationId xmlns:a16="http://schemas.microsoft.com/office/drawing/2014/main" id="{675C0D5F-DBEF-4D87-930C-72FE2F18FBC3}"/>
                    </a:ext>
                  </a:extLst>
                </p:cNvPr>
                <p:cNvGrpSpPr/>
                <p:nvPr/>
              </p:nvGrpSpPr>
              <p:grpSpPr>
                <a:xfrm rot="10800000">
                  <a:off x="8078120" y="3186101"/>
                  <a:ext cx="79846" cy="100445"/>
                  <a:chOff x="5547238" y="3255829"/>
                  <a:chExt cx="79846" cy="100445"/>
                </a:xfrm>
              </p:grpSpPr>
              <p:sp>
                <p:nvSpPr>
                  <p:cNvPr id="218" name="Line 6">
                    <a:extLst>
                      <a:ext uri="{FF2B5EF4-FFF2-40B4-BE49-F238E27FC236}">
                        <a16:creationId xmlns:a16="http://schemas.microsoft.com/office/drawing/2014/main" id="{EC9C0760-C4AA-4532-82EB-67BFB5156E52}"/>
                      </a:ext>
                    </a:extLst>
                  </p:cNvPr>
                  <p:cNvSpPr>
                    <a:spLocks noChangeShapeType="1"/>
                  </p:cNvSpPr>
                  <p:nvPr/>
                </p:nvSpPr>
                <p:spPr bwMode="auto">
                  <a:xfrm rot="1834680" flipV="1">
                    <a:off x="5547238" y="3300711"/>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Line 7">
                    <a:extLst>
                      <a:ext uri="{FF2B5EF4-FFF2-40B4-BE49-F238E27FC236}">
                        <a16:creationId xmlns:a16="http://schemas.microsoft.com/office/drawing/2014/main" id="{5F6FC905-5652-47AA-A1F3-FCE6EE6CF0CA}"/>
                      </a:ext>
                    </a:extLst>
                  </p:cNvPr>
                  <p:cNvSpPr>
                    <a:spLocks noChangeShapeType="1"/>
                  </p:cNvSpPr>
                  <p:nvPr/>
                </p:nvSpPr>
                <p:spPr bwMode="auto">
                  <a:xfrm rot="1834680">
                    <a:off x="5574696" y="3255829"/>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C076562E-649B-4583-9FA8-1936D0E420BF}"/>
                    </a:ext>
                  </a:extLst>
                </p:cNvPr>
                <p:cNvGrpSpPr/>
                <p:nvPr/>
              </p:nvGrpSpPr>
              <p:grpSpPr>
                <a:xfrm>
                  <a:off x="8068294" y="3744009"/>
                  <a:ext cx="189901" cy="135359"/>
                  <a:chOff x="8068294" y="3744009"/>
                  <a:chExt cx="189901" cy="135359"/>
                </a:xfrm>
              </p:grpSpPr>
              <p:grpSp>
                <p:nvGrpSpPr>
                  <p:cNvPr id="178" name="Group 177">
                    <a:extLst>
                      <a:ext uri="{FF2B5EF4-FFF2-40B4-BE49-F238E27FC236}">
                        <a16:creationId xmlns:a16="http://schemas.microsoft.com/office/drawing/2014/main" id="{803BAA1B-2047-4F41-A531-A58AF73B4980}"/>
                      </a:ext>
                    </a:extLst>
                  </p:cNvPr>
                  <p:cNvGrpSpPr/>
                  <p:nvPr/>
                </p:nvGrpSpPr>
                <p:grpSpPr>
                  <a:xfrm rot="19765320" flipV="1">
                    <a:off x="8102620" y="3744009"/>
                    <a:ext cx="155575" cy="107950"/>
                    <a:chOff x="7334631" y="3523092"/>
                    <a:chExt cx="155575" cy="107950"/>
                  </a:xfrm>
                </p:grpSpPr>
                <p:sp>
                  <p:nvSpPr>
                    <p:cNvPr id="179" name="Line 5">
                      <a:extLst>
                        <a:ext uri="{FF2B5EF4-FFF2-40B4-BE49-F238E27FC236}">
                          <a16:creationId xmlns:a16="http://schemas.microsoft.com/office/drawing/2014/main" id="{BFCA682B-EE56-4817-AD61-65CF62BF2EF7}"/>
                        </a:ext>
                      </a:extLst>
                    </p:cNvPr>
                    <p:cNvSpPr>
                      <a:spLocks noChangeShapeType="1"/>
                    </p:cNvSpPr>
                    <p:nvPr/>
                  </p:nvSpPr>
                  <p:spPr bwMode="auto">
                    <a:xfrm>
                      <a:off x="7334631" y="3575479"/>
                      <a:ext cx="155575" cy="0"/>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
                      <a:extLst>
                        <a:ext uri="{FF2B5EF4-FFF2-40B4-BE49-F238E27FC236}">
                          <a16:creationId xmlns:a16="http://schemas.microsoft.com/office/drawing/2014/main" id="{424481CE-E96C-40B9-B0E2-9CA80D0FF978}"/>
                        </a:ext>
                      </a:extLst>
                    </p:cNvPr>
                    <p:cNvSpPr>
                      <a:spLocks noChangeShapeType="1"/>
                    </p:cNvSpPr>
                    <p:nvPr/>
                  </p:nvSpPr>
                  <p:spPr bwMode="auto">
                    <a:xfrm flipV="1">
                      <a:off x="7437818" y="3575479"/>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1" name="Line 7">
                      <a:extLst>
                        <a:ext uri="{FF2B5EF4-FFF2-40B4-BE49-F238E27FC236}">
                          <a16:creationId xmlns:a16="http://schemas.microsoft.com/office/drawing/2014/main" id="{72CB74A9-682A-4BDF-AEEB-76EE062A1BB4}"/>
                        </a:ext>
                      </a:extLst>
                    </p:cNvPr>
                    <p:cNvSpPr>
                      <a:spLocks noChangeShapeType="1"/>
                    </p:cNvSpPr>
                    <p:nvPr/>
                  </p:nvSpPr>
                  <p:spPr bwMode="auto">
                    <a:xfrm>
                      <a:off x="7437818" y="3523092"/>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0" name="Group 219">
                    <a:extLst>
                      <a:ext uri="{FF2B5EF4-FFF2-40B4-BE49-F238E27FC236}">
                        <a16:creationId xmlns:a16="http://schemas.microsoft.com/office/drawing/2014/main" id="{15555132-159C-4623-9083-7B60F8053195}"/>
                      </a:ext>
                    </a:extLst>
                  </p:cNvPr>
                  <p:cNvGrpSpPr/>
                  <p:nvPr/>
                </p:nvGrpSpPr>
                <p:grpSpPr>
                  <a:xfrm rot="6907811">
                    <a:off x="8078594" y="3789222"/>
                    <a:ext cx="79846" cy="100445"/>
                    <a:chOff x="5547238" y="3255829"/>
                    <a:chExt cx="79846" cy="100445"/>
                  </a:xfrm>
                </p:grpSpPr>
                <p:sp>
                  <p:nvSpPr>
                    <p:cNvPr id="221" name="Line 6">
                      <a:extLst>
                        <a:ext uri="{FF2B5EF4-FFF2-40B4-BE49-F238E27FC236}">
                          <a16:creationId xmlns:a16="http://schemas.microsoft.com/office/drawing/2014/main" id="{A210DADB-AFF3-480C-9AA6-3301132039AC}"/>
                        </a:ext>
                      </a:extLst>
                    </p:cNvPr>
                    <p:cNvSpPr>
                      <a:spLocks noChangeShapeType="1"/>
                    </p:cNvSpPr>
                    <p:nvPr/>
                  </p:nvSpPr>
                  <p:spPr bwMode="auto">
                    <a:xfrm rot="1834680" flipV="1">
                      <a:off x="5547238" y="3300711"/>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Line 7">
                      <a:extLst>
                        <a:ext uri="{FF2B5EF4-FFF2-40B4-BE49-F238E27FC236}">
                          <a16:creationId xmlns:a16="http://schemas.microsoft.com/office/drawing/2014/main" id="{2CAEB193-4681-45C0-A3BE-0766AAD6CA4E}"/>
                        </a:ext>
                      </a:extLst>
                    </p:cNvPr>
                    <p:cNvSpPr>
                      <a:spLocks noChangeShapeType="1"/>
                    </p:cNvSpPr>
                    <p:nvPr/>
                  </p:nvSpPr>
                  <p:spPr bwMode="auto">
                    <a:xfrm rot="1834680">
                      <a:off x="5574696" y="3255829"/>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33" name="Group 232">
                  <a:extLst>
                    <a:ext uri="{FF2B5EF4-FFF2-40B4-BE49-F238E27FC236}">
                      <a16:creationId xmlns:a16="http://schemas.microsoft.com/office/drawing/2014/main" id="{194D298C-831C-46D2-961F-DC54C1BBBBCD}"/>
                    </a:ext>
                  </a:extLst>
                </p:cNvPr>
                <p:cNvGrpSpPr/>
                <p:nvPr/>
              </p:nvGrpSpPr>
              <p:grpSpPr>
                <a:xfrm rot="13056489">
                  <a:off x="8308811" y="2990281"/>
                  <a:ext cx="79846" cy="100445"/>
                  <a:chOff x="5547238" y="3255829"/>
                  <a:chExt cx="79846" cy="100445"/>
                </a:xfrm>
              </p:grpSpPr>
              <p:sp>
                <p:nvSpPr>
                  <p:cNvPr id="234" name="Line 6">
                    <a:extLst>
                      <a:ext uri="{FF2B5EF4-FFF2-40B4-BE49-F238E27FC236}">
                        <a16:creationId xmlns:a16="http://schemas.microsoft.com/office/drawing/2014/main" id="{87BDA55F-E1FE-440C-BB58-14EC17C2F1B5}"/>
                      </a:ext>
                    </a:extLst>
                  </p:cNvPr>
                  <p:cNvSpPr>
                    <a:spLocks noChangeShapeType="1"/>
                  </p:cNvSpPr>
                  <p:nvPr/>
                </p:nvSpPr>
                <p:spPr bwMode="auto">
                  <a:xfrm rot="1834680" flipV="1">
                    <a:off x="5547238" y="3300711"/>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5" name="Line 7">
                    <a:extLst>
                      <a:ext uri="{FF2B5EF4-FFF2-40B4-BE49-F238E27FC236}">
                        <a16:creationId xmlns:a16="http://schemas.microsoft.com/office/drawing/2014/main" id="{1C5F46EF-F0E8-422B-8E32-F59DEE0FBAA1}"/>
                      </a:ext>
                    </a:extLst>
                  </p:cNvPr>
                  <p:cNvSpPr>
                    <a:spLocks noChangeShapeType="1"/>
                  </p:cNvSpPr>
                  <p:nvPr/>
                </p:nvSpPr>
                <p:spPr bwMode="auto">
                  <a:xfrm rot="1834680">
                    <a:off x="5574696" y="3255829"/>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52" name="Group 251">
                  <a:extLst>
                    <a:ext uri="{FF2B5EF4-FFF2-40B4-BE49-F238E27FC236}">
                      <a16:creationId xmlns:a16="http://schemas.microsoft.com/office/drawing/2014/main" id="{BC7B2E01-8C71-46D0-A1F1-6AAB39EBC705}"/>
                    </a:ext>
                  </a:extLst>
                </p:cNvPr>
                <p:cNvGrpSpPr/>
                <p:nvPr/>
              </p:nvGrpSpPr>
              <p:grpSpPr>
                <a:xfrm rot="4500000">
                  <a:off x="8662911" y="3971225"/>
                  <a:ext cx="189901" cy="135359"/>
                  <a:chOff x="8068294" y="3744009"/>
                  <a:chExt cx="189901" cy="135359"/>
                </a:xfrm>
              </p:grpSpPr>
              <p:grpSp>
                <p:nvGrpSpPr>
                  <p:cNvPr id="255" name="Group 254">
                    <a:extLst>
                      <a:ext uri="{FF2B5EF4-FFF2-40B4-BE49-F238E27FC236}">
                        <a16:creationId xmlns:a16="http://schemas.microsoft.com/office/drawing/2014/main" id="{8E9A698F-4C73-4318-8688-CF8799C9F951}"/>
                      </a:ext>
                    </a:extLst>
                  </p:cNvPr>
                  <p:cNvGrpSpPr/>
                  <p:nvPr/>
                </p:nvGrpSpPr>
                <p:grpSpPr>
                  <a:xfrm rot="19765320" flipV="1">
                    <a:off x="8102620" y="3744009"/>
                    <a:ext cx="155575" cy="107950"/>
                    <a:chOff x="7334631" y="3523092"/>
                    <a:chExt cx="155575" cy="107950"/>
                  </a:xfrm>
                </p:grpSpPr>
                <p:sp>
                  <p:nvSpPr>
                    <p:cNvPr id="259" name="Line 5">
                      <a:extLst>
                        <a:ext uri="{FF2B5EF4-FFF2-40B4-BE49-F238E27FC236}">
                          <a16:creationId xmlns:a16="http://schemas.microsoft.com/office/drawing/2014/main" id="{A9D462B5-B4C1-46F7-82EE-379D00DD5DCA}"/>
                        </a:ext>
                      </a:extLst>
                    </p:cNvPr>
                    <p:cNvSpPr>
                      <a:spLocks noChangeShapeType="1"/>
                    </p:cNvSpPr>
                    <p:nvPr/>
                  </p:nvSpPr>
                  <p:spPr bwMode="auto">
                    <a:xfrm>
                      <a:off x="7334631" y="3575479"/>
                      <a:ext cx="155575" cy="0"/>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0" name="Line 6">
                      <a:extLst>
                        <a:ext uri="{FF2B5EF4-FFF2-40B4-BE49-F238E27FC236}">
                          <a16:creationId xmlns:a16="http://schemas.microsoft.com/office/drawing/2014/main" id="{26DEA714-1F9D-40F7-BC4B-B57A6AF03B88}"/>
                        </a:ext>
                      </a:extLst>
                    </p:cNvPr>
                    <p:cNvSpPr>
                      <a:spLocks noChangeShapeType="1"/>
                    </p:cNvSpPr>
                    <p:nvPr/>
                  </p:nvSpPr>
                  <p:spPr bwMode="auto">
                    <a:xfrm flipV="1">
                      <a:off x="7437818" y="3575479"/>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1" name="Line 7">
                      <a:extLst>
                        <a:ext uri="{FF2B5EF4-FFF2-40B4-BE49-F238E27FC236}">
                          <a16:creationId xmlns:a16="http://schemas.microsoft.com/office/drawing/2014/main" id="{80C01C03-F618-41C3-9A96-D02C6E75FE34}"/>
                        </a:ext>
                      </a:extLst>
                    </p:cNvPr>
                    <p:cNvSpPr>
                      <a:spLocks noChangeShapeType="1"/>
                    </p:cNvSpPr>
                    <p:nvPr/>
                  </p:nvSpPr>
                  <p:spPr bwMode="auto">
                    <a:xfrm>
                      <a:off x="7437818" y="3523092"/>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56" name="Group 255">
                    <a:extLst>
                      <a:ext uri="{FF2B5EF4-FFF2-40B4-BE49-F238E27FC236}">
                        <a16:creationId xmlns:a16="http://schemas.microsoft.com/office/drawing/2014/main" id="{641823A5-D7ED-4640-8E82-10A3B2199A6A}"/>
                      </a:ext>
                    </a:extLst>
                  </p:cNvPr>
                  <p:cNvGrpSpPr/>
                  <p:nvPr/>
                </p:nvGrpSpPr>
                <p:grpSpPr>
                  <a:xfrm rot="6907811">
                    <a:off x="8078594" y="3789222"/>
                    <a:ext cx="79846" cy="100445"/>
                    <a:chOff x="5547238" y="3255829"/>
                    <a:chExt cx="79846" cy="100445"/>
                  </a:xfrm>
                </p:grpSpPr>
                <p:sp>
                  <p:nvSpPr>
                    <p:cNvPr id="257" name="Line 6">
                      <a:extLst>
                        <a:ext uri="{FF2B5EF4-FFF2-40B4-BE49-F238E27FC236}">
                          <a16:creationId xmlns:a16="http://schemas.microsoft.com/office/drawing/2014/main" id="{AB031551-D15F-4432-B43B-6FFE3A459973}"/>
                        </a:ext>
                      </a:extLst>
                    </p:cNvPr>
                    <p:cNvSpPr>
                      <a:spLocks noChangeShapeType="1"/>
                    </p:cNvSpPr>
                    <p:nvPr/>
                  </p:nvSpPr>
                  <p:spPr bwMode="auto">
                    <a:xfrm rot="1834680" flipV="1">
                      <a:off x="5547238" y="3300711"/>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8" name="Line 7">
                      <a:extLst>
                        <a:ext uri="{FF2B5EF4-FFF2-40B4-BE49-F238E27FC236}">
                          <a16:creationId xmlns:a16="http://schemas.microsoft.com/office/drawing/2014/main" id="{C6CE6303-AE97-48FE-AD4D-35E4982A2DD2}"/>
                        </a:ext>
                      </a:extLst>
                    </p:cNvPr>
                    <p:cNvSpPr>
                      <a:spLocks noChangeShapeType="1"/>
                    </p:cNvSpPr>
                    <p:nvPr/>
                  </p:nvSpPr>
                  <p:spPr bwMode="auto">
                    <a:xfrm rot="1834680">
                      <a:off x="5574696" y="3255829"/>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8" name="Group 37">
                  <a:extLst>
                    <a:ext uri="{FF2B5EF4-FFF2-40B4-BE49-F238E27FC236}">
                      <a16:creationId xmlns:a16="http://schemas.microsoft.com/office/drawing/2014/main" id="{CAD23A70-D858-44A2-81A6-CF19AD21D1CA}"/>
                    </a:ext>
                  </a:extLst>
                </p:cNvPr>
                <p:cNvGrpSpPr/>
                <p:nvPr/>
              </p:nvGrpSpPr>
              <p:grpSpPr>
                <a:xfrm>
                  <a:off x="8123351" y="3976164"/>
                  <a:ext cx="548095" cy="294366"/>
                  <a:chOff x="8123351" y="3976164"/>
                  <a:chExt cx="548095" cy="294366"/>
                </a:xfrm>
              </p:grpSpPr>
              <p:sp>
                <p:nvSpPr>
                  <p:cNvPr id="267" name="Line 5">
                    <a:extLst>
                      <a:ext uri="{FF2B5EF4-FFF2-40B4-BE49-F238E27FC236}">
                        <a16:creationId xmlns:a16="http://schemas.microsoft.com/office/drawing/2014/main" id="{9E842676-A28D-4939-B010-65A364C1BAB2}"/>
                      </a:ext>
                    </a:extLst>
                  </p:cNvPr>
                  <p:cNvSpPr>
                    <a:spLocks noChangeShapeType="1"/>
                  </p:cNvSpPr>
                  <p:nvPr/>
                </p:nvSpPr>
                <p:spPr bwMode="auto">
                  <a:xfrm rot="1442173" flipV="1">
                    <a:off x="8147650" y="4124004"/>
                    <a:ext cx="523796" cy="9340"/>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8" name="Line 6">
                    <a:extLst>
                      <a:ext uri="{FF2B5EF4-FFF2-40B4-BE49-F238E27FC236}">
                        <a16:creationId xmlns:a16="http://schemas.microsoft.com/office/drawing/2014/main" id="{DE203FCE-A1E2-4A7E-96D9-7690E7900680}"/>
                      </a:ext>
                    </a:extLst>
                  </p:cNvPr>
                  <p:cNvSpPr>
                    <a:spLocks noChangeShapeType="1"/>
                  </p:cNvSpPr>
                  <p:nvPr/>
                </p:nvSpPr>
                <p:spPr bwMode="auto">
                  <a:xfrm rot="1442173">
                    <a:off x="8611837" y="4167260"/>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9" name="Line 7">
                    <a:extLst>
                      <a:ext uri="{FF2B5EF4-FFF2-40B4-BE49-F238E27FC236}">
                        <a16:creationId xmlns:a16="http://schemas.microsoft.com/office/drawing/2014/main" id="{270CAA3F-8CEE-42FD-A98F-65211EF14F1C}"/>
                      </a:ext>
                    </a:extLst>
                  </p:cNvPr>
                  <p:cNvSpPr>
                    <a:spLocks noChangeShapeType="1"/>
                  </p:cNvSpPr>
                  <p:nvPr/>
                </p:nvSpPr>
                <p:spPr bwMode="auto">
                  <a:xfrm rot="1442173" flipV="1">
                    <a:off x="8589853" y="4218142"/>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64" name="Group 263">
                    <a:extLst>
                      <a:ext uri="{FF2B5EF4-FFF2-40B4-BE49-F238E27FC236}">
                        <a16:creationId xmlns:a16="http://schemas.microsoft.com/office/drawing/2014/main" id="{A6F24B9D-BCCB-4103-AE74-D19F44ADAEE8}"/>
                      </a:ext>
                    </a:extLst>
                  </p:cNvPr>
                  <p:cNvGrpSpPr/>
                  <p:nvPr/>
                </p:nvGrpSpPr>
                <p:grpSpPr>
                  <a:xfrm rot="10184664">
                    <a:off x="8123351" y="3976164"/>
                    <a:ext cx="79846" cy="100445"/>
                    <a:chOff x="5547238" y="3255829"/>
                    <a:chExt cx="79846" cy="100445"/>
                  </a:xfrm>
                </p:grpSpPr>
                <p:sp>
                  <p:nvSpPr>
                    <p:cNvPr id="265" name="Line 6">
                      <a:extLst>
                        <a:ext uri="{FF2B5EF4-FFF2-40B4-BE49-F238E27FC236}">
                          <a16:creationId xmlns:a16="http://schemas.microsoft.com/office/drawing/2014/main" id="{30224C1F-A7F1-40A0-9449-1B1CD25FDBA8}"/>
                        </a:ext>
                      </a:extLst>
                    </p:cNvPr>
                    <p:cNvSpPr>
                      <a:spLocks noChangeShapeType="1"/>
                    </p:cNvSpPr>
                    <p:nvPr/>
                  </p:nvSpPr>
                  <p:spPr bwMode="auto">
                    <a:xfrm rot="1834680" flipV="1">
                      <a:off x="5547238" y="3300711"/>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6" name="Line 7">
                      <a:extLst>
                        <a:ext uri="{FF2B5EF4-FFF2-40B4-BE49-F238E27FC236}">
                          <a16:creationId xmlns:a16="http://schemas.microsoft.com/office/drawing/2014/main" id="{DFE1F620-BFB5-42DA-945A-22D3503AE47C}"/>
                        </a:ext>
                      </a:extLst>
                    </p:cNvPr>
                    <p:cNvSpPr>
                      <a:spLocks noChangeShapeType="1"/>
                    </p:cNvSpPr>
                    <p:nvPr/>
                  </p:nvSpPr>
                  <p:spPr bwMode="auto">
                    <a:xfrm rot="1834680">
                      <a:off x="5574696" y="3255829"/>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sp>
          <p:nvSpPr>
            <p:cNvPr id="151" name="Text Placeholder 21">
              <a:extLst>
                <a:ext uri="{FF2B5EF4-FFF2-40B4-BE49-F238E27FC236}">
                  <a16:creationId xmlns:a16="http://schemas.microsoft.com/office/drawing/2014/main" id="{94AA7308-F6D0-4C88-B792-E6779AF152C3}"/>
                </a:ext>
              </a:extLst>
            </p:cNvPr>
            <p:cNvSpPr txBox="1">
              <a:spLocks/>
            </p:cNvSpPr>
            <p:nvPr/>
          </p:nvSpPr>
          <p:spPr>
            <a:xfrm>
              <a:off x="7345939" y="2359492"/>
              <a:ext cx="289116" cy="611922"/>
            </a:xfrm>
            <a:prstGeom prst="rect">
              <a:avLst/>
            </a:prstGeom>
            <a:ln w="19050">
              <a:noFill/>
            </a:ln>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defRPr/>
              </a:pPr>
              <a:r>
                <a:rPr lang="en-US" sz="2800" dirty="0">
                  <a:solidFill>
                    <a:srgbClr val="0078D7"/>
                  </a:solidFill>
                </a:rPr>
                <a:t>4</a:t>
              </a:r>
            </a:p>
          </p:txBody>
        </p:sp>
      </p:grpSp>
      <p:grpSp>
        <p:nvGrpSpPr>
          <p:cNvPr id="11" name="Group 10">
            <a:extLst>
              <a:ext uri="{FF2B5EF4-FFF2-40B4-BE49-F238E27FC236}">
                <a16:creationId xmlns:a16="http://schemas.microsoft.com/office/drawing/2014/main" id="{8AC4EDB7-79A4-46F8-9559-B94073A43E90}"/>
              </a:ext>
            </a:extLst>
          </p:cNvPr>
          <p:cNvGrpSpPr/>
          <p:nvPr/>
        </p:nvGrpSpPr>
        <p:grpSpPr>
          <a:xfrm>
            <a:off x="5033640" y="2359492"/>
            <a:ext cx="2381019" cy="2486486"/>
            <a:chOff x="5033640" y="2359492"/>
            <a:chExt cx="2381019" cy="2486486"/>
          </a:xfrm>
        </p:grpSpPr>
        <p:grpSp>
          <p:nvGrpSpPr>
            <p:cNvPr id="57" name="Group 56">
              <a:extLst>
                <a:ext uri="{FF2B5EF4-FFF2-40B4-BE49-F238E27FC236}">
                  <a16:creationId xmlns:a16="http://schemas.microsoft.com/office/drawing/2014/main" id="{6D385374-D758-4DE5-99E5-498354A6AB8D}"/>
                </a:ext>
              </a:extLst>
            </p:cNvPr>
            <p:cNvGrpSpPr/>
            <p:nvPr/>
          </p:nvGrpSpPr>
          <p:grpSpPr>
            <a:xfrm>
              <a:off x="5059869" y="2794766"/>
              <a:ext cx="2354790" cy="2051212"/>
              <a:chOff x="5059869" y="2794766"/>
              <a:chExt cx="2354790" cy="2051212"/>
            </a:xfrm>
          </p:grpSpPr>
          <p:sp>
            <p:nvSpPr>
              <p:cNvPr id="102" name="Text Placeholder 21">
                <a:extLst>
                  <a:ext uri="{FF2B5EF4-FFF2-40B4-BE49-F238E27FC236}">
                    <a16:creationId xmlns:a16="http://schemas.microsoft.com/office/drawing/2014/main" id="{BAF26AD8-E974-47FE-89CF-5D9ED7EBCCAC}"/>
                  </a:ext>
                </a:extLst>
              </p:cNvPr>
              <p:cNvSpPr txBox="1">
                <a:spLocks/>
              </p:cNvSpPr>
              <p:nvPr/>
            </p:nvSpPr>
            <p:spPr>
              <a:xfrm>
                <a:off x="5059869" y="4230425"/>
                <a:ext cx="2354790" cy="615553"/>
              </a:xfrm>
              <a:prstGeom prst="rect">
                <a:avLst/>
              </a:prstGeom>
              <a:ln w="19050">
                <a:noFill/>
              </a:ln>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Existing Monolith + new microservices</a:t>
                </a:r>
              </a:p>
            </p:txBody>
          </p:sp>
          <p:grpSp>
            <p:nvGrpSpPr>
              <p:cNvPr id="47" name="Group 46">
                <a:extLst>
                  <a:ext uri="{FF2B5EF4-FFF2-40B4-BE49-F238E27FC236}">
                    <a16:creationId xmlns:a16="http://schemas.microsoft.com/office/drawing/2014/main" id="{5A2FF9A7-5F90-4A8D-BD73-E64CC2B06210}"/>
                  </a:ext>
                </a:extLst>
              </p:cNvPr>
              <p:cNvGrpSpPr/>
              <p:nvPr/>
            </p:nvGrpSpPr>
            <p:grpSpPr>
              <a:xfrm>
                <a:off x="5500972" y="2794766"/>
                <a:ext cx="1450867" cy="1025679"/>
                <a:chOff x="5204427" y="3027133"/>
                <a:chExt cx="1450867" cy="1025679"/>
              </a:xfrm>
            </p:grpSpPr>
            <p:sp>
              <p:nvSpPr>
                <p:cNvPr id="136" name="Line 5">
                  <a:extLst>
                    <a:ext uri="{FF2B5EF4-FFF2-40B4-BE49-F238E27FC236}">
                      <a16:creationId xmlns:a16="http://schemas.microsoft.com/office/drawing/2014/main" id="{13DD58CB-9486-4305-96C7-8BE4C4450B5A}"/>
                    </a:ext>
                  </a:extLst>
                </p:cNvPr>
                <p:cNvSpPr>
                  <a:spLocks noChangeShapeType="1"/>
                </p:cNvSpPr>
                <p:nvPr/>
              </p:nvSpPr>
              <p:spPr bwMode="auto">
                <a:xfrm rot="1834680">
                  <a:off x="5465359" y="3278328"/>
                  <a:ext cx="155575" cy="0"/>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5" name="Group 44">
                  <a:extLst>
                    <a:ext uri="{FF2B5EF4-FFF2-40B4-BE49-F238E27FC236}">
                      <a16:creationId xmlns:a16="http://schemas.microsoft.com/office/drawing/2014/main" id="{608D8491-4E71-4508-A084-C715140C7E60}"/>
                    </a:ext>
                  </a:extLst>
                </p:cNvPr>
                <p:cNvGrpSpPr/>
                <p:nvPr/>
              </p:nvGrpSpPr>
              <p:grpSpPr>
                <a:xfrm>
                  <a:off x="5204427" y="3027133"/>
                  <a:ext cx="1450867" cy="1025679"/>
                  <a:chOff x="5204427" y="3027133"/>
                  <a:chExt cx="1450867" cy="1025679"/>
                </a:xfrm>
              </p:grpSpPr>
              <p:grpSp>
                <p:nvGrpSpPr>
                  <p:cNvPr id="119" name="Group 118">
                    <a:extLst>
                      <a:ext uri="{FF2B5EF4-FFF2-40B4-BE49-F238E27FC236}">
                        <a16:creationId xmlns:a16="http://schemas.microsoft.com/office/drawing/2014/main" id="{69658EFA-3EAF-4B2F-8D16-438B1A4413B1}"/>
                      </a:ext>
                    </a:extLst>
                  </p:cNvPr>
                  <p:cNvGrpSpPr/>
                  <p:nvPr/>
                </p:nvGrpSpPr>
                <p:grpSpPr>
                  <a:xfrm>
                    <a:off x="6152764" y="3365736"/>
                    <a:ext cx="502530" cy="578534"/>
                    <a:chOff x="3922993" y="3365736"/>
                    <a:chExt cx="502530" cy="578534"/>
                  </a:xfrm>
                </p:grpSpPr>
                <p:sp>
                  <p:nvSpPr>
                    <p:cNvPr id="120" name="Oval 5">
                      <a:extLst>
                        <a:ext uri="{FF2B5EF4-FFF2-40B4-BE49-F238E27FC236}">
                          <a16:creationId xmlns:a16="http://schemas.microsoft.com/office/drawing/2014/main" id="{436B51AB-658D-4257-82E1-A9C029E669B8}"/>
                        </a:ext>
                      </a:extLst>
                    </p:cNvPr>
                    <p:cNvSpPr>
                      <a:spLocks noChangeArrowheads="1"/>
                    </p:cNvSpPr>
                    <p:nvPr/>
                  </p:nvSpPr>
                  <p:spPr bwMode="auto">
                    <a:xfrm>
                      <a:off x="4056352" y="3365736"/>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Oval 5">
                      <a:extLst>
                        <a:ext uri="{FF2B5EF4-FFF2-40B4-BE49-F238E27FC236}">
                          <a16:creationId xmlns:a16="http://schemas.microsoft.com/office/drawing/2014/main" id="{96786B22-0DAC-4327-9961-DC0F9511DB40}"/>
                        </a:ext>
                      </a:extLst>
                    </p:cNvPr>
                    <p:cNvSpPr>
                      <a:spLocks noChangeArrowheads="1"/>
                    </p:cNvSpPr>
                    <p:nvPr/>
                  </p:nvSpPr>
                  <p:spPr bwMode="auto">
                    <a:xfrm>
                      <a:off x="4258715" y="3523092"/>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Oval 5">
                      <a:extLst>
                        <a:ext uri="{FF2B5EF4-FFF2-40B4-BE49-F238E27FC236}">
                          <a16:creationId xmlns:a16="http://schemas.microsoft.com/office/drawing/2014/main" id="{304E5858-D795-4198-8C45-53FA9361AE0B}"/>
                        </a:ext>
                      </a:extLst>
                    </p:cNvPr>
                    <p:cNvSpPr>
                      <a:spLocks noChangeArrowheads="1"/>
                    </p:cNvSpPr>
                    <p:nvPr/>
                  </p:nvSpPr>
                  <p:spPr bwMode="auto">
                    <a:xfrm>
                      <a:off x="3922993" y="3777462"/>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Oval 5">
                      <a:extLst>
                        <a:ext uri="{FF2B5EF4-FFF2-40B4-BE49-F238E27FC236}">
                          <a16:creationId xmlns:a16="http://schemas.microsoft.com/office/drawing/2014/main" id="{01D824BF-FB78-4268-8048-EB0A4A2C5565}"/>
                        </a:ext>
                      </a:extLst>
                    </p:cNvPr>
                    <p:cNvSpPr>
                      <a:spLocks noChangeArrowheads="1"/>
                    </p:cNvSpPr>
                    <p:nvPr/>
                  </p:nvSpPr>
                  <p:spPr bwMode="auto">
                    <a:xfrm>
                      <a:off x="4195901" y="3777462"/>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4" name="Straight Connector 123">
                      <a:extLst>
                        <a:ext uri="{FF2B5EF4-FFF2-40B4-BE49-F238E27FC236}">
                          <a16:creationId xmlns:a16="http://schemas.microsoft.com/office/drawing/2014/main" id="{2D8AEB02-E651-432E-ACD8-3D4CF354CA24}"/>
                        </a:ext>
                      </a:extLst>
                    </p:cNvPr>
                    <p:cNvCxnSpPr>
                      <a:cxnSpLocks/>
                    </p:cNvCxnSpPr>
                    <p:nvPr/>
                  </p:nvCxnSpPr>
                  <p:spPr>
                    <a:xfrm flipV="1">
                      <a:off x="4315921" y="3689900"/>
                      <a:ext cx="27897" cy="95472"/>
                    </a:xfrm>
                    <a:prstGeom prst="line">
                      <a:avLst/>
                    </a:prstGeom>
                    <a:no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047375A-30A6-46A1-AAE2-D2ED79F0F34C}"/>
                        </a:ext>
                      </a:extLst>
                    </p:cNvPr>
                    <p:cNvCxnSpPr>
                      <a:cxnSpLocks/>
                    </p:cNvCxnSpPr>
                    <p:nvPr/>
                  </p:nvCxnSpPr>
                  <p:spPr>
                    <a:xfrm>
                      <a:off x="4089801" y="3867596"/>
                      <a:ext cx="106100" cy="0"/>
                    </a:xfrm>
                    <a:prstGeom prst="line">
                      <a:avLst/>
                    </a:prstGeom>
                    <a:no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7E9A4C8-293F-48CB-83E0-83DA9E405540}"/>
                        </a:ext>
                      </a:extLst>
                    </p:cNvPr>
                    <p:cNvCxnSpPr>
                      <a:cxnSpLocks/>
                    </p:cNvCxnSpPr>
                    <p:nvPr/>
                  </p:nvCxnSpPr>
                  <p:spPr>
                    <a:xfrm flipH="1" flipV="1">
                      <a:off x="4209549" y="3494515"/>
                      <a:ext cx="75474" cy="58869"/>
                    </a:xfrm>
                    <a:prstGeom prst="line">
                      <a:avLst/>
                    </a:prstGeom>
                    <a:no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27" name="Graphic 126">
                    <a:extLst>
                      <a:ext uri="{FF2B5EF4-FFF2-40B4-BE49-F238E27FC236}">
                        <a16:creationId xmlns:a16="http://schemas.microsoft.com/office/drawing/2014/main" id="{84714AF2-5595-4AEE-B6D9-8D17B138EA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6261" y="3232506"/>
                    <a:ext cx="523875" cy="600075"/>
                  </a:xfrm>
                  <a:prstGeom prst="rect">
                    <a:avLst/>
                  </a:prstGeom>
                </p:spPr>
              </p:pic>
              <p:pic>
                <p:nvPicPr>
                  <p:cNvPr id="131" name="Graphic 130">
                    <a:extLst>
                      <a:ext uri="{FF2B5EF4-FFF2-40B4-BE49-F238E27FC236}">
                        <a16:creationId xmlns:a16="http://schemas.microsoft.com/office/drawing/2014/main" id="{1CFEA535-143F-4938-80D2-CA4706A4D3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04427" y="3814687"/>
                    <a:ext cx="209550" cy="238125"/>
                  </a:xfrm>
                  <a:prstGeom prst="rect">
                    <a:avLst/>
                  </a:prstGeom>
                </p:spPr>
              </p:pic>
              <p:grpSp>
                <p:nvGrpSpPr>
                  <p:cNvPr id="22" name="Group 21">
                    <a:extLst>
                      <a:ext uri="{FF2B5EF4-FFF2-40B4-BE49-F238E27FC236}">
                        <a16:creationId xmlns:a16="http://schemas.microsoft.com/office/drawing/2014/main" id="{E11C218A-6CE2-4372-87FD-EA1CBEB58DC6}"/>
                      </a:ext>
                    </a:extLst>
                  </p:cNvPr>
                  <p:cNvGrpSpPr/>
                  <p:nvPr/>
                </p:nvGrpSpPr>
                <p:grpSpPr>
                  <a:xfrm>
                    <a:off x="5547238" y="3255829"/>
                    <a:ext cx="79846" cy="100445"/>
                    <a:chOff x="5547238" y="3255829"/>
                    <a:chExt cx="79846" cy="100445"/>
                  </a:xfrm>
                </p:grpSpPr>
                <p:sp>
                  <p:nvSpPr>
                    <p:cNvPr id="137" name="Line 6">
                      <a:extLst>
                        <a:ext uri="{FF2B5EF4-FFF2-40B4-BE49-F238E27FC236}">
                          <a16:creationId xmlns:a16="http://schemas.microsoft.com/office/drawing/2014/main" id="{36873150-28E3-4556-B5F5-4FC99F8BD8B2}"/>
                        </a:ext>
                      </a:extLst>
                    </p:cNvPr>
                    <p:cNvSpPr>
                      <a:spLocks noChangeShapeType="1"/>
                    </p:cNvSpPr>
                    <p:nvPr/>
                  </p:nvSpPr>
                  <p:spPr bwMode="auto">
                    <a:xfrm rot="1834680" flipV="1">
                      <a:off x="5547238" y="3300711"/>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8" name="Line 7">
                      <a:extLst>
                        <a:ext uri="{FF2B5EF4-FFF2-40B4-BE49-F238E27FC236}">
                          <a16:creationId xmlns:a16="http://schemas.microsoft.com/office/drawing/2014/main" id="{946F8028-FDF5-49A9-8CB9-F8E93E9BE31A}"/>
                        </a:ext>
                      </a:extLst>
                    </p:cNvPr>
                    <p:cNvSpPr>
                      <a:spLocks noChangeShapeType="1"/>
                    </p:cNvSpPr>
                    <p:nvPr/>
                  </p:nvSpPr>
                  <p:spPr bwMode="auto">
                    <a:xfrm rot="1834680">
                      <a:off x="5574696" y="3255829"/>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143">
                    <a:extLst>
                      <a:ext uri="{FF2B5EF4-FFF2-40B4-BE49-F238E27FC236}">
                        <a16:creationId xmlns:a16="http://schemas.microsoft.com/office/drawing/2014/main" id="{1B48DDAA-C670-400B-A359-9097FB91B751}"/>
                      </a:ext>
                    </a:extLst>
                  </p:cNvPr>
                  <p:cNvGrpSpPr/>
                  <p:nvPr/>
                </p:nvGrpSpPr>
                <p:grpSpPr>
                  <a:xfrm rot="19765320" flipV="1">
                    <a:off x="5464549" y="3744008"/>
                    <a:ext cx="155575" cy="107951"/>
                    <a:chOff x="7334631" y="3523092"/>
                    <a:chExt cx="155575" cy="107951"/>
                  </a:xfrm>
                </p:grpSpPr>
                <p:sp>
                  <p:nvSpPr>
                    <p:cNvPr id="145" name="Line 5">
                      <a:extLst>
                        <a:ext uri="{FF2B5EF4-FFF2-40B4-BE49-F238E27FC236}">
                          <a16:creationId xmlns:a16="http://schemas.microsoft.com/office/drawing/2014/main" id="{6A1D37B5-7527-425F-A370-02674E3EA93F}"/>
                        </a:ext>
                      </a:extLst>
                    </p:cNvPr>
                    <p:cNvSpPr>
                      <a:spLocks noChangeShapeType="1"/>
                    </p:cNvSpPr>
                    <p:nvPr/>
                  </p:nvSpPr>
                  <p:spPr bwMode="auto">
                    <a:xfrm>
                      <a:off x="7334631" y="3575479"/>
                      <a:ext cx="155575" cy="0"/>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6" name="Line 6">
                      <a:extLst>
                        <a:ext uri="{FF2B5EF4-FFF2-40B4-BE49-F238E27FC236}">
                          <a16:creationId xmlns:a16="http://schemas.microsoft.com/office/drawing/2014/main" id="{E425DE43-536C-4585-9349-14E484CAB4E8}"/>
                        </a:ext>
                      </a:extLst>
                    </p:cNvPr>
                    <p:cNvSpPr>
                      <a:spLocks noChangeShapeType="1"/>
                    </p:cNvSpPr>
                    <p:nvPr/>
                  </p:nvSpPr>
                  <p:spPr bwMode="auto">
                    <a:xfrm flipV="1">
                      <a:off x="7437818" y="3575480"/>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7" name="Line 7">
                      <a:extLst>
                        <a:ext uri="{FF2B5EF4-FFF2-40B4-BE49-F238E27FC236}">
                          <a16:creationId xmlns:a16="http://schemas.microsoft.com/office/drawing/2014/main" id="{5EA01F03-6E1B-4DC0-B4DA-24073DDAD3F8}"/>
                        </a:ext>
                      </a:extLst>
                    </p:cNvPr>
                    <p:cNvSpPr>
                      <a:spLocks noChangeShapeType="1"/>
                    </p:cNvSpPr>
                    <p:nvPr/>
                  </p:nvSpPr>
                  <p:spPr bwMode="auto">
                    <a:xfrm>
                      <a:off x="7437818" y="3523092"/>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pic>
                <p:nvPicPr>
                  <p:cNvPr id="148" name="Graphic 147">
                    <a:extLst>
                      <a:ext uri="{FF2B5EF4-FFF2-40B4-BE49-F238E27FC236}">
                        <a16:creationId xmlns:a16="http://schemas.microsoft.com/office/drawing/2014/main" id="{0CDEA5BC-C547-4040-B704-9ADADDA45F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04427" y="3027133"/>
                    <a:ext cx="209550" cy="238125"/>
                  </a:xfrm>
                  <a:prstGeom prst="rect">
                    <a:avLst/>
                  </a:prstGeom>
                </p:spPr>
              </p:pic>
              <p:grpSp>
                <p:nvGrpSpPr>
                  <p:cNvPr id="211" name="Group 210">
                    <a:extLst>
                      <a:ext uri="{FF2B5EF4-FFF2-40B4-BE49-F238E27FC236}">
                        <a16:creationId xmlns:a16="http://schemas.microsoft.com/office/drawing/2014/main" id="{58A6C11B-3719-44ED-B40C-94A8B7FB456E}"/>
                      </a:ext>
                    </a:extLst>
                  </p:cNvPr>
                  <p:cNvGrpSpPr/>
                  <p:nvPr/>
                </p:nvGrpSpPr>
                <p:grpSpPr>
                  <a:xfrm rot="10800000">
                    <a:off x="5430551" y="3188533"/>
                    <a:ext cx="79846" cy="100445"/>
                    <a:chOff x="5547238" y="3255829"/>
                    <a:chExt cx="79846" cy="100445"/>
                  </a:xfrm>
                </p:grpSpPr>
                <p:sp>
                  <p:nvSpPr>
                    <p:cNvPr id="212" name="Line 6">
                      <a:extLst>
                        <a:ext uri="{FF2B5EF4-FFF2-40B4-BE49-F238E27FC236}">
                          <a16:creationId xmlns:a16="http://schemas.microsoft.com/office/drawing/2014/main" id="{13FF8CA6-7653-4779-A0A3-35436D744493}"/>
                        </a:ext>
                      </a:extLst>
                    </p:cNvPr>
                    <p:cNvSpPr>
                      <a:spLocks noChangeShapeType="1"/>
                    </p:cNvSpPr>
                    <p:nvPr/>
                  </p:nvSpPr>
                  <p:spPr bwMode="auto">
                    <a:xfrm rot="1834680" flipV="1">
                      <a:off x="5547238" y="3300711"/>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 name="Line 7">
                      <a:extLst>
                        <a:ext uri="{FF2B5EF4-FFF2-40B4-BE49-F238E27FC236}">
                          <a16:creationId xmlns:a16="http://schemas.microsoft.com/office/drawing/2014/main" id="{37088BEC-FB01-423E-9516-8FFF4C376A9C}"/>
                        </a:ext>
                      </a:extLst>
                    </p:cNvPr>
                    <p:cNvSpPr>
                      <a:spLocks noChangeShapeType="1"/>
                    </p:cNvSpPr>
                    <p:nvPr/>
                  </p:nvSpPr>
                  <p:spPr bwMode="auto">
                    <a:xfrm rot="1834680">
                      <a:off x="5574696" y="3255829"/>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CD996079-02C8-4EDF-AB0B-53BB974293E1}"/>
                      </a:ext>
                    </a:extLst>
                  </p:cNvPr>
                  <p:cNvGrpSpPr/>
                  <p:nvPr/>
                </p:nvGrpSpPr>
                <p:grpSpPr>
                  <a:xfrm rot="7200000">
                    <a:off x="5441684" y="3781327"/>
                    <a:ext cx="79847" cy="100445"/>
                    <a:chOff x="5547237" y="3255829"/>
                    <a:chExt cx="79847" cy="100445"/>
                  </a:xfrm>
                </p:grpSpPr>
                <p:sp>
                  <p:nvSpPr>
                    <p:cNvPr id="215" name="Line 6">
                      <a:extLst>
                        <a:ext uri="{FF2B5EF4-FFF2-40B4-BE49-F238E27FC236}">
                          <a16:creationId xmlns:a16="http://schemas.microsoft.com/office/drawing/2014/main" id="{7FF8CDCC-BF25-4B53-9765-5181CE7EA198}"/>
                        </a:ext>
                      </a:extLst>
                    </p:cNvPr>
                    <p:cNvSpPr>
                      <a:spLocks noChangeShapeType="1"/>
                    </p:cNvSpPr>
                    <p:nvPr/>
                  </p:nvSpPr>
                  <p:spPr bwMode="auto">
                    <a:xfrm rot="1834680" flipV="1">
                      <a:off x="5547237" y="3300711"/>
                      <a:ext cx="52388" cy="55563"/>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Line 7">
                      <a:extLst>
                        <a:ext uri="{FF2B5EF4-FFF2-40B4-BE49-F238E27FC236}">
                          <a16:creationId xmlns:a16="http://schemas.microsoft.com/office/drawing/2014/main" id="{3DF5A7C8-75C7-4C47-B237-43E251750EEF}"/>
                        </a:ext>
                      </a:extLst>
                    </p:cNvPr>
                    <p:cNvSpPr>
                      <a:spLocks noChangeShapeType="1"/>
                    </p:cNvSpPr>
                    <p:nvPr/>
                  </p:nvSpPr>
                  <p:spPr bwMode="auto">
                    <a:xfrm rot="1834680">
                      <a:off x="5574696" y="3255829"/>
                      <a:ext cx="52388" cy="52388"/>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sp>
          <p:nvSpPr>
            <p:cNvPr id="153" name="Text Placeholder 21">
              <a:extLst>
                <a:ext uri="{FF2B5EF4-FFF2-40B4-BE49-F238E27FC236}">
                  <a16:creationId xmlns:a16="http://schemas.microsoft.com/office/drawing/2014/main" id="{180837FB-CB77-4C2B-976C-5CFB0AFF9BBB}"/>
                </a:ext>
              </a:extLst>
            </p:cNvPr>
            <p:cNvSpPr txBox="1">
              <a:spLocks/>
            </p:cNvSpPr>
            <p:nvPr/>
          </p:nvSpPr>
          <p:spPr>
            <a:xfrm>
              <a:off x="5033640" y="2359492"/>
              <a:ext cx="289116" cy="611922"/>
            </a:xfrm>
            <a:prstGeom prst="rect">
              <a:avLst/>
            </a:prstGeom>
            <a:ln w="19050">
              <a:noFill/>
            </a:ln>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defRPr/>
              </a:pPr>
              <a:r>
                <a:rPr lang="en-US" sz="2800" dirty="0">
                  <a:solidFill>
                    <a:srgbClr val="0078D7"/>
                  </a:solidFill>
                </a:rPr>
                <a:t>3</a:t>
              </a:r>
            </a:p>
          </p:txBody>
        </p:sp>
      </p:grpSp>
      <p:grpSp>
        <p:nvGrpSpPr>
          <p:cNvPr id="10" name="Group 9">
            <a:extLst>
              <a:ext uri="{FF2B5EF4-FFF2-40B4-BE49-F238E27FC236}">
                <a16:creationId xmlns:a16="http://schemas.microsoft.com/office/drawing/2014/main" id="{721F100D-E82F-40EF-AFAC-CC658D656ECA}"/>
              </a:ext>
            </a:extLst>
          </p:cNvPr>
          <p:cNvGrpSpPr/>
          <p:nvPr/>
        </p:nvGrpSpPr>
        <p:grpSpPr>
          <a:xfrm>
            <a:off x="2797912" y="2359492"/>
            <a:ext cx="2161287" cy="2701930"/>
            <a:chOff x="2797912" y="2359492"/>
            <a:chExt cx="2161287" cy="2701930"/>
          </a:xfrm>
        </p:grpSpPr>
        <p:grpSp>
          <p:nvGrpSpPr>
            <p:cNvPr id="54" name="Group 53">
              <a:extLst>
                <a:ext uri="{FF2B5EF4-FFF2-40B4-BE49-F238E27FC236}">
                  <a16:creationId xmlns:a16="http://schemas.microsoft.com/office/drawing/2014/main" id="{56CE4ED2-090F-499B-B0E9-D9C90D80044F}"/>
                </a:ext>
              </a:extLst>
            </p:cNvPr>
            <p:cNvGrpSpPr/>
            <p:nvPr/>
          </p:nvGrpSpPr>
          <p:grpSpPr>
            <a:xfrm>
              <a:off x="2797912" y="3000139"/>
              <a:ext cx="2161287" cy="2061283"/>
              <a:chOff x="2797912" y="3000139"/>
              <a:chExt cx="2161287" cy="2061283"/>
            </a:xfrm>
          </p:grpSpPr>
          <p:sp>
            <p:nvSpPr>
              <p:cNvPr id="199" name="Text Placeholder 21">
                <a:extLst>
                  <a:ext uri="{FF2B5EF4-FFF2-40B4-BE49-F238E27FC236}">
                    <a16:creationId xmlns:a16="http://schemas.microsoft.com/office/drawing/2014/main" id="{0E1CD134-A07C-4D02-A888-03BD9F183672}"/>
                  </a:ext>
                </a:extLst>
              </p:cNvPr>
              <p:cNvSpPr txBox="1">
                <a:spLocks/>
              </p:cNvSpPr>
              <p:nvPr/>
            </p:nvSpPr>
            <p:spPr>
              <a:xfrm>
                <a:off x="2797912" y="4230425"/>
                <a:ext cx="2161287" cy="830997"/>
              </a:xfrm>
              <a:prstGeom prst="rect">
                <a:avLst/>
              </a:prstGeom>
              <a:ln w="19050">
                <a:noFill/>
              </a:ln>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Monolith Hosted as guest executable or container</a:t>
                </a:r>
              </a:p>
            </p:txBody>
          </p:sp>
          <p:grpSp>
            <p:nvGrpSpPr>
              <p:cNvPr id="49" name="Group 48">
                <a:extLst>
                  <a:ext uri="{FF2B5EF4-FFF2-40B4-BE49-F238E27FC236}">
                    <a16:creationId xmlns:a16="http://schemas.microsoft.com/office/drawing/2014/main" id="{3830ED3D-B393-4E83-AED0-34A130231C81}"/>
                  </a:ext>
                </a:extLst>
              </p:cNvPr>
              <p:cNvGrpSpPr/>
              <p:nvPr/>
            </p:nvGrpSpPr>
            <p:grpSpPr>
              <a:xfrm>
                <a:off x="3476490" y="3000139"/>
                <a:ext cx="949033" cy="711764"/>
                <a:chOff x="3476490" y="3232506"/>
                <a:chExt cx="949033" cy="711764"/>
              </a:xfrm>
            </p:grpSpPr>
            <p:grpSp>
              <p:nvGrpSpPr>
                <p:cNvPr id="15" name="Group 14">
                  <a:extLst>
                    <a:ext uri="{FF2B5EF4-FFF2-40B4-BE49-F238E27FC236}">
                      <a16:creationId xmlns:a16="http://schemas.microsoft.com/office/drawing/2014/main" id="{0C33E4B4-D0E6-497D-AA1F-739AC3978B4E}"/>
                    </a:ext>
                  </a:extLst>
                </p:cNvPr>
                <p:cNvGrpSpPr/>
                <p:nvPr/>
              </p:nvGrpSpPr>
              <p:grpSpPr>
                <a:xfrm>
                  <a:off x="3922993" y="3365736"/>
                  <a:ext cx="502530" cy="578534"/>
                  <a:chOff x="3922993" y="3365736"/>
                  <a:chExt cx="502530" cy="578534"/>
                </a:xfrm>
              </p:grpSpPr>
              <p:sp>
                <p:nvSpPr>
                  <p:cNvPr id="111" name="Oval 5">
                    <a:extLst>
                      <a:ext uri="{FF2B5EF4-FFF2-40B4-BE49-F238E27FC236}">
                        <a16:creationId xmlns:a16="http://schemas.microsoft.com/office/drawing/2014/main" id="{412E9BF1-C007-4B6E-ABC2-FEB661A24DA1}"/>
                      </a:ext>
                    </a:extLst>
                  </p:cNvPr>
                  <p:cNvSpPr>
                    <a:spLocks noChangeArrowheads="1"/>
                  </p:cNvSpPr>
                  <p:nvPr/>
                </p:nvSpPr>
                <p:spPr bwMode="auto">
                  <a:xfrm>
                    <a:off x="4056352" y="3365736"/>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Oval 5">
                    <a:extLst>
                      <a:ext uri="{FF2B5EF4-FFF2-40B4-BE49-F238E27FC236}">
                        <a16:creationId xmlns:a16="http://schemas.microsoft.com/office/drawing/2014/main" id="{EC97AEB7-B770-4B96-A1C3-72116C201383}"/>
                      </a:ext>
                    </a:extLst>
                  </p:cNvPr>
                  <p:cNvSpPr>
                    <a:spLocks noChangeArrowheads="1"/>
                  </p:cNvSpPr>
                  <p:nvPr/>
                </p:nvSpPr>
                <p:spPr bwMode="auto">
                  <a:xfrm>
                    <a:off x="4258715" y="3523092"/>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Oval 5">
                    <a:extLst>
                      <a:ext uri="{FF2B5EF4-FFF2-40B4-BE49-F238E27FC236}">
                        <a16:creationId xmlns:a16="http://schemas.microsoft.com/office/drawing/2014/main" id="{C6DC689F-F2F5-4EB4-AD89-E00BC33BFAFB}"/>
                      </a:ext>
                    </a:extLst>
                  </p:cNvPr>
                  <p:cNvSpPr>
                    <a:spLocks noChangeArrowheads="1"/>
                  </p:cNvSpPr>
                  <p:nvPr/>
                </p:nvSpPr>
                <p:spPr bwMode="auto">
                  <a:xfrm>
                    <a:off x="3922993" y="3777462"/>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Oval 5">
                    <a:extLst>
                      <a:ext uri="{FF2B5EF4-FFF2-40B4-BE49-F238E27FC236}">
                        <a16:creationId xmlns:a16="http://schemas.microsoft.com/office/drawing/2014/main" id="{B68A2E17-C981-41E1-B0A7-FDD30ED03624}"/>
                      </a:ext>
                    </a:extLst>
                  </p:cNvPr>
                  <p:cNvSpPr>
                    <a:spLocks noChangeArrowheads="1"/>
                  </p:cNvSpPr>
                  <p:nvPr/>
                </p:nvSpPr>
                <p:spPr bwMode="auto">
                  <a:xfrm>
                    <a:off x="4195901" y="3777462"/>
                    <a:ext cx="166808" cy="166808"/>
                  </a:xfrm>
                  <a:prstGeom prst="ellipse">
                    <a:avLst/>
                  </a:pr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7" name="Straight Connector 106">
                    <a:extLst>
                      <a:ext uri="{FF2B5EF4-FFF2-40B4-BE49-F238E27FC236}">
                        <a16:creationId xmlns:a16="http://schemas.microsoft.com/office/drawing/2014/main" id="{03A71D0E-3AEA-469D-A38B-B6C2D9E2AC04}"/>
                      </a:ext>
                    </a:extLst>
                  </p:cNvPr>
                  <p:cNvCxnSpPr>
                    <a:cxnSpLocks/>
                  </p:cNvCxnSpPr>
                  <p:nvPr/>
                </p:nvCxnSpPr>
                <p:spPr>
                  <a:xfrm flipV="1">
                    <a:off x="4315921" y="3689900"/>
                    <a:ext cx="27897" cy="95472"/>
                  </a:xfrm>
                  <a:prstGeom prst="line">
                    <a:avLst/>
                  </a:prstGeom>
                  <a:no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7E4BC73-58D8-4376-AF31-8BA2A1F650CC}"/>
                      </a:ext>
                    </a:extLst>
                  </p:cNvPr>
                  <p:cNvCxnSpPr>
                    <a:cxnSpLocks/>
                  </p:cNvCxnSpPr>
                  <p:nvPr/>
                </p:nvCxnSpPr>
                <p:spPr>
                  <a:xfrm>
                    <a:off x="4089801" y="3867596"/>
                    <a:ext cx="106100" cy="0"/>
                  </a:xfrm>
                  <a:prstGeom prst="line">
                    <a:avLst/>
                  </a:prstGeom>
                  <a:no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BE935CC-282F-4F18-8A06-30963207BF73}"/>
                      </a:ext>
                    </a:extLst>
                  </p:cNvPr>
                  <p:cNvCxnSpPr>
                    <a:cxnSpLocks/>
                  </p:cNvCxnSpPr>
                  <p:nvPr/>
                </p:nvCxnSpPr>
                <p:spPr>
                  <a:xfrm flipH="1" flipV="1">
                    <a:off x="4209549" y="3494515"/>
                    <a:ext cx="75474" cy="58869"/>
                  </a:xfrm>
                  <a:prstGeom prst="line">
                    <a:avLst/>
                  </a:prstGeom>
                  <a:no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16" name="Graphic 115">
                  <a:extLst>
                    <a:ext uri="{FF2B5EF4-FFF2-40B4-BE49-F238E27FC236}">
                      <a16:creationId xmlns:a16="http://schemas.microsoft.com/office/drawing/2014/main" id="{AC68317D-8332-41B9-A0B8-E568BD2C29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76490" y="3232506"/>
                  <a:ext cx="523875" cy="600075"/>
                </a:xfrm>
                <a:prstGeom prst="rect">
                  <a:avLst/>
                </a:prstGeom>
              </p:spPr>
            </p:pic>
          </p:grpSp>
        </p:grpSp>
        <p:sp>
          <p:nvSpPr>
            <p:cNvPr id="154" name="Text Placeholder 21">
              <a:extLst>
                <a:ext uri="{FF2B5EF4-FFF2-40B4-BE49-F238E27FC236}">
                  <a16:creationId xmlns:a16="http://schemas.microsoft.com/office/drawing/2014/main" id="{396322BB-F2D4-4CE3-95D6-B3C84CC7B9AD}"/>
                </a:ext>
              </a:extLst>
            </p:cNvPr>
            <p:cNvSpPr txBox="1">
              <a:spLocks/>
            </p:cNvSpPr>
            <p:nvPr/>
          </p:nvSpPr>
          <p:spPr>
            <a:xfrm>
              <a:off x="3087630" y="2359492"/>
              <a:ext cx="289116" cy="611922"/>
            </a:xfrm>
            <a:prstGeom prst="rect">
              <a:avLst/>
            </a:prstGeom>
            <a:ln w="19050">
              <a:noFill/>
            </a:ln>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defRPr/>
              </a:pPr>
              <a:r>
                <a:rPr lang="en-US" sz="2800" dirty="0">
                  <a:solidFill>
                    <a:srgbClr val="0078D7"/>
                  </a:solidFill>
                </a:rPr>
                <a:t>2</a:t>
              </a:r>
            </a:p>
          </p:txBody>
        </p:sp>
      </p:grpSp>
      <p:grpSp>
        <p:nvGrpSpPr>
          <p:cNvPr id="3" name="Group 2">
            <a:extLst>
              <a:ext uri="{FF2B5EF4-FFF2-40B4-BE49-F238E27FC236}">
                <a16:creationId xmlns:a16="http://schemas.microsoft.com/office/drawing/2014/main" id="{CA557F60-33FD-4DFD-8C96-E92F55D6188C}"/>
              </a:ext>
            </a:extLst>
          </p:cNvPr>
          <p:cNvGrpSpPr/>
          <p:nvPr/>
        </p:nvGrpSpPr>
        <p:grpSpPr>
          <a:xfrm>
            <a:off x="662525" y="2359492"/>
            <a:ext cx="1692265" cy="2271043"/>
            <a:chOff x="662525" y="2359492"/>
            <a:chExt cx="1692265" cy="2271043"/>
          </a:xfrm>
        </p:grpSpPr>
        <p:grpSp>
          <p:nvGrpSpPr>
            <p:cNvPr id="53" name="Group 52">
              <a:extLst>
                <a:ext uri="{FF2B5EF4-FFF2-40B4-BE49-F238E27FC236}">
                  <a16:creationId xmlns:a16="http://schemas.microsoft.com/office/drawing/2014/main" id="{A9E59CDC-A640-4FDB-9D16-D291DABA3A1E}"/>
                </a:ext>
              </a:extLst>
            </p:cNvPr>
            <p:cNvGrpSpPr/>
            <p:nvPr/>
          </p:nvGrpSpPr>
          <p:grpSpPr>
            <a:xfrm>
              <a:off x="662525" y="3111828"/>
              <a:ext cx="1692265" cy="1518707"/>
              <a:chOff x="662525" y="3111828"/>
              <a:chExt cx="1692265" cy="1518707"/>
            </a:xfrm>
          </p:grpSpPr>
          <p:sp>
            <p:nvSpPr>
              <p:cNvPr id="198" name="Text Placeholder 21">
                <a:extLst>
                  <a:ext uri="{FF2B5EF4-FFF2-40B4-BE49-F238E27FC236}">
                    <a16:creationId xmlns:a16="http://schemas.microsoft.com/office/drawing/2014/main" id="{DC95C9B3-C30D-479E-9EE0-09ACA63D3167}"/>
                  </a:ext>
                </a:extLst>
              </p:cNvPr>
              <p:cNvSpPr txBox="1">
                <a:spLocks/>
              </p:cNvSpPr>
              <p:nvPr/>
            </p:nvSpPr>
            <p:spPr>
              <a:xfrm>
                <a:off x="662525" y="4230425"/>
                <a:ext cx="1692265" cy="400110"/>
              </a:xfrm>
              <a:prstGeom prst="rect">
                <a:avLst/>
              </a:prstGeom>
              <a:ln w="19050">
                <a:noFill/>
              </a:ln>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Traditional app</a:t>
                </a:r>
              </a:p>
            </p:txBody>
          </p:sp>
          <p:pic>
            <p:nvPicPr>
              <p:cNvPr id="9" name="Graphic 8">
                <a:extLst>
                  <a:ext uri="{FF2B5EF4-FFF2-40B4-BE49-F238E27FC236}">
                    <a16:creationId xmlns:a16="http://schemas.microsoft.com/office/drawing/2014/main" id="{975F1F08-901E-4DA2-84B4-073FBC8464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46719" y="3111828"/>
                <a:ext cx="523875" cy="600075"/>
              </a:xfrm>
              <a:prstGeom prst="rect">
                <a:avLst/>
              </a:prstGeom>
            </p:spPr>
          </p:pic>
        </p:grpSp>
        <p:sp>
          <p:nvSpPr>
            <p:cNvPr id="155" name="Text Placeholder 21">
              <a:extLst>
                <a:ext uri="{FF2B5EF4-FFF2-40B4-BE49-F238E27FC236}">
                  <a16:creationId xmlns:a16="http://schemas.microsoft.com/office/drawing/2014/main" id="{E113E6D1-2428-4114-BBEC-481E03A66EF3}"/>
                </a:ext>
              </a:extLst>
            </p:cNvPr>
            <p:cNvSpPr txBox="1">
              <a:spLocks/>
            </p:cNvSpPr>
            <p:nvPr/>
          </p:nvSpPr>
          <p:spPr>
            <a:xfrm>
              <a:off x="926923" y="2359492"/>
              <a:ext cx="289116" cy="611922"/>
            </a:xfrm>
            <a:prstGeom prst="rect">
              <a:avLst/>
            </a:prstGeom>
            <a:ln w="19050">
              <a:noFill/>
            </a:ln>
          </p:spPr>
          <p:txBody>
            <a:bodyPr wrap="square" lIns="89642" tIns="89642" rIns="89642" bIns="89642"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defRPr/>
              </a:pPr>
              <a:r>
                <a:rPr lang="en-US" sz="2800" dirty="0">
                  <a:solidFill>
                    <a:srgbClr val="0078D7"/>
                  </a:solidFill>
                </a:rPr>
                <a:t>1</a:t>
              </a:r>
            </a:p>
          </p:txBody>
        </p:sp>
      </p:grpSp>
      <p:sp>
        <p:nvSpPr>
          <p:cNvPr id="150" name="Rectangle 149">
            <a:extLst>
              <a:ext uri="{FF2B5EF4-FFF2-40B4-BE49-F238E27FC236}">
                <a16:creationId xmlns:a16="http://schemas.microsoft.com/office/drawing/2014/main" id="{3CC55A1C-9B73-4E5D-93CE-48322D758B41}"/>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2" name="Text Placeholder 21">
            <a:extLst>
              <a:ext uri="{FF2B5EF4-FFF2-40B4-BE49-F238E27FC236}">
                <a16:creationId xmlns:a16="http://schemas.microsoft.com/office/drawing/2014/main" id="{36AB5690-9349-48C3-825D-107281B6B4A4}"/>
              </a:ext>
            </a:extLst>
          </p:cNvPr>
          <p:cNvSpPr txBox="1">
            <a:spLocks/>
          </p:cNvSpPr>
          <p:nvPr/>
        </p:nvSpPr>
        <p:spPr>
          <a:xfrm>
            <a:off x="274320" y="1214472"/>
            <a:ext cx="11889564" cy="461665"/>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2000" dirty="0">
                <a:solidFill>
                  <a:srgbClr val="505050"/>
                </a:solidFill>
                <a:latin typeface="+mj-lt"/>
                <a:ea typeface="+mn-ea"/>
                <a:cs typeface="+mn-cs"/>
              </a:rPr>
              <a:t>5 stages in a continuum…</a:t>
            </a:r>
          </a:p>
        </p:txBody>
      </p:sp>
    </p:spTree>
    <p:extLst>
      <p:ext uri="{BB962C8B-B14F-4D97-AF65-F5344CB8AC3E}">
        <p14:creationId xmlns:p14="http://schemas.microsoft.com/office/powerpoint/2010/main" val="357103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140"/>
                                        </p:tgtEl>
                                        <p:attrNameLst>
                                          <p:attrName>style.visibility</p:attrName>
                                        </p:attrNameLst>
                                      </p:cBhvr>
                                      <p:to>
                                        <p:strVal val="visible"/>
                                      </p:to>
                                    </p:set>
                                    <p:anim calcmode="lin" valueType="num">
                                      <p:cBhvr additive="base">
                                        <p:cTn id="31" dur="500" fill="hold"/>
                                        <p:tgtEl>
                                          <p:spTgt spid="140"/>
                                        </p:tgtEl>
                                        <p:attrNameLst>
                                          <p:attrName>ppt_x</p:attrName>
                                        </p:attrNameLst>
                                      </p:cBhvr>
                                      <p:tavLst>
                                        <p:tav tm="0">
                                          <p:val>
                                            <p:strVal val="0-#ppt_w/2"/>
                                          </p:val>
                                        </p:tav>
                                        <p:tav tm="100000">
                                          <p:val>
                                            <p:strVal val="#ppt_x"/>
                                          </p:val>
                                        </p:tav>
                                      </p:tavLst>
                                    </p:anim>
                                    <p:anim calcmode="lin" valueType="num">
                                      <p:cBhvr additive="base">
                                        <p:cTn id="32" dur="500" fill="hold"/>
                                        <p:tgtEl>
                                          <p:spTgt spid="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FAAC426D-1B79-4B9C-9C0F-F6951D904F94}"/>
              </a:ext>
            </a:extLst>
          </p:cNvPr>
          <p:cNvSpPr>
            <a:spLocks noGrp="1"/>
          </p:cNvSpPr>
          <p:nvPr>
            <p:ph type="title"/>
          </p:nvPr>
        </p:nvSpPr>
        <p:spPr>
          <a:xfrm>
            <a:off x="274320" y="296897"/>
            <a:ext cx="11889564" cy="917575"/>
          </a:xfrm>
        </p:spPr>
        <p:txBody>
          <a:bodyPr/>
          <a:lstStyle/>
          <a:p>
            <a:r>
              <a:rPr lang="en-US" dirty="0">
                <a:solidFill>
                  <a:schemeClr val="tx1"/>
                </a:solidFill>
                <a:cs typeface="Segoe UI Semibold" panose="020B0702040204020203" pitchFamily="34" charset="0"/>
              </a:rPr>
              <a:t>To build, deploy, and operate…</a:t>
            </a:r>
          </a:p>
        </p:txBody>
      </p:sp>
      <p:sp>
        <p:nvSpPr>
          <p:cNvPr id="49" name="Text Placeholder 21">
            <a:extLst>
              <a:ext uri="{FF2B5EF4-FFF2-40B4-BE49-F238E27FC236}">
                <a16:creationId xmlns:a16="http://schemas.microsoft.com/office/drawing/2014/main" id="{CE9E0BCF-0EF1-45DE-977E-1EA1A143FE7E}"/>
              </a:ext>
            </a:extLst>
          </p:cNvPr>
          <p:cNvSpPr txBox="1">
            <a:spLocks/>
          </p:cNvSpPr>
          <p:nvPr/>
        </p:nvSpPr>
        <p:spPr>
          <a:xfrm>
            <a:off x="274320" y="1214472"/>
            <a:ext cx="11889564" cy="461665"/>
          </a:xfrm>
          <a:prstGeom prst="rect">
            <a:avLst/>
          </a:prstGeom>
        </p:spPr>
        <p:txBody>
          <a:bodyPr wrap="square" lIns="146304"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2000" dirty="0">
                <a:solidFill>
                  <a:srgbClr val="505050"/>
                </a:solidFill>
                <a:latin typeface="+mj-lt"/>
                <a:ea typeface="+mn-ea"/>
                <a:cs typeface="+mn-cs"/>
              </a:rPr>
              <a:t>…containers or microservices on any OS on any cloud</a:t>
            </a:r>
          </a:p>
        </p:txBody>
      </p:sp>
      <p:grpSp>
        <p:nvGrpSpPr>
          <p:cNvPr id="51" name="Group 50">
            <a:extLst>
              <a:ext uri="{FF2B5EF4-FFF2-40B4-BE49-F238E27FC236}">
                <a16:creationId xmlns:a16="http://schemas.microsoft.com/office/drawing/2014/main" id="{CFF3D83A-FCA4-4101-AAFB-A3BDCA1D3854}"/>
              </a:ext>
            </a:extLst>
          </p:cNvPr>
          <p:cNvGrpSpPr/>
          <p:nvPr/>
        </p:nvGrpSpPr>
        <p:grpSpPr>
          <a:xfrm>
            <a:off x="166743" y="2868963"/>
            <a:ext cx="12106163" cy="492309"/>
            <a:chOff x="166743" y="3220231"/>
            <a:chExt cx="12106163" cy="492309"/>
          </a:xfrm>
          <a:solidFill>
            <a:srgbClr val="002050"/>
          </a:solidFill>
        </p:grpSpPr>
        <p:sp>
          <p:nvSpPr>
            <p:cNvPr id="52" name="Hexagon 51">
              <a:extLst>
                <a:ext uri="{FF2B5EF4-FFF2-40B4-BE49-F238E27FC236}">
                  <a16:creationId xmlns:a16="http://schemas.microsoft.com/office/drawing/2014/main" id="{393E8CCE-5932-4125-8964-925FAA2520BF}"/>
                </a:ext>
              </a:extLst>
            </p:cNvPr>
            <p:cNvSpPr/>
            <p:nvPr/>
          </p:nvSpPr>
          <p:spPr bwMode="auto">
            <a:xfrm>
              <a:off x="166743"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Hexagon 52">
              <a:extLst>
                <a:ext uri="{FF2B5EF4-FFF2-40B4-BE49-F238E27FC236}">
                  <a16:creationId xmlns:a16="http://schemas.microsoft.com/office/drawing/2014/main" id="{E2493346-B85C-45CD-B571-8A2E1693304A}"/>
                </a:ext>
              </a:extLst>
            </p:cNvPr>
            <p:cNvSpPr/>
            <p:nvPr/>
          </p:nvSpPr>
          <p:spPr bwMode="auto">
            <a:xfrm>
              <a:off x="1215387"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Hexagon 53">
              <a:extLst>
                <a:ext uri="{FF2B5EF4-FFF2-40B4-BE49-F238E27FC236}">
                  <a16:creationId xmlns:a16="http://schemas.microsoft.com/office/drawing/2014/main" id="{B049AAD9-1FC4-4E1F-BF7B-B8EE5F9A15F8}"/>
                </a:ext>
              </a:extLst>
            </p:cNvPr>
            <p:cNvSpPr/>
            <p:nvPr/>
          </p:nvSpPr>
          <p:spPr bwMode="auto">
            <a:xfrm>
              <a:off x="2264031"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Hexagon 54">
              <a:extLst>
                <a:ext uri="{FF2B5EF4-FFF2-40B4-BE49-F238E27FC236}">
                  <a16:creationId xmlns:a16="http://schemas.microsoft.com/office/drawing/2014/main" id="{40699351-CD54-441E-AAC8-61C60C05FBE0}"/>
                </a:ext>
              </a:extLst>
            </p:cNvPr>
            <p:cNvSpPr/>
            <p:nvPr/>
          </p:nvSpPr>
          <p:spPr bwMode="auto">
            <a:xfrm>
              <a:off x="3312675"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Hexagon 55">
              <a:extLst>
                <a:ext uri="{FF2B5EF4-FFF2-40B4-BE49-F238E27FC236}">
                  <a16:creationId xmlns:a16="http://schemas.microsoft.com/office/drawing/2014/main" id="{E005F36A-E0D1-4EC9-AD87-82D4013FF0CB}"/>
                </a:ext>
              </a:extLst>
            </p:cNvPr>
            <p:cNvSpPr/>
            <p:nvPr/>
          </p:nvSpPr>
          <p:spPr bwMode="auto">
            <a:xfrm>
              <a:off x="4361319"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Hexagon 56">
              <a:extLst>
                <a:ext uri="{FF2B5EF4-FFF2-40B4-BE49-F238E27FC236}">
                  <a16:creationId xmlns:a16="http://schemas.microsoft.com/office/drawing/2014/main" id="{5C8AFA78-D3AC-48B4-AC68-54D747F51644}"/>
                </a:ext>
              </a:extLst>
            </p:cNvPr>
            <p:cNvSpPr/>
            <p:nvPr/>
          </p:nvSpPr>
          <p:spPr bwMode="auto">
            <a:xfrm>
              <a:off x="5409963"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Hexagon 57">
              <a:extLst>
                <a:ext uri="{FF2B5EF4-FFF2-40B4-BE49-F238E27FC236}">
                  <a16:creationId xmlns:a16="http://schemas.microsoft.com/office/drawing/2014/main" id="{4F85B1F2-D2BC-4CE1-BEF1-3CA6A483545B}"/>
                </a:ext>
              </a:extLst>
            </p:cNvPr>
            <p:cNvSpPr/>
            <p:nvPr/>
          </p:nvSpPr>
          <p:spPr bwMode="auto">
            <a:xfrm>
              <a:off x="6458607"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Hexagon 58">
              <a:extLst>
                <a:ext uri="{FF2B5EF4-FFF2-40B4-BE49-F238E27FC236}">
                  <a16:creationId xmlns:a16="http://schemas.microsoft.com/office/drawing/2014/main" id="{CEC2CCD2-BF4F-4BC0-ADF6-A1FBF15405D1}"/>
                </a:ext>
              </a:extLst>
            </p:cNvPr>
            <p:cNvSpPr/>
            <p:nvPr/>
          </p:nvSpPr>
          <p:spPr bwMode="auto">
            <a:xfrm>
              <a:off x="7507251"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Hexagon 59">
              <a:extLst>
                <a:ext uri="{FF2B5EF4-FFF2-40B4-BE49-F238E27FC236}">
                  <a16:creationId xmlns:a16="http://schemas.microsoft.com/office/drawing/2014/main" id="{0F90A373-6D5F-467C-B15E-644758BB8823}"/>
                </a:ext>
              </a:extLst>
            </p:cNvPr>
            <p:cNvSpPr/>
            <p:nvPr/>
          </p:nvSpPr>
          <p:spPr bwMode="auto">
            <a:xfrm>
              <a:off x="8555895"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Hexagon 60">
              <a:extLst>
                <a:ext uri="{FF2B5EF4-FFF2-40B4-BE49-F238E27FC236}">
                  <a16:creationId xmlns:a16="http://schemas.microsoft.com/office/drawing/2014/main" id="{46640245-D893-4020-84F1-7235B997162C}"/>
                </a:ext>
              </a:extLst>
            </p:cNvPr>
            <p:cNvSpPr/>
            <p:nvPr/>
          </p:nvSpPr>
          <p:spPr bwMode="auto">
            <a:xfrm>
              <a:off x="9604539"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Hexagon 61">
              <a:extLst>
                <a:ext uri="{FF2B5EF4-FFF2-40B4-BE49-F238E27FC236}">
                  <a16:creationId xmlns:a16="http://schemas.microsoft.com/office/drawing/2014/main" id="{188654E8-5012-4383-B4B3-A44E70D26E54}"/>
                </a:ext>
              </a:extLst>
            </p:cNvPr>
            <p:cNvSpPr/>
            <p:nvPr/>
          </p:nvSpPr>
          <p:spPr bwMode="auto">
            <a:xfrm>
              <a:off x="10653183"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Hexagon 62">
              <a:extLst>
                <a:ext uri="{FF2B5EF4-FFF2-40B4-BE49-F238E27FC236}">
                  <a16:creationId xmlns:a16="http://schemas.microsoft.com/office/drawing/2014/main" id="{6F668110-996A-40A0-9B86-DBBFF8B37D3A}"/>
                </a:ext>
              </a:extLst>
            </p:cNvPr>
            <p:cNvSpPr/>
            <p:nvPr/>
          </p:nvSpPr>
          <p:spPr bwMode="auto">
            <a:xfrm>
              <a:off x="11701827" y="3220231"/>
              <a:ext cx="571079" cy="492309"/>
            </a:xfrm>
            <a:prstGeom prst="hexagon">
              <a:avLst/>
            </a:prstGeom>
            <a:grp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0" name="Hexagon 89">
            <a:extLst>
              <a:ext uri="{FF2B5EF4-FFF2-40B4-BE49-F238E27FC236}">
                <a16:creationId xmlns:a16="http://schemas.microsoft.com/office/drawing/2014/main" id="{599C1AA1-02A7-4DBE-B8CA-0455080BD199}"/>
              </a:ext>
            </a:extLst>
          </p:cNvPr>
          <p:cNvSpPr/>
          <p:nvPr/>
        </p:nvSpPr>
        <p:spPr bwMode="auto">
          <a:xfrm>
            <a:off x="12224562" y="1894404"/>
            <a:ext cx="571079" cy="492309"/>
          </a:xfrm>
          <a:prstGeom prst="hexagon">
            <a:avLst/>
          </a:prstGeom>
          <a:noFill/>
          <a:ln w="317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930D9C2C-324E-4381-83CE-A35CDEB435BA}"/>
              </a:ext>
            </a:extLst>
          </p:cNvPr>
          <p:cNvGrpSpPr/>
          <p:nvPr/>
        </p:nvGrpSpPr>
        <p:grpSpPr>
          <a:xfrm>
            <a:off x="-359166" y="1894404"/>
            <a:ext cx="12632072" cy="1143951"/>
            <a:chOff x="-359166" y="1894404"/>
            <a:chExt cx="12632072" cy="1143951"/>
          </a:xfrm>
        </p:grpSpPr>
        <p:grpSp>
          <p:nvGrpSpPr>
            <p:cNvPr id="64" name="Group 63">
              <a:extLst>
                <a:ext uri="{FF2B5EF4-FFF2-40B4-BE49-F238E27FC236}">
                  <a16:creationId xmlns:a16="http://schemas.microsoft.com/office/drawing/2014/main" id="{D1013584-881A-474F-8BCE-0DA8B32F69DA}"/>
                </a:ext>
              </a:extLst>
            </p:cNvPr>
            <p:cNvGrpSpPr/>
            <p:nvPr/>
          </p:nvGrpSpPr>
          <p:grpSpPr>
            <a:xfrm>
              <a:off x="-359166" y="1894404"/>
              <a:ext cx="12106163" cy="492309"/>
              <a:chOff x="-359166" y="1894404"/>
              <a:chExt cx="12106163" cy="492309"/>
            </a:xfrm>
          </p:grpSpPr>
          <p:sp>
            <p:nvSpPr>
              <p:cNvPr id="65" name="Hexagon 64">
                <a:extLst>
                  <a:ext uri="{FF2B5EF4-FFF2-40B4-BE49-F238E27FC236}">
                    <a16:creationId xmlns:a16="http://schemas.microsoft.com/office/drawing/2014/main" id="{5C44AA05-D055-4BA3-8AFE-417D0608778D}"/>
                  </a:ext>
                </a:extLst>
              </p:cNvPr>
              <p:cNvSpPr/>
              <p:nvPr/>
            </p:nvSpPr>
            <p:spPr bwMode="auto">
              <a:xfrm>
                <a:off x="-359166"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Hexagon 65">
                <a:extLst>
                  <a:ext uri="{FF2B5EF4-FFF2-40B4-BE49-F238E27FC236}">
                    <a16:creationId xmlns:a16="http://schemas.microsoft.com/office/drawing/2014/main" id="{EEBBE169-E9EE-421F-977A-069C9889AF61}"/>
                  </a:ext>
                </a:extLst>
              </p:cNvPr>
              <p:cNvSpPr/>
              <p:nvPr/>
            </p:nvSpPr>
            <p:spPr bwMode="auto">
              <a:xfrm>
                <a:off x="689478"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Hexagon 66">
                <a:extLst>
                  <a:ext uri="{FF2B5EF4-FFF2-40B4-BE49-F238E27FC236}">
                    <a16:creationId xmlns:a16="http://schemas.microsoft.com/office/drawing/2014/main" id="{2F1F9E58-72D3-4030-A3CB-6C14D4216FF7}"/>
                  </a:ext>
                </a:extLst>
              </p:cNvPr>
              <p:cNvSpPr/>
              <p:nvPr/>
            </p:nvSpPr>
            <p:spPr bwMode="auto">
              <a:xfrm>
                <a:off x="1738122"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Hexagon 67">
                <a:extLst>
                  <a:ext uri="{FF2B5EF4-FFF2-40B4-BE49-F238E27FC236}">
                    <a16:creationId xmlns:a16="http://schemas.microsoft.com/office/drawing/2014/main" id="{87C6A64D-C3E1-4DB0-9442-8667242B998B}"/>
                  </a:ext>
                </a:extLst>
              </p:cNvPr>
              <p:cNvSpPr/>
              <p:nvPr/>
            </p:nvSpPr>
            <p:spPr bwMode="auto">
              <a:xfrm>
                <a:off x="2786766"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Hexagon 68">
                <a:extLst>
                  <a:ext uri="{FF2B5EF4-FFF2-40B4-BE49-F238E27FC236}">
                    <a16:creationId xmlns:a16="http://schemas.microsoft.com/office/drawing/2014/main" id="{3103F6AF-5110-4221-A822-BF67EFD1974A}"/>
                  </a:ext>
                </a:extLst>
              </p:cNvPr>
              <p:cNvSpPr/>
              <p:nvPr/>
            </p:nvSpPr>
            <p:spPr bwMode="auto">
              <a:xfrm>
                <a:off x="3835410"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Hexagon 69">
                <a:extLst>
                  <a:ext uri="{FF2B5EF4-FFF2-40B4-BE49-F238E27FC236}">
                    <a16:creationId xmlns:a16="http://schemas.microsoft.com/office/drawing/2014/main" id="{B7F1F666-3ED1-4A6C-A5DA-4E9526651F9F}"/>
                  </a:ext>
                </a:extLst>
              </p:cNvPr>
              <p:cNvSpPr/>
              <p:nvPr/>
            </p:nvSpPr>
            <p:spPr bwMode="auto">
              <a:xfrm>
                <a:off x="4884054"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Hexagon 70">
                <a:extLst>
                  <a:ext uri="{FF2B5EF4-FFF2-40B4-BE49-F238E27FC236}">
                    <a16:creationId xmlns:a16="http://schemas.microsoft.com/office/drawing/2014/main" id="{A63A7F9D-96D4-41CA-840C-0B64FCE9B439}"/>
                  </a:ext>
                </a:extLst>
              </p:cNvPr>
              <p:cNvSpPr/>
              <p:nvPr/>
            </p:nvSpPr>
            <p:spPr bwMode="auto">
              <a:xfrm>
                <a:off x="5932698"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Hexagon 71">
                <a:extLst>
                  <a:ext uri="{FF2B5EF4-FFF2-40B4-BE49-F238E27FC236}">
                    <a16:creationId xmlns:a16="http://schemas.microsoft.com/office/drawing/2014/main" id="{DF993D98-7D01-4E1F-BD3D-777400E1CABE}"/>
                  </a:ext>
                </a:extLst>
              </p:cNvPr>
              <p:cNvSpPr/>
              <p:nvPr/>
            </p:nvSpPr>
            <p:spPr bwMode="auto">
              <a:xfrm>
                <a:off x="6981342"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Hexagon 72">
                <a:extLst>
                  <a:ext uri="{FF2B5EF4-FFF2-40B4-BE49-F238E27FC236}">
                    <a16:creationId xmlns:a16="http://schemas.microsoft.com/office/drawing/2014/main" id="{62159448-355D-44EA-AD90-170588319DE4}"/>
                  </a:ext>
                </a:extLst>
              </p:cNvPr>
              <p:cNvSpPr/>
              <p:nvPr/>
            </p:nvSpPr>
            <p:spPr bwMode="auto">
              <a:xfrm>
                <a:off x="8029986"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Hexagon 73">
                <a:extLst>
                  <a:ext uri="{FF2B5EF4-FFF2-40B4-BE49-F238E27FC236}">
                    <a16:creationId xmlns:a16="http://schemas.microsoft.com/office/drawing/2014/main" id="{61538389-E715-48C8-8387-6505F24A2A73}"/>
                  </a:ext>
                </a:extLst>
              </p:cNvPr>
              <p:cNvSpPr/>
              <p:nvPr/>
            </p:nvSpPr>
            <p:spPr bwMode="auto">
              <a:xfrm>
                <a:off x="9078630"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Hexagon 74">
                <a:extLst>
                  <a:ext uri="{FF2B5EF4-FFF2-40B4-BE49-F238E27FC236}">
                    <a16:creationId xmlns:a16="http://schemas.microsoft.com/office/drawing/2014/main" id="{B3D3B026-A4A4-4F55-8173-7FC1B8A6FC57}"/>
                  </a:ext>
                </a:extLst>
              </p:cNvPr>
              <p:cNvSpPr/>
              <p:nvPr/>
            </p:nvSpPr>
            <p:spPr bwMode="auto">
              <a:xfrm>
                <a:off x="10127274"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Hexagon 75">
                <a:extLst>
                  <a:ext uri="{FF2B5EF4-FFF2-40B4-BE49-F238E27FC236}">
                    <a16:creationId xmlns:a16="http://schemas.microsoft.com/office/drawing/2014/main" id="{AE039D64-A406-4F81-B1FC-135D5AEDA585}"/>
                  </a:ext>
                </a:extLst>
              </p:cNvPr>
              <p:cNvSpPr/>
              <p:nvPr/>
            </p:nvSpPr>
            <p:spPr bwMode="auto">
              <a:xfrm>
                <a:off x="11175918" y="1894404"/>
                <a:ext cx="571079" cy="492309"/>
              </a:xfrm>
              <a:prstGeom prst="hexagon">
                <a:avLst/>
              </a:prstGeom>
              <a:noFill/>
              <a:ln w="19050">
                <a:solidFill>
                  <a:srgbClr val="00BCF2">
                    <a:alpha val="3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a:extLst>
                <a:ext uri="{FF2B5EF4-FFF2-40B4-BE49-F238E27FC236}">
                  <a16:creationId xmlns:a16="http://schemas.microsoft.com/office/drawing/2014/main" id="{C1B74E3C-2252-4AFB-8BDB-F62A16EDAA27}"/>
                </a:ext>
              </a:extLst>
            </p:cNvPr>
            <p:cNvGrpSpPr/>
            <p:nvPr/>
          </p:nvGrpSpPr>
          <p:grpSpPr>
            <a:xfrm>
              <a:off x="166743" y="2231934"/>
              <a:ext cx="12106163" cy="492309"/>
              <a:chOff x="166743" y="2231934"/>
              <a:chExt cx="12106163" cy="492309"/>
            </a:xfrm>
          </p:grpSpPr>
          <p:sp>
            <p:nvSpPr>
              <p:cNvPr id="78" name="Hexagon 77">
                <a:extLst>
                  <a:ext uri="{FF2B5EF4-FFF2-40B4-BE49-F238E27FC236}">
                    <a16:creationId xmlns:a16="http://schemas.microsoft.com/office/drawing/2014/main" id="{5C04BBAF-F520-4D87-9881-BC84D3B6287F}"/>
                  </a:ext>
                </a:extLst>
              </p:cNvPr>
              <p:cNvSpPr/>
              <p:nvPr/>
            </p:nvSpPr>
            <p:spPr bwMode="auto">
              <a:xfrm>
                <a:off x="166743"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Hexagon 78">
                <a:extLst>
                  <a:ext uri="{FF2B5EF4-FFF2-40B4-BE49-F238E27FC236}">
                    <a16:creationId xmlns:a16="http://schemas.microsoft.com/office/drawing/2014/main" id="{D9E99388-5C58-4F21-A993-E3D27B81A8A6}"/>
                  </a:ext>
                </a:extLst>
              </p:cNvPr>
              <p:cNvSpPr/>
              <p:nvPr/>
            </p:nvSpPr>
            <p:spPr bwMode="auto">
              <a:xfrm>
                <a:off x="1215387"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Hexagon 79">
                <a:extLst>
                  <a:ext uri="{FF2B5EF4-FFF2-40B4-BE49-F238E27FC236}">
                    <a16:creationId xmlns:a16="http://schemas.microsoft.com/office/drawing/2014/main" id="{826EBE24-2B2A-4CB0-A629-D305C402721D}"/>
                  </a:ext>
                </a:extLst>
              </p:cNvPr>
              <p:cNvSpPr/>
              <p:nvPr/>
            </p:nvSpPr>
            <p:spPr bwMode="auto">
              <a:xfrm>
                <a:off x="2264031"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Hexagon 80">
                <a:extLst>
                  <a:ext uri="{FF2B5EF4-FFF2-40B4-BE49-F238E27FC236}">
                    <a16:creationId xmlns:a16="http://schemas.microsoft.com/office/drawing/2014/main" id="{5B3B342B-62C6-4AF6-A0F0-A237F390E60F}"/>
                  </a:ext>
                </a:extLst>
              </p:cNvPr>
              <p:cNvSpPr/>
              <p:nvPr/>
            </p:nvSpPr>
            <p:spPr bwMode="auto">
              <a:xfrm>
                <a:off x="3312675"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Hexagon 81">
                <a:extLst>
                  <a:ext uri="{FF2B5EF4-FFF2-40B4-BE49-F238E27FC236}">
                    <a16:creationId xmlns:a16="http://schemas.microsoft.com/office/drawing/2014/main" id="{3E8D0B37-6C7D-4112-B177-10C47169A880}"/>
                  </a:ext>
                </a:extLst>
              </p:cNvPr>
              <p:cNvSpPr/>
              <p:nvPr/>
            </p:nvSpPr>
            <p:spPr bwMode="auto">
              <a:xfrm>
                <a:off x="4361319"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Hexagon 82">
                <a:extLst>
                  <a:ext uri="{FF2B5EF4-FFF2-40B4-BE49-F238E27FC236}">
                    <a16:creationId xmlns:a16="http://schemas.microsoft.com/office/drawing/2014/main" id="{469B9DC9-6006-4F52-89EC-F2B55B3D41CB}"/>
                  </a:ext>
                </a:extLst>
              </p:cNvPr>
              <p:cNvSpPr/>
              <p:nvPr/>
            </p:nvSpPr>
            <p:spPr bwMode="auto">
              <a:xfrm>
                <a:off x="5409963"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Hexagon 83">
                <a:extLst>
                  <a:ext uri="{FF2B5EF4-FFF2-40B4-BE49-F238E27FC236}">
                    <a16:creationId xmlns:a16="http://schemas.microsoft.com/office/drawing/2014/main" id="{6CD94783-1D3E-4264-AE9D-83A9CB6C0DB4}"/>
                  </a:ext>
                </a:extLst>
              </p:cNvPr>
              <p:cNvSpPr/>
              <p:nvPr/>
            </p:nvSpPr>
            <p:spPr bwMode="auto">
              <a:xfrm>
                <a:off x="6458607"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Hexagon 84">
                <a:extLst>
                  <a:ext uri="{FF2B5EF4-FFF2-40B4-BE49-F238E27FC236}">
                    <a16:creationId xmlns:a16="http://schemas.microsoft.com/office/drawing/2014/main" id="{1BF06C35-1303-4C74-AC4A-14A91DC1C65A}"/>
                  </a:ext>
                </a:extLst>
              </p:cNvPr>
              <p:cNvSpPr/>
              <p:nvPr/>
            </p:nvSpPr>
            <p:spPr bwMode="auto">
              <a:xfrm>
                <a:off x="7507251"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Hexagon 85">
                <a:extLst>
                  <a:ext uri="{FF2B5EF4-FFF2-40B4-BE49-F238E27FC236}">
                    <a16:creationId xmlns:a16="http://schemas.microsoft.com/office/drawing/2014/main" id="{D75CD49D-DA9B-4554-9FE9-5483E293379E}"/>
                  </a:ext>
                </a:extLst>
              </p:cNvPr>
              <p:cNvSpPr/>
              <p:nvPr/>
            </p:nvSpPr>
            <p:spPr bwMode="auto">
              <a:xfrm>
                <a:off x="8555895"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a:extLst>
                  <a:ext uri="{FF2B5EF4-FFF2-40B4-BE49-F238E27FC236}">
                    <a16:creationId xmlns:a16="http://schemas.microsoft.com/office/drawing/2014/main" id="{BD239ED1-4EB0-426C-8D15-AF4A65EB5F5A}"/>
                  </a:ext>
                </a:extLst>
              </p:cNvPr>
              <p:cNvSpPr/>
              <p:nvPr/>
            </p:nvSpPr>
            <p:spPr bwMode="auto">
              <a:xfrm>
                <a:off x="9604539"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Hexagon 87">
                <a:extLst>
                  <a:ext uri="{FF2B5EF4-FFF2-40B4-BE49-F238E27FC236}">
                    <a16:creationId xmlns:a16="http://schemas.microsoft.com/office/drawing/2014/main" id="{D15F8A7E-9CD8-4F44-84E5-CC97F569ABD9}"/>
                  </a:ext>
                </a:extLst>
              </p:cNvPr>
              <p:cNvSpPr/>
              <p:nvPr/>
            </p:nvSpPr>
            <p:spPr bwMode="auto">
              <a:xfrm>
                <a:off x="10653183"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Hexagon 88">
                <a:extLst>
                  <a:ext uri="{FF2B5EF4-FFF2-40B4-BE49-F238E27FC236}">
                    <a16:creationId xmlns:a16="http://schemas.microsoft.com/office/drawing/2014/main" id="{5308C395-7F54-46FC-9A69-2AEECED72229}"/>
                  </a:ext>
                </a:extLst>
              </p:cNvPr>
              <p:cNvSpPr/>
              <p:nvPr/>
            </p:nvSpPr>
            <p:spPr bwMode="auto">
              <a:xfrm>
                <a:off x="11701827" y="2231934"/>
                <a:ext cx="571079" cy="492309"/>
              </a:xfrm>
              <a:prstGeom prst="hexagon">
                <a:avLst/>
              </a:prstGeom>
              <a:noFill/>
              <a:ln w="19050">
                <a:solidFill>
                  <a:srgbClr val="00188F">
                    <a:alpha val="4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188056E7-2C8F-48EF-A054-0F8F473D941D}"/>
                </a:ext>
              </a:extLst>
            </p:cNvPr>
            <p:cNvGrpSpPr/>
            <p:nvPr/>
          </p:nvGrpSpPr>
          <p:grpSpPr>
            <a:xfrm>
              <a:off x="-359166" y="2546046"/>
              <a:ext cx="12106163" cy="492309"/>
              <a:chOff x="-359166" y="2546046"/>
              <a:chExt cx="12106163" cy="492309"/>
            </a:xfrm>
          </p:grpSpPr>
          <p:sp>
            <p:nvSpPr>
              <p:cNvPr id="92" name="Hexagon 91">
                <a:extLst>
                  <a:ext uri="{FF2B5EF4-FFF2-40B4-BE49-F238E27FC236}">
                    <a16:creationId xmlns:a16="http://schemas.microsoft.com/office/drawing/2014/main" id="{86EF06A2-541D-4EA5-A06A-302CD593BE59}"/>
                  </a:ext>
                </a:extLst>
              </p:cNvPr>
              <p:cNvSpPr/>
              <p:nvPr/>
            </p:nvSpPr>
            <p:spPr bwMode="auto">
              <a:xfrm>
                <a:off x="-359166"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Hexagon 92">
                <a:extLst>
                  <a:ext uri="{FF2B5EF4-FFF2-40B4-BE49-F238E27FC236}">
                    <a16:creationId xmlns:a16="http://schemas.microsoft.com/office/drawing/2014/main" id="{CA20BCFA-225D-4002-8D79-AC12E47FF887}"/>
                  </a:ext>
                </a:extLst>
              </p:cNvPr>
              <p:cNvSpPr/>
              <p:nvPr/>
            </p:nvSpPr>
            <p:spPr bwMode="auto">
              <a:xfrm>
                <a:off x="689478"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Hexagon 93">
                <a:extLst>
                  <a:ext uri="{FF2B5EF4-FFF2-40B4-BE49-F238E27FC236}">
                    <a16:creationId xmlns:a16="http://schemas.microsoft.com/office/drawing/2014/main" id="{ACCB7C0E-5700-452A-AC0F-3F9E4C5F495A}"/>
                  </a:ext>
                </a:extLst>
              </p:cNvPr>
              <p:cNvSpPr/>
              <p:nvPr/>
            </p:nvSpPr>
            <p:spPr bwMode="auto">
              <a:xfrm>
                <a:off x="1738122"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Hexagon 94">
                <a:extLst>
                  <a:ext uri="{FF2B5EF4-FFF2-40B4-BE49-F238E27FC236}">
                    <a16:creationId xmlns:a16="http://schemas.microsoft.com/office/drawing/2014/main" id="{CD1D2B91-92AB-49CC-A467-08351AC84A6B}"/>
                  </a:ext>
                </a:extLst>
              </p:cNvPr>
              <p:cNvSpPr/>
              <p:nvPr/>
            </p:nvSpPr>
            <p:spPr bwMode="auto">
              <a:xfrm>
                <a:off x="2786766"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Hexagon 95">
                <a:extLst>
                  <a:ext uri="{FF2B5EF4-FFF2-40B4-BE49-F238E27FC236}">
                    <a16:creationId xmlns:a16="http://schemas.microsoft.com/office/drawing/2014/main" id="{4B6384C1-EF20-4ACE-87DD-B557961ADFC0}"/>
                  </a:ext>
                </a:extLst>
              </p:cNvPr>
              <p:cNvSpPr/>
              <p:nvPr/>
            </p:nvSpPr>
            <p:spPr bwMode="auto">
              <a:xfrm>
                <a:off x="3835410"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Hexagon 96">
                <a:extLst>
                  <a:ext uri="{FF2B5EF4-FFF2-40B4-BE49-F238E27FC236}">
                    <a16:creationId xmlns:a16="http://schemas.microsoft.com/office/drawing/2014/main" id="{BD97890C-6ADD-40CB-AFA3-157F76E7CEA7}"/>
                  </a:ext>
                </a:extLst>
              </p:cNvPr>
              <p:cNvSpPr/>
              <p:nvPr/>
            </p:nvSpPr>
            <p:spPr bwMode="auto">
              <a:xfrm>
                <a:off x="4884054"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Hexagon 97">
                <a:extLst>
                  <a:ext uri="{FF2B5EF4-FFF2-40B4-BE49-F238E27FC236}">
                    <a16:creationId xmlns:a16="http://schemas.microsoft.com/office/drawing/2014/main" id="{D0C6C3E7-34BA-464C-8990-531914BBDA51}"/>
                  </a:ext>
                </a:extLst>
              </p:cNvPr>
              <p:cNvSpPr/>
              <p:nvPr/>
            </p:nvSpPr>
            <p:spPr bwMode="auto">
              <a:xfrm>
                <a:off x="5932698"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Hexagon 98">
                <a:extLst>
                  <a:ext uri="{FF2B5EF4-FFF2-40B4-BE49-F238E27FC236}">
                    <a16:creationId xmlns:a16="http://schemas.microsoft.com/office/drawing/2014/main" id="{6B4DB0DA-BFF0-456E-A3D6-121A94F8786E}"/>
                  </a:ext>
                </a:extLst>
              </p:cNvPr>
              <p:cNvSpPr/>
              <p:nvPr/>
            </p:nvSpPr>
            <p:spPr bwMode="auto">
              <a:xfrm>
                <a:off x="6981342"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Hexagon 99">
                <a:extLst>
                  <a:ext uri="{FF2B5EF4-FFF2-40B4-BE49-F238E27FC236}">
                    <a16:creationId xmlns:a16="http://schemas.microsoft.com/office/drawing/2014/main" id="{941110F5-B299-4E85-8000-BDF35F51F644}"/>
                  </a:ext>
                </a:extLst>
              </p:cNvPr>
              <p:cNvSpPr/>
              <p:nvPr/>
            </p:nvSpPr>
            <p:spPr bwMode="auto">
              <a:xfrm>
                <a:off x="8029986"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Hexagon 100">
                <a:extLst>
                  <a:ext uri="{FF2B5EF4-FFF2-40B4-BE49-F238E27FC236}">
                    <a16:creationId xmlns:a16="http://schemas.microsoft.com/office/drawing/2014/main" id="{39C0AFFC-12A3-446E-B536-C74A346D21CF}"/>
                  </a:ext>
                </a:extLst>
              </p:cNvPr>
              <p:cNvSpPr/>
              <p:nvPr/>
            </p:nvSpPr>
            <p:spPr bwMode="auto">
              <a:xfrm>
                <a:off x="9078630"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Hexagon 101">
                <a:extLst>
                  <a:ext uri="{FF2B5EF4-FFF2-40B4-BE49-F238E27FC236}">
                    <a16:creationId xmlns:a16="http://schemas.microsoft.com/office/drawing/2014/main" id="{0179BE59-AE31-42C0-9CA2-32E1354511D0}"/>
                  </a:ext>
                </a:extLst>
              </p:cNvPr>
              <p:cNvSpPr/>
              <p:nvPr/>
            </p:nvSpPr>
            <p:spPr bwMode="auto">
              <a:xfrm>
                <a:off x="10127274"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Hexagon 102">
                <a:extLst>
                  <a:ext uri="{FF2B5EF4-FFF2-40B4-BE49-F238E27FC236}">
                    <a16:creationId xmlns:a16="http://schemas.microsoft.com/office/drawing/2014/main" id="{DD5210FB-4207-4B03-95BE-6220A82433F7}"/>
                  </a:ext>
                </a:extLst>
              </p:cNvPr>
              <p:cNvSpPr/>
              <p:nvPr/>
            </p:nvSpPr>
            <p:spPr bwMode="auto">
              <a:xfrm>
                <a:off x="11175918" y="2546046"/>
                <a:ext cx="571079" cy="492309"/>
              </a:xfrm>
              <a:prstGeom prst="hexagon">
                <a:avLst/>
              </a:prstGeom>
              <a:noFill/>
              <a:ln w="190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04" name="Hexagon 103">
            <a:extLst>
              <a:ext uri="{FF2B5EF4-FFF2-40B4-BE49-F238E27FC236}">
                <a16:creationId xmlns:a16="http://schemas.microsoft.com/office/drawing/2014/main" id="{96099349-8C3D-4F12-8DC2-F7B2DCAC17D9}"/>
              </a:ext>
            </a:extLst>
          </p:cNvPr>
          <p:cNvSpPr/>
          <p:nvPr/>
        </p:nvSpPr>
        <p:spPr bwMode="auto">
          <a:xfrm>
            <a:off x="12224562" y="2546046"/>
            <a:ext cx="571079" cy="492309"/>
          </a:xfrm>
          <a:prstGeom prst="hexagon">
            <a:avLst/>
          </a:prstGeom>
          <a:noFill/>
          <a:ln w="31750">
            <a:solidFill>
              <a:srgbClr val="0078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5" name="Straight Connector 134">
            <a:extLst>
              <a:ext uri="{FF2B5EF4-FFF2-40B4-BE49-F238E27FC236}">
                <a16:creationId xmlns:a16="http://schemas.microsoft.com/office/drawing/2014/main" id="{2858558F-E99A-460F-BC7D-754D08D079E1}"/>
              </a:ext>
            </a:extLst>
          </p:cNvPr>
          <p:cNvCxnSpPr/>
          <p:nvPr/>
        </p:nvCxnSpPr>
        <p:spPr>
          <a:xfrm flipH="1" flipV="1">
            <a:off x="4907602" y="5008033"/>
            <a:ext cx="1" cy="233591"/>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CC540CF-0B98-4F56-B81E-AAEBE279A128}"/>
              </a:ext>
            </a:extLst>
          </p:cNvPr>
          <p:cNvCxnSpPr/>
          <p:nvPr/>
        </p:nvCxnSpPr>
        <p:spPr>
          <a:xfrm flipH="1" flipV="1">
            <a:off x="7517437" y="5008033"/>
            <a:ext cx="1" cy="233591"/>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C9F95E1-9F03-4633-A8A9-858CD5C8771E}"/>
              </a:ext>
            </a:extLst>
          </p:cNvPr>
          <p:cNvCxnSpPr/>
          <p:nvPr/>
        </p:nvCxnSpPr>
        <p:spPr>
          <a:xfrm flipH="1" flipV="1">
            <a:off x="10127273" y="5008033"/>
            <a:ext cx="1" cy="233591"/>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AE11B37-7A55-4E14-AE71-F34B2A152E1A}"/>
              </a:ext>
            </a:extLst>
          </p:cNvPr>
          <p:cNvCxnSpPr>
            <a:stCxn id="114" idx="0"/>
          </p:cNvCxnSpPr>
          <p:nvPr/>
        </p:nvCxnSpPr>
        <p:spPr>
          <a:xfrm flipH="1" flipV="1">
            <a:off x="2288927" y="5008033"/>
            <a:ext cx="1" cy="233591"/>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B53CCC4-845E-47F4-B655-B14314327FD5}"/>
              </a:ext>
            </a:extLst>
          </p:cNvPr>
          <p:cNvGrpSpPr/>
          <p:nvPr/>
        </p:nvGrpSpPr>
        <p:grpSpPr>
          <a:xfrm>
            <a:off x="864" y="3115943"/>
            <a:ext cx="12436475" cy="1931036"/>
            <a:chOff x="864" y="3115943"/>
            <a:chExt cx="12436475" cy="1931036"/>
          </a:xfrm>
        </p:grpSpPr>
        <p:sp>
          <p:nvSpPr>
            <p:cNvPr id="50" name="Rectangle 49">
              <a:extLst>
                <a:ext uri="{FF2B5EF4-FFF2-40B4-BE49-F238E27FC236}">
                  <a16:creationId xmlns:a16="http://schemas.microsoft.com/office/drawing/2014/main" id="{34710C7B-E4E2-439E-93F5-67A19828C901}"/>
                </a:ext>
              </a:extLst>
            </p:cNvPr>
            <p:cNvSpPr/>
            <p:nvPr/>
          </p:nvSpPr>
          <p:spPr bwMode="auto">
            <a:xfrm>
              <a:off x="864" y="3115943"/>
              <a:ext cx="12436475" cy="193103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9" name="Text Placeholder 21">
              <a:extLst>
                <a:ext uri="{FF2B5EF4-FFF2-40B4-BE49-F238E27FC236}">
                  <a16:creationId xmlns:a16="http://schemas.microsoft.com/office/drawing/2014/main" id="{F94E8CF6-E0BA-413B-A2F8-003E7B9CC15F}"/>
                </a:ext>
              </a:extLst>
            </p:cNvPr>
            <p:cNvSpPr txBox="1">
              <a:spLocks/>
            </p:cNvSpPr>
            <p:nvPr/>
          </p:nvSpPr>
          <p:spPr>
            <a:xfrm>
              <a:off x="416071" y="4074274"/>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Programming Models</a:t>
              </a:r>
            </a:p>
          </p:txBody>
        </p:sp>
        <p:sp>
          <p:nvSpPr>
            <p:cNvPr id="140" name="Text Placeholder 21">
              <a:extLst>
                <a:ext uri="{FF2B5EF4-FFF2-40B4-BE49-F238E27FC236}">
                  <a16:creationId xmlns:a16="http://schemas.microsoft.com/office/drawing/2014/main" id="{7E446161-98FA-44D8-94D6-4036B3D00C87}"/>
                </a:ext>
              </a:extLst>
            </p:cNvPr>
            <p:cNvSpPr txBox="1">
              <a:spLocks/>
            </p:cNvSpPr>
            <p:nvPr/>
          </p:nvSpPr>
          <p:spPr>
            <a:xfrm>
              <a:off x="2068082" y="4074274"/>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Dev &amp; Ops </a:t>
              </a:r>
              <a:br>
                <a:rPr lang="en-US" dirty="0"/>
              </a:br>
              <a:r>
                <a:rPr lang="en-US" dirty="0"/>
                <a:t>Tooling</a:t>
              </a:r>
            </a:p>
          </p:txBody>
        </p:sp>
        <p:sp>
          <p:nvSpPr>
            <p:cNvPr id="141" name="Text Placeholder 21">
              <a:extLst>
                <a:ext uri="{FF2B5EF4-FFF2-40B4-BE49-F238E27FC236}">
                  <a16:creationId xmlns:a16="http://schemas.microsoft.com/office/drawing/2014/main" id="{E2CD1139-E0D7-494D-8C1D-7218B280F851}"/>
                </a:ext>
              </a:extLst>
            </p:cNvPr>
            <p:cNvSpPr txBox="1">
              <a:spLocks/>
            </p:cNvSpPr>
            <p:nvPr/>
          </p:nvSpPr>
          <p:spPr>
            <a:xfrm>
              <a:off x="3720093" y="4074274"/>
              <a:ext cx="1692265" cy="400110"/>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Orchestration</a:t>
              </a:r>
            </a:p>
          </p:txBody>
        </p:sp>
        <p:sp>
          <p:nvSpPr>
            <p:cNvPr id="142" name="Text Placeholder 21">
              <a:extLst>
                <a:ext uri="{FF2B5EF4-FFF2-40B4-BE49-F238E27FC236}">
                  <a16:creationId xmlns:a16="http://schemas.microsoft.com/office/drawing/2014/main" id="{C348274E-5BDC-4FD2-8735-FD4D5D402FF0}"/>
                </a:ext>
              </a:extLst>
            </p:cNvPr>
            <p:cNvSpPr txBox="1">
              <a:spLocks/>
            </p:cNvSpPr>
            <p:nvPr/>
          </p:nvSpPr>
          <p:spPr>
            <a:xfrm>
              <a:off x="5372104" y="4074274"/>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Lifecycle Management</a:t>
              </a:r>
            </a:p>
          </p:txBody>
        </p:sp>
        <p:sp>
          <p:nvSpPr>
            <p:cNvPr id="143" name="Text Placeholder 21">
              <a:extLst>
                <a:ext uri="{FF2B5EF4-FFF2-40B4-BE49-F238E27FC236}">
                  <a16:creationId xmlns:a16="http://schemas.microsoft.com/office/drawing/2014/main" id="{67A54F95-7A68-404E-A1FE-D6D96DDAF77A}"/>
                </a:ext>
              </a:extLst>
            </p:cNvPr>
            <p:cNvSpPr txBox="1">
              <a:spLocks/>
            </p:cNvSpPr>
            <p:nvPr/>
          </p:nvSpPr>
          <p:spPr>
            <a:xfrm>
              <a:off x="7024115" y="4074274"/>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Health &amp;</a:t>
              </a:r>
            </a:p>
            <a:p>
              <a:pPr lvl="0" algn="ctr">
                <a:lnSpc>
                  <a:spcPct val="100000"/>
                </a:lnSpc>
                <a:defRPr/>
              </a:pPr>
              <a:r>
                <a:rPr lang="en-US" dirty="0"/>
                <a:t>Monitoring</a:t>
              </a:r>
            </a:p>
          </p:txBody>
        </p:sp>
        <p:sp>
          <p:nvSpPr>
            <p:cNvPr id="144" name="Text Placeholder 21">
              <a:extLst>
                <a:ext uri="{FF2B5EF4-FFF2-40B4-BE49-F238E27FC236}">
                  <a16:creationId xmlns:a16="http://schemas.microsoft.com/office/drawing/2014/main" id="{B542A092-D173-4357-8117-9BBB249BDBB1}"/>
                </a:ext>
              </a:extLst>
            </p:cNvPr>
            <p:cNvSpPr txBox="1">
              <a:spLocks/>
            </p:cNvSpPr>
            <p:nvPr/>
          </p:nvSpPr>
          <p:spPr>
            <a:xfrm>
              <a:off x="8676126" y="4074274"/>
              <a:ext cx="1692265" cy="874085"/>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Always On Availability</a:t>
              </a:r>
            </a:p>
            <a:p>
              <a:pPr lvl="0" algn="ctr">
                <a:lnSpc>
                  <a:spcPct val="100000"/>
                </a:lnSpc>
                <a:defRPr/>
              </a:pPr>
              <a:endParaRPr lang="en-US" dirty="0"/>
            </a:p>
          </p:txBody>
        </p:sp>
        <p:sp>
          <p:nvSpPr>
            <p:cNvPr id="145" name="Text Placeholder 21">
              <a:extLst>
                <a:ext uri="{FF2B5EF4-FFF2-40B4-BE49-F238E27FC236}">
                  <a16:creationId xmlns:a16="http://schemas.microsoft.com/office/drawing/2014/main" id="{9E358FDA-49B5-434B-9553-5B3618E157BA}"/>
                </a:ext>
              </a:extLst>
            </p:cNvPr>
            <p:cNvSpPr txBox="1">
              <a:spLocks/>
            </p:cNvSpPr>
            <p:nvPr/>
          </p:nvSpPr>
          <p:spPr>
            <a:xfrm>
              <a:off x="10328139" y="4074274"/>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Auto</a:t>
              </a:r>
            </a:p>
            <a:p>
              <a:pPr lvl="0" algn="ctr">
                <a:lnSpc>
                  <a:spcPct val="100000"/>
                </a:lnSpc>
                <a:defRPr/>
              </a:pPr>
              <a:r>
                <a:rPr lang="en-US" dirty="0"/>
                <a:t>Scaling</a:t>
              </a:r>
            </a:p>
          </p:txBody>
        </p:sp>
        <p:grpSp>
          <p:nvGrpSpPr>
            <p:cNvPr id="146" name="Group 145">
              <a:extLst>
                <a:ext uri="{FF2B5EF4-FFF2-40B4-BE49-F238E27FC236}">
                  <a16:creationId xmlns:a16="http://schemas.microsoft.com/office/drawing/2014/main" id="{AF1FB9FF-7525-4935-A85D-1E613D6F19D4}"/>
                </a:ext>
              </a:extLst>
            </p:cNvPr>
            <p:cNvGrpSpPr/>
            <p:nvPr/>
          </p:nvGrpSpPr>
          <p:grpSpPr>
            <a:xfrm>
              <a:off x="10998305" y="3566177"/>
              <a:ext cx="351932" cy="344300"/>
              <a:chOff x="2378075" y="5489575"/>
              <a:chExt cx="585787" cy="573087"/>
            </a:xfrm>
          </p:grpSpPr>
          <p:sp>
            <p:nvSpPr>
              <p:cNvPr id="178" name="Freeform 5">
                <a:extLst>
                  <a:ext uri="{FF2B5EF4-FFF2-40B4-BE49-F238E27FC236}">
                    <a16:creationId xmlns:a16="http://schemas.microsoft.com/office/drawing/2014/main" id="{5591CADE-C828-43F7-839C-6DDB4C380471}"/>
                  </a:ext>
                </a:extLst>
              </p:cNvPr>
              <p:cNvSpPr>
                <a:spLocks/>
              </p:cNvSpPr>
              <p:nvPr/>
            </p:nvSpPr>
            <p:spPr bwMode="auto">
              <a:xfrm>
                <a:off x="2524125" y="5648325"/>
                <a:ext cx="269875" cy="266700"/>
              </a:xfrm>
              <a:custGeom>
                <a:avLst/>
                <a:gdLst>
                  <a:gd name="T0" fmla="*/ 170 w 170"/>
                  <a:gd name="T1" fmla="*/ 168 h 168"/>
                  <a:gd name="T2" fmla="*/ 170 w 170"/>
                  <a:gd name="T3" fmla="*/ 0 h 168"/>
                  <a:gd name="T4" fmla="*/ 0 w 170"/>
                  <a:gd name="T5" fmla="*/ 0 h 168"/>
                </a:gdLst>
                <a:ahLst/>
                <a:cxnLst>
                  <a:cxn ang="0">
                    <a:pos x="T0" y="T1"/>
                  </a:cxn>
                  <a:cxn ang="0">
                    <a:pos x="T2" y="T3"/>
                  </a:cxn>
                  <a:cxn ang="0">
                    <a:pos x="T4" y="T5"/>
                  </a:cxn>
                </a:cxnLst>
                <a:rect l="0" t="0" r="r" b="b"/>
                <a:pathLst>
                  <a:path w="170" h="168">
                    <a:moveTo>
                      <a:pt x="170" y="168"/>
                    </a:moveTo>
                    <a:lnTo>
                      <a:pt x="170" y="0"/>
                    </a:lnTo>
                    <a:lnTo>
                      <a:pt x="0"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6">
                <a:extLst>
                  <a:ext uri="{FF2B5EF4-FFF2-40B4-BE49-F238E27FC236}">
                    <a16:creationId xmlns:a16="http://schemas.microsoft.com/office/drawing/2014/main" id="{852CC96B-B19D-4473-AD22-718DC3589A27}"/>
                  </a:ext>
                </a:extLst>
              </p:cNvPr>
              <p:cNvSpPr>
                <a:spLocks/>
              </p:cNvSpPr>
              <p:nvPr/>
            </p:nvSpPr>
            <p:spPr bwMode="auto">
              <a:xfrm>
                <a:off x="2400300" y="5489575"/>
                <a:ext cx="563562" cy="558800"/>
              </a:xfrm>
              <a:custGeom>
                <a:avLst/>
                <a:gdLst>
                  <a:gd name="T0" fmla="*/ 48 w 199"/>
                  <a:gd name="T1" fmla="*/ 197 h 197"/>
                  <a:gd name="T2" fmla="*/ 191 w 199"/>
                  <a:gd name="T3" fmla="*/ 197 h 197"/>
                  <a:gd name="T4" fmla="*/ 199 w 199"/>
                  <a:gd name="T5" fmla="*/ 190 h 197"/>
                  <a:gd name="T6" fmla="*/ 199 w 199"/>
                  <a:gd name="T7" fmla="*/ 8 h 197"/>
                  <a:gd name="T8" fmla="*/ 191 w 199"/>
                  <a:gd name="T9" fmla="*/ 0 h 197"/>
                  <a:gd name="T10" fmla="*/ 8 w 199"/>
                  <a:gd name="T11" fmla="*/ 0 h 197"/>
                  <a:gd name="T12" fmla="*/ 0 w 199"/>
                  <a:gd name="T13" fmla="*/ 8 h 197"/>
                  <a:gd name="T14" fmla="*/ 0 w 199"/>
                  <a:gd name="T15" fmla="*/ 15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48" y="197"/>
                    </a:moveTo>
                    <a:cubicBezTo>
                      <a:pt x="191" y="197"/>
                      <a:pt x="191" y="197"/>
                      <a:pt x="191" y="197"/>
                    </a:cubicBezTo>
                    <a:cubicBezTo>
                      <a:pt x="195" y="197"/>
                      <a:pt x="199" y="194"/>
                      <a:pt x="199" y="190"/>
                    </a:cubicBezTo>
                    <a:cubicBezTo>
                      <a:pt x="199" y="8"/>
                      <a:pt x="199" y="8"/>
                      <a:pt x="199" y="8"/>
                    </a:cubicBezTo>
                    <a:cubicBezTo>
                      <a:pt x="199" y="4"/>
                      <a:pt x="195" y="0"/>
                      <a:pt x="191" y="0"/>
                    </a:cubicBezTo>
                    <a:cubicBezTo>
                      <a:pt x="8" y="0"/>
                      <a:pt x="8" y="0"/>
                      <a:pt x="8" y="0"/>
                    </a:cubicBezTo>
                    <a:cubicBezTo>
                      <a:pt x="4" y="0"/>
                      <a:pt x="0" y="4"/>
                      <a:pt x="0" y="8"/>
                    </a:cubicBezTo>
                    <a:cubicBezTo>
                      <a:pt x="0" y="150"/>
                      <a:pt x="0" y="150"/>
                      <a:pt x="0" y="15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7">
                <a:extLst>
                  <a:ext uri="{FF2B5EF4-FFF2-40B4-BE49-F238E27FC236}">
                    <a16:creationId xmlns:a16="http://schemas.microsoft.com/office/drawing/2014/main" id="{19BD4034-6E47-45B0-B591-3C9771265C83}"/>
                  </a:ext>
                </a:extLst>
              </p:cNvPr>
              <p:cNvSpPr>
                <a:spLocks noChangeShapeType="1"/>
              </p:cNvSpPr>
              <p:nvPr/>
            </p:nvSpPr>
            <p:spPr bwMode="auto">
              <a:xfrm flipH="1">
                <a:off x="2378075" y="5648325"/>
                <a:ext cx="415925" cy="414337"/>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8" name="Group 147">
              <a:extLst>
                <a:ext uri="{FF2B5EF4-FFF2-40B4-BE49-F238E27FC236}">
                  <a16:creationId xmlns:a16="http://schemas.microsoft.com/office/drawing/2014/main" id="{D10AB6BC-40D9-4396-9FA4-15B0E7EA3F45}"/>
                </a:ext>
              </a:extLst>
            </p:cNvPr>
            <p:cNvGrpSpPr/>
            <p:nvPr/>
          </p:nvGrpSpPr>
          <p:grpSpPr>
            <a:xfrm>
              <a:off x="4313449" y="3548304"/>
              <a:ext cx="505553" cy="380046"/>
              <a:chOff x="10280651" y="912813"/>
              <a:chExt cx="1138238" cy="855663"/>
            </a:xfrm>
          </p:grpSpPr>
          <p:sp>
            <p:nvSpPr>
              <p:cNvPr id="169" name="Freeform 93">
                <a:extLst>
                  <a:ext uri="{FF2B5EF4-FFF2-40B4-BE49-F238E27FC236}">
                    <a16:creationId xmlns:a16="http://schemas.microsoft.com/office/drawing/2014/main" id="{3687D8BA-170E-4337-878B-E32F16976F1C}"/>
                  </a:ext>
                </a:extLst>
              </p:cNvPr>
              <p:cNvSpPr>
                <a:spLocks/>
              </p:cNvSpPr>
              <p:nvPr/>
            </p:nvSpPr>
            <p:spPr bwMode="auto">
              <a:xfrm>
                <a:off x="11350626" y="1282700"/>
                <a:ext cx="68263" cy="115888"/>
              </a:xfrm>
              <a:custGeom>
                <a:avLst/>
                <a:gdLst>
                  <a:gd name="T0" fmla="*/ 0 w 43"/>
                  <a:gd name="T1" fmla="*/ 73 h 73"/>
                  <a:gd name="T2" fmla="*/ 43 w 43"/>
                  <a:gd name="T3" fmla="*/ 36 h 73"/>
                  <a:gd name="T4" fmla="*/ 0 w 43"/>
                  <a:gd name="T5" fmla="*/ 0 h 73"/>
                </a:gdLst>
                <a:ahLst/>
                <a:cxnLst>
                  <a:cxn ang="0">
                    <a:pos x="T0" y="T1"/>
                  </a:cxn>
                  <a:cxn ang="0">
                    <a:pos x="T2" y="T3"/>
                  </a:cxn>
                  <a:cxn ang="0">
                    <a:pos x="T4" y="T5"/>
                  </a:cxn>
                </a:cxnLst>
                <a:rect l="0" t="0" r="r" b="b"/>
                <a:pathLst>
                  <a:path w="43" h="73">
                    <a:moveTo>
                      <a:pt x="0" y="73"/>
                    </a:moveTo>
                    <a:lnTo>
                      <a:pt x="43" y="36"/>
                    </a:lnTo>
                    <a:lnTo>
                      <a:pt x="0"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94">
                <a:extLst>
                  <a:ext uri="{FF2B5EF4-FFF2-40B4-BE49-F238E27FC236}">
                    <a16:creationId xmlns:a16="http://schemas.microsoft.com/office/drawing/2014/main" id="{CC6A1647-F1A0-4D73-B5BC-15D5CD708E0D}"/>
                  </a:ext>
                </a:extLst>
              </p:cNvPr>
              <p:cNvSpPr>
                <a:spLocks noChangeShapeType="1"/>
              </p:cNvSpPr>
              <p:nvPr/>
            </p:nvSpPr>
            <p:spPr bwMode="auto">
              <a:xfrm flipH="1">
                <a:off x="10440988" y="1339850"/>
                <a:ext cx="942975"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95">
                <a:extLst>
                  <a:ext uri="{FF2B5EF4-FFF2-40B4-BE49-F238E27FC236}">
                    <a16:creationId xmlns:a16="http://schemas.microsoft.com/office/drawing/2014/main" id="{899522FC-E924-4A6F-BACB-DE0ADF413CD9}"/>
                  </a:ext>
                </a:extLst>
              </p:cNvPr>
              <p:cNvSpPr>
                <a:spLocks noChangeArrowheads="1"/>
              </p:cNvSpPr>
              <p:nvPr/>
            </p:nvSpPr>
            <p:spPr bwMode="auto">
              <a:xfrm>
                <a:off x="10280651" y="912813"/>
                <a:ext cx="160338" cy="160338"/>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Oval 96">
                <a:extLst>
                  <a:ext uri="{FF2B5EF4-FFF2-40B4-BE49-F238E27FC236}">
                    <a16:creationId xmlns:a16="http://schemas.microsoft.com/office/drawing/2014/main" id="{CBFFF97D-BFCA-46D6-8186-72FE9B30C167}"/>
                  </a:ext>
                </a:extLst>
              </p:cNvPr>
              <p:cNvSpPr>
                <a:spLocks noChangeArrowheads="1"/>
              </p:cNvSpPr>
              <p:nvPr/>
            </p:nvSpPr>
            <p:spPr bwMode="auto">
              <a:xfrm>
                <a:off x="10280651" y="1262063"/>
                <a:ext cx="160338" cy="158750"/>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Oval 97">
                <a:extLst>
                  <a:ext uri="{FF2B5EF4-FFF2-40B4-BE49-F238E27FC236}">
                    <a16:creationId xmlns:a16="http://schemas.microsoft.com/office/drawing/2014/main" id="{1826C377-D0C0-4E3E-BAFA-4098FB4DF2E7}"/>
                  </a:ext>
                </a:extLst>
              </p:cNvPr>
              <p:cNvSpPr>
                <a:spLocks noChangeArrowheads="1"/>
              </p:cNvSpPr>
              <p:nvPr/>
            </p:nvSpPr>
            <p:spPr bwMode="auto">
              <a:xfrm>
                <a:off x="10280651" y="1611313"/>
                <a:ext cx="160338" cy="157163"/>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98">
                <a:extLst>
                  <a:ext uri="{FF2B5EF4-FFF2-40B4-BE49-F238E27FC236}">
                    <a16:creationId xmlns:a16="http://schemas.microsoft.com/office/drawing/2014/main" id="{79198321-6292-44E2-8070-CC300D9D3EAC}"/>
                  </a:ext>
                </a:extLst>
              </p:cNvPr>
              <p:cNvSpPr>
                <a:spLocks/>
              </p:cNvSpPr>
              <p:nvPr/>
            </p:nvSpPr>
            <p:spPr bwMode="auto">
              <a:xfrm>
                <a:off x="10440988" y="992188"/>
                <a:ext cx="515938" cy="163513"/>
              </a:xfrm>
              <a:custGeom>
                <a:avLst/>
                <a:gdLst>
                  <a:gd name="T0" fmla="*/ 0 w 183"/>
                  <a:gd name="T1" fmla="*/ 0 h 58"/>
                  <a:gd name="T2" fmla="*/ 126 w 183"/>
                  <a:gd name="T3" fmla="*/ 0 h 58"/>
                  <a:gd name="T4" fmla="*/ 183 w 183"/>
                  <a:gd name="T5" fmla="*/ 58 h 58"/>
                </a:gdLst>
                <a:ahLst/>
                <a:cxnLst>
                  <a:cxn ang="0">
                    <a:pos x="T0" y="T1"/>
                  </a:cxn>
                  <a:cxn ang="0">
                    <a:pos x="T2" y="T3"/>
                  </a:cxn>
                  <a:cxn ang="0">
                    <a:pos x="T4" y="T5"/>
                  </a:cxn>
                </a:cxnLst>
                <a:rect l="0" t="0" r="r" b="b"/>
                <a:pathLst>
                  <a:path w="183" h="58">
                    <a:moveTo>
                      <a:pt x="0" y="0"/>
                    </a:moveTo>
                    <a:cubicBezTo>
                      <a:pt x="126" y="0"/>
                      <a:pt x="126" y="0"/>
                      <a:pt x="126" y="0"/>
                    </a:cubicBezTo>
                    <a:cubicBezTo>
                      <a:pt x="158" y="0"/>
                      <a:pt x="183" y="26"/>
                      <a:pt x="183" y="58"/>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99">
                <a:extLst>
                  <a:ext uri="{FF2B5EF4-FFF2-40B4-BE49-F238E27FC236}">
                    <a16:creationId xmlns:a16="http://schemas.microsoft.com/office/drawing/2014/main" id="{FA8EBE2F-9533-4C1F-82E2-9FC15E91C839}"/>
                  </a:ext>
                </a:extLst>
              </p:cNvPr>
              <p:cNvSpPr>
                <a:spLocks/>
              </p:cNvSpPr>
              <p:nvPr/>
            </p:nvSpPr>
            <p:spPr bwMode="auto">
              <a:xfrm>
                <a:off x="10956926" y="1155700"/>
                <a:ext cx="114300" cy="184150"/>
              </a:xfrm>
              <a:custGeom>
                <a:avLst/>
                <a:gdLst>
                  <a:gd name="T0" fmla="*/ 41 w 41"/>
                  <a:gd name="T1" fmla="*/ 65 h 65"/>
                  <a:gd name="T2" fmla="*/ 0 w 41"/>
                  <a:gd name="T3" fmla="*/ 25 h 65"/>
                  <a:gd name="T4" fmla="*/ 0 w 41"/>
                  <a:gd name="T5" fmla="*/ 0 h 65"/>
                </a:gdLst>
                <a:ahLst/>
                <a:cxnLst>
                  <a:cxn ang="0">
                    <a:pos x="T0" y="T1"/>
                  </a:cxn>
                  <a:cxn ang="0">
                    <a:pos x="T2" y="T3"/>
                  </a:cxn>
                  <a:cxn ang="0">
                    <a:pos x="T4" y="T5"/>
                  </a:cxn>
                </a:cxnLst>
                <a:rect l="0" t="0" r="r" b="b"/>
                <a:pathLst>
                  <a:path w="41" h="65">
                    <a:moveTo>
                      <a:pt x="41" y="65"/>
                    </a:moveTo>
                    <a:cubicBezTo>
                      <a:pt x="19" y="65"/>
                      <a:pt x="0" y="47"/>
                      <a:pt x="0" y="25"/>
                    </a:cubicBezTo>
                    <a:cubicBezTo>
                      <a:pt x="0" y="0"/>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00">
                <a:extLst>
                  <a:ext uri="{FF2B5EF4-FFF2-40B4-BE49-F238E27FC236}">
                    <a16:creationId xmlns:a16="http://schemas.microsoft.com/office/drawing/2014/main" id="{B0A12252-0EB8-492C-95A6-ADEA83602203}"/>
                  </a:ext>
                </a:extLst>
              </p:cNvPr>
              <p:cNvSpPr>
                <a:spLocks/>
              </p:cNvSpPr>
              <p:nvPr/>
            </p:nvSpPr>
            <p:spPr bwMode="auto">
              <a:xfrm>
                <a:off x="10440988" y="1525588"/>
                <a:ext cx="515938" cy="163513"/>
              </a:xfrm>
              <a:custGeom>
                <a:avLst/>
                <a:gdLst>
                  <a:gd name="T0" fmla="*/ 0 w 183"/>
                  <a:gd name="T1" fmla="*/ 58 h 58"/>
                  <a:gd name="T2" fmla="*/ 126 w 183"/>
                  <a:gd name="T3" fmla="*/ 58 h 58"/>
                  <a:gd name="T4" fmla="*/ 183 w 183"/>
                  <a:gd name="T5" fmla="*/ 0 h 58"/>
                </a:gdLst>
                <a:ahLst/>
                <a:cxnLst>
                  <a:cxn ang="0">
                    <a:pos x="T0" y="T1"/>
                  </a:cxn>
                  <a:cxn ang="0">
                    <a:pos x="T2" y="T3"/>
                  </a:cxn>
                  <a:cxn ang="0">
                    <a:pos x="T4" y="T5"/>
                  </a:cxn>
                </a:cxnLst>
                <a:rect l="0" t="0" r="r" b="b"/>
                <a:pathLst>
                  <a:path w="183" h="58">
                    <a:moveTo>
                      <a:pt x="0" y="58"/>
                    </a:moveTo>
                    <a:cubicBezTo>
                      <a:pt x="126" y="58"/>
                      <a:pt x="126" y="58"/>
                      <a:pt x="126" y="58"/>
                    </a:cubicBezTo>
                    <a:cubicBezTo>
                      <a:pt x="158" y="58"/>
                      <a:pt x="183" y="32"/>
                      <a:pt x="18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101">
                <a:extLst>
                  <a:ext uri="{FF2B5EF4-FFF2-40B4-BE49-F238E27FC236}">
                    <a16:creationId xmlns:a16="http://schemas.microsoft.com/office/drawing/2014/main" id="{668D791C-4622-4EAD-9F75-96337355C1AC}"/>
                  </a:ext>
                </a:extLst>
              </p:cNvPr>
              <p:cNvSpPr>
                <a:spLocks/>
              </p:cNvSpPr>
              <p:nvPr/>
            </p:nvSpPr>
            <p:spPr bwMode="auto">
              <a:xfrm>
                <a:off x="10956926" y="1339850"/>
                <a:ext cx="114300" cy="185738"/>
              </a:xfrm>
              <a:custGeom>
                <a:avLst/>
                <a:gdLst>
                  <a:gd name="T0" fmla="*/ 41 w 41"/>
                  <a:gd name="T1" fmla="*/ 0 h 66"/>
                  <a:gd name="T2" fmla="*/ 0 w 41"/>
                  <a:gd name="T3" fmla="*/ 41 h 66"/>
                  <a:gd name="T4" fmla="*/ 0 w 41"/>
                  <a:gd name="T5" fmla="*/ 66 h 66"/>
                </a:gdLst>
                <a:ahLst/>
                <a:cxnLst>
                  <a:cxn ang="0">
                    <a:pos x="T0" y="T1"/>
                  </a:cxn>
                  <a:cxn ang="0">
                    <a:pos x="T2" y="T3"/>
                  </a:cxn>
                  <a:cxn ang="0">
                    <a:pos x="T4" y="T5"/>
                  </a:cxn>
                </a:cxnLst>
                <a:rect l="0" t="0" r="r" b="b"/>
                <a:pathLst>
                  <a:path w="41" h="66">
                    <a:moveTo>
                      <a:pt x="41" y="0"/>
                    </a:moveTo>
                    <a:cubicBezTo>
                      <a:pt x="19" y="0"/>
                      <a:pt x="0" y="19"/>
                      <a:pt x="0" y="41"/>
                    </a:cubicBezTo>
                    <a:cubicBezTo>
                      <a:pt x="0" y="66"/>
                      <a:pt x="0" y="66"/>
                      <a:pt x="0" y="66"/>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0" name="Group 149">
              <a:extLst>
                <a:ext uri="{FF2B5EF4-FFF2-40B4-BE49-F238E27FC236}">
                  <a16:creationId xmlns:a16="http://schemas.microsoft.com/office/drawing/2014/main" id="{2BB0CC88-471A-40B9-A7EC-6732D7A51743}"/>
                </a:ext>
              </a:extLst>
            </p:cNvPr>
            <p:cNvGrpSpPr/>
            <p:nvPr/>
          </p:nvGrpSpPr>
          <p:grpSpPr>
            <a:xfrm>
              <a:off x="9285609" y="3545312"/>
              <a:ext cx="430262" cy="431474"/>
              <a:chOff x="5407025" y="5675313"/>
              <a:chExt cx="563562" cy="565150"/>
            </a:xfrm>
          </p:grpSpPr>
          <p:sp>
            <p:nvSpPr>
              <p:cNvPr id="167" name="Freeform 105">
                <a:extLst>
                  <a:ext uri="{FF2B5EF4-FFF2-40B4-BE49-F238E27FC236}">
                    <a16:creationId xmlns:a16="http://schemas.microsoft.com/office/drawing/2014/main" id="{2CE4D299-E8C5-4430-96A0-27A8E1747F33}"/>
                  </a:ext>
                </a:extLst>
              </p:cNvPr>
              <p:cNvSpPr>
                <a:spLocks/>
              </p:cNvSpPr>
              <p:nvPr/>
            </p:nvSpPr>
            <p:spPr bwMode="auto">
              <a:xfrm>
                <a:off x="5522913" y="5821363"/>
                <a:ext cx="333375" cy="273050"/>
              </a:xfrm>
              <a:custGeom>
                <a:avLst/>
                <a:gdLst>
                  <a:gd name="T0" fmla="*/ 56 w 157"/>
                  <a:gd name="T1" fmla="*/ 129 h 129"/>
                  <a:gd name="T2" fmla="*/ 55 w 157"/>
                  <a:gd name="T3" fmla="*/ 128 h 129"/>
                  <a:gd name="T4" fmla="*/ 1 w 157"/>
                  <a:gd name="T5" fmla="*/ 73 h 129"/>
                  <a:gd name="T6" fmla="*/ 1 w 157"/>
                  <a:gd name="T7" fmla="*/ 70 h 129"/>
                  <a:gd name="T8" fmla="*/ 24 w 157"/>
                  <a:gd name="T9" fmla="*/ 44 h 129"/>
                  <a:gd name="T10" fmla="*/ 26 w 157"/>
                  <a:gd name="T11" fmla="*/ 44 h 129"/>
                  <a:gd name="T12" fmla="*/ 27 w 157"/>
                  <a:gd name="T13" fmla="*/ 44 h 129"/>
                  <a:gd name="T14" fmla="*/ 56 w 157"/>
                  <a:gd name="T15" fmla="*/ 74 h 129"/>
                  <a:gd name="T16" fmla="*/ 130 w 157"/>
                  <a:gd name="T17" fmla="*/ 1 h 129"/>
                  <a:gd name="T18" fmla="*/ 133 w 157"/>
                  <a:gd name="T19" fmla="*/ 1 h 129"/>
                  <a:gd name="T20" fmla="*/ 156 w 157"/>
                  <a:gd name="T21" fmla="*/ 25 h 129"/>
                  <a:gd name="T22" fmla="*/ 157 w 157"/>
                  <a:gd name="T23" fmla="*/ 26 h 129"/>
                  <a:gd name="T24" fmla="*/ 156 w 157"/>
                  <a:gd name="T25" fmla="*/ 28 h 129"/>
                  <a:gd name="T26" fmla="*/ 58 w 157"/>
                  <a:gd name="T27" fmla="*/ 128 h 129"/>
                  <a:gd name="T28" fmla="*/ 56 w 157"/>
                  <a:gd name="T29"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129">
                    <a:moveTo>
                      <a:pt x="56" y="129"/>
                    </a:moveTo>
                    <a:cubicBezTo>
                      <a:pt x="56" y="129"/>
                      <a:pt x="55" y="128"/>
                      <a:pt x="55" y="128"/>
                    </a:cubicBezTo>
                    <a:cubicBezTo>
                      <a:pt x="1" y="73"/>
                      <a:pt x="1" y="73"/>
                      <a:pt x="1" y="73"/>
                    </a:cubicBezTo>
                    <a:cubicBezTo>
                      <a:pt x="0" y="72"/>
                      <a:pt x="0" y="71"/>
                      <a:pt x="1" y="70"/>
                    </a:cubicBezTo>
                    <a:cubicBezTo>
                      <a:pt x="24" y="44"/>
                      <a:pt x="24" y="44"/>
                      <a:pt x="24" y="44"/>
                    </a:cubicBezTo>
                    <a:cubicBezTo>
                      <a:pt x="24" y="44"/>
                      <a:pt x="25" y="44"/>
                      <a:pt x="26" y="44"/>
                    </a:cubicBezTo>
                    <a:cubicBezTo>
                      <a:pt x="26" y="43"/>
                      <a:pt x="27" y="44"/>
                      <a:pt x="27" y="44"/>
                    </a:cubicBezTo>
                    <a:cubicBezTo>
                      <a:pt x="56" y="74"/>
                      <a:pt x="56" y="74"/>
                      <a:pt x="56" y="74"/>
                    </a:cubicBezTo>
                    <a:cubicBezTo>
                      <a:pt x="130" y="1"/>
                      <a:pt x="130" y="1"/>
                      <a:pt x="130" y="1"/>
                    </a:cubicBezTo>
                    <a:cubicBezTo>
                      <a:pt x="131" y="0"/>
                      <a:pt x="132" y="0"/>
                      <a:pt x="133" y="1"/>
                    </a:cubicBezTo>
                    <a:cubicBezTo>
                      <a:pt x="156" y="25"/>
                      <a:pt x="156" y="25"/>
                      <a:pt x="156" y="25"/>
                    </a:cubicBezTo>
                    <a:cubicBezTo>
                      <a:pt x="156" y="25"/>
                      <a:pt x="157" y="26"/>
                      <a:pt x="157" y="26"/>
                    </a:cubicBezTo>
                    <a:cubicBezTo>
                      <a:pt x="157" y="27"/>
                      <a:pt x="156" y="28"/>
                      <a:pt x="156" y="28"/>
                    </a:cubicBezTo>
                    <a:cubicBezTo>
                      <a:pt x="58" y="128"/>
                      <a:pt x="58" y="128"/>
                      <a:pt x="58" y="128"/>
                    </a:cubicBezTo>
                    <a:cubicBezTo>
                      <a:pt x="58" y="128"/>
                      <a:pt x="57" y="129"/>
                      <a:pt x="56" y="129"/>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Oval 106">
                <a:extLst>
                  <a:ext uri="{FF2B5EF4-FFF2-40B4-BE49-F238E27FC236}">
                    <a16:creationId xmlns:a16="http://schemas.microsoft.com/office/drawing/2014/main" id="{68D960D3-C511-43A5-AA88-64B4C4ABAF32}"/>
                  </a:ext>
                </a:extLst>
              </p:cNvPr>
              <p:cNvSpPr>
                <a:spLocks noChangeArrowheads="1"/>
              </p:cNvSpPr>
              <p:nvPr/>
            </p:nvSpPr>
            <p:spPr bwMode="auto">
              <a:xfrm>
                <a:off x="5407025" y="5675313"/>
                <a:ext cx="563562" cy="565150"/>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2" name="Group 151">
              <a:extLst>
                <a:ext uri="{FF2B5EF4-FFF2-40B4-BE49-F238E27FC236}">
                  <a16:creationId xmlns:a16="http://schemas.microsoft.com/office/drawing/2014/main" id="{5F3C9B0D-FAA4-4095-89EF-4069B4911536}"/>
                </a:ext>
              </a:extLst>
            </p:cNvPr>
            <p:cNvGrpSpPr/>
            <p:nvPr/>
          </p:nvGrpSpPr>
          <p:grpSpPr>
            <a:xfrm>
              <a:off x="5941033" y="3507161"/>
              <a:ext cx="572984" cy="463648"/>
              <a:chOff x="4370388" y="5627687"/>
              <a:chExt cx="657225" cy="531814"/>
            </a:xfrm>
          </p:grpSpPr>
          <p:sp>
            <p:nvSpPr>
              <p:cNvPr id="158" name="Line 110">
                <a:extLst>
                  <a:ext uri="{FF2B5EF4-FFF2-40B4-BE49-F238E27FC236}">
                    <a16:creationId xmlns:a16="http://schemas.microsoft.com/office/drawing/2014/main" id="{B8187F48-67E5-48DF-9E85-1EFD60468A09}"/>
                  </a:ext>
                </a:extLst>
              </p:cNvPr>
              <p:cNvSpPr>
                <a:spLocks noChangeShapeType="1"/>
              </p:cNvSpPr>
              <p:nvPr/>
            </p:nvSpPr>
            <p:spPr bwMode="auto">
              <a:xfrm flipH="1" flipV="1">
                <a:off x="4829175" y="5843588"/>
                <a:ext cx="101600" cy="968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11">
                <a:extLst>
                  <a:ext uri="{FF2B5EF4-FFF2-40B4-BE49-F238E27FC236}">
                    <a16:creationId xmlns:a16="http://schemas.microsoft.com/office/drawing/2014/main" id="{374752A8-6450-4F20-8B05-DD87A5E4FA86}"/>
                  </a:ext>
                </a:extLst>
              </p:cNvPr>
              <p:cNvSpPr>
                <a:spLocks noChangeShapeType="1"/>
              </p:cNvSpPr>
              <p:nvPr/>
            </p:nvSpPr>
            <p:spPr bwMode="auto">
              <a:xfrm flipV="1">
                <a:off x="4933950" y="5838825"/>
                <a:ext cx="93663" cy="10160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12">
                <a:extLst>
                  <a:ext uri="{FF2B5EF4-FFF2-40B4-BE49-F238E27FC236}">
                    <a16:creationId xmlns:a16="http://schemas.microsoft.com/office/drawing/2014/main" id="{763A9F96-E500-457E-9C4E-AF1196DD5699}"/>
                  </a:ext>
                </a:extLst>
              </p:cNvPr>
              <p:cNvSpPr>
                <a:spLocks/>
              </p:cNvSpPr>
              <p:nvPr/>
            </p:nvSpPr>
            <p:spPr bwMode="auto">
              <a:xfrm>
                <a:off x="4505325" y="5627687"/>
                <a:ext cx="441325" cy="303213"/>
              </a:xfrm>
              <a:custGeom>
                <a:avLst/>
                <a:gdLst>
                  <a:gd name="T0" fmla="*/ 0 w 211"/>
                  <a:gd name="T1" fmla="*/ 60 h 144"/>
                  <a:gd name="T2" fmla="*/ 9 w 211"/>
                  <a:gd name="T3" fmla="*/ 49 h 144"/>
                  <a:gd name="T4" fmla="*/ 170 w 211"/>
                  <a:gd name="T5" fmla="*/ 43 h 144"/>
                  <a:gd name="T6" fmla="*/ 205 w 211"/>
                  <a:gd name="T7" fmla="*/ 144 h 144"/>
                </a:gdLst>
                <a:ahLst/>
                <a:cxnLst>
                  <a:cxn ang="0">
                    <a:pos x="T0" y="T1"/>
                  </a:cxn>
                  <a:cxn ang="0">
                    <a:pos x="T2" y="T3"/>
                  </a:cxn>
                  <a:cxn ang="0">
                    <a:pos x="T4" y="T5"/>
                  </a:cxn>
                  <a:cxn ang="0">
                    <a:pos x="T6" y="T7"/>
                  </a:cxn>
                </a:cxnLst>
                <a:rect l="0" t="0" r="r" b="b"/>
                <a:pathLst>
                  <a:path w="211" h="144">
                    <a:moveTo>
                      <a:pt x="0" y="60"/>
                    </a:moveTo>
                    <a:cubicBezTo>
                      <a:pt x="3" y="56"/>
                      <a:pt x="6" y="53"/>
                      <a:pt x="9" y="49"/>
                    </a:cubicBezTo>
                    <a:cubicBezTo>
                      <a:pt x="52" y="3"/>
                      <a:pt x="124" y="0"/>
                      <a:pt x="170" y="43"/>
                    </a:cubicBezTo>
                    <a:cubicBezTo>
                      <a:pt x="199" y="70"/>
                      <a:pt x="211" y="108"/>
                      <a:pt x="205" y="144"/>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13">
                <a:extLst>
                  <a:ext uri="{FF2B5EF4-FFF2-40B4-BE49-F238E27FC236}">
                    <a16:creationId xmlns:a16="http://schemas.microsoft.com/office/drawing/2014/main" id="{7CB39738-A6F8-4750-A4CA-B41F66559004}"/>
                  </a:ext>
                </a:extLst>
              </p:cNvPr>
              <p:cNvSpPr>
                <a:spLocks/>
              </p:cNvSpPr>
              <p:nvPr/>
            </p:nvSpPr>
            <p:spPr bwMode="auto">
              <a:xfrm>
                <a:off x="4452938" y="5862638"/>
                <a:ext cx="246063" cy="271463"/>
              </a:xfrm>
              <a:custGeom>
                <a:avLst/>
                <a:gdLst>
                  <a:gd name="T0" fmla="*/ 118 w 118"/>
                  <a:gd name="T1" fmla="*/ 129 h 129"/>
                  <a:gd name="T2" fmla="*/ 40 w 118"/>
                  <a:gd name="T3" fmla="*/ 98 h 129"/>
                  <a:gd name="T4" fmla="*/ 5 w 118"/>
                  <a:gd name="T5" fmla="*/ 0 h 129"/>
                </a:gdLst>
                <a:ahLst/>
                <a:cxnLst>
                  <a:cxn ang="0">
                    <a:pos x="T0" y="T1"/>
                  </a:cxn>
                  <a:cxn ang="0">
                    <a:pos x="T2" y="T3"/>
                  </a:cxn>
                  <a:cxn ang="0">
                    <a:pos x="T4" y="T5"/>
                  </a:cxn>
                </a:cxnLst>
                <a:rect l="0" t="0" r="r" b="b"/>
                <a:pathLst>
                  <a:path w="118" h="129">
                    <a:moveTo>
                      <a:pt x="118" y="129"/>
                    </a:moveTo>
                    <a:cubicBezTo>
                      <a:pt x="90" y="129"/>
                      <a:pt x="62" y="119"/>
                      <a:pt x="40" y="98"/>
                    </a:cubicBezTo>
                    <a:cubicBezTo>
                      <a:pt x="12" y="72"/>
                      <a:pt x="0" y="35"/>
                      <a:pt x="5"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14">
                <a:extLst>
                  <a:ext uri="{FF2B5EF4-FFF2-40B4-BE49-F238E27FC236}">
                    <a16:creationId xmlns:a16="http://schemas.microsoft.com/office/drawing/2014/main" id="{E750214C-57F3-413B-B2DB-BF368E23D453}"/>
                  </a:ext>
                </a:extLst>
              </p:cNvPr>
              <p:cNvSpPr>
                <a:spLocks noChangeShapeType="1"/>
              </p:cNvSpPr>
              <p:nvPr/>
            </p:nvSpPr>
            <p:spPr bwMode="auto">
              <a:xfrm>
                <a:off x="4465638" y="5848350"/>
                <a:ext cx="103188" cy="968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15">
                <a:extLst>
                  <a:ext uri="{FF2B5EF4-FFF2-40B4-BE49-F238E27FC236}">
                    <a16:creationId xmlns:a16="http://schemas.microsoft.com/office/drawing/2014/main" id="{F2B8356E-F27F-449D-90F1-F0A429136C25}"/>
                  </a:ext>
                </a:extLst>
              </p:cNvPr>
              <p:cNvSpPr>
                <a:spLocks noChangeShapeType="1"/>
              </p:cNvSpPr>
              <p:nvPr/>
            </p:nvSpPr>
            <p:spPr bwMode="auto">
              <a:xfrm flipH="1">
                <a:off x="4370388" y="5848350"/>
                <a:ext cx="93663" cy="10318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16">
                <a:extLst>
                  <a:ext uri="{FF2B5EF4-FFF2-40B4-BE49-F238E27FC236}">
                    <a16:creationId xmlns:a16="http://schemas.microsoft.com/office/drawing/2014/main" id="{FDD70C22-4EB8-4050-B58D-3C87C4336C60}"/>
                  </a:ext>
                </a:extLst>
              </p:cNvPr>
              <p:cNvSpPr>
                <a:spLocks/>
              </p:cNvSpPr>
              <p:nvPr/>
            </p:nvSpPr>
            <p:spPr bwMode="auto">
              <a:xfrm>
                <a:off x="4451350" y="5859463"/>
                <a:ext cx="433388" cy="300038"/>
              </a:xfrm>
              <a:custGeom>
                <a:avLst/>
                <a:gdLst>
                  <a:gd name="T0" fmla="*/ 208 w 208"/>
                  <a:gd name="T1" fmla="*/ 88 h 143"/>
                  <a:gd name="T2" fmla="*/ 203 w 208"/>
                  <a:gd name="T3" fmla="*/ 94 h 143"/>
                  <a:gd name="T4" fmla="*/ 42 w 208"/>
                  <a:gd name="T5" fmla="*/ 101 h 143"/>
                  <a:gd name="T6" fmla="*/ 6 w 208"/>
                  <a:gd name="T7" fmla="*/ 0 h 143"/>
                </a:gdLst>
                <a:ahLst/>
                <a:cxnLst>
                  <a:cxn ang="0">
                    <a:pos x="T0" y="T1"/>
                  </a:cxn>
                  <a:cxn ang="0">
                    <a:pos x="T2" y="T3"/>
                  </a:cxn>
                  <a:cxn ang="0">
                    <a:pos x="T4" y="T5"/>
                  </a:cxn>
                  <a:cxn ang="0">
                    <a:pos x="T6" y="T7"/>
                  </a:cxn>
                </a:cxnLst>
                <a:rect l="0" t="0" r="r" b="b"/>
                <a:pathLst>
                  <a:path w="208" h="143">
                    <a:moveTo>
                      <a:pt x="208" y="88"/>
                    </a:moveTo>
                    <a:cubicBezTo>
                      <a:pt x="206" y="90"/>
                      <a:pt x="204" y="92"/>
                      <a:pt x="203" y="94"/>
                    </a:cubicBezTo>
                    <a:cubicBezTo>
                      <a:pt x="160" y="140"/>
                      <a:pt x="88" y="143"/>
                      <a:pt x="42" y="101"/>
                    </a:cubicBezTo>
                    <a:cubicBezTo>
                      <a:pt x="13" y="74"/>
                      <a:pt x="0" y="36"/>
                      <a:pt x="6"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17">
                <a:extLst>
                  <a:ext uri="{FF2B5EF4-FFF2-40B4-BE49-F238E27FC236}">
                    <a16:creationId xmlns:a16="http://schemas.microsoft.com/office/drawing/2014/main" id="{F3979F4D-DF3B-4A1E-AD74-EF278CC6EB1E}"/>
                  </a:ext>
                </a:extLst>
              </p:cNvPr>
              <p:cNvSpPr>
                <a:spLocks/>
              </p:cNvSpPr>
              <p:nvPr/>
            </p:nvSpPr>
            <p:spPr bwMode="auto">
              <a:xfrm>
                <a:off x="4695825" y="5653088"/>
                <a:ext cx="247650" cy="273050"/>
              </a:xfrm>
              <a:custGeom>
                <a:avLst/>
                <a:gdLst>
                  <a:gd name="T0" fmla="*/ 0 w 119"/>
                  <a:gd name="T1" fmla="*/ 1 h 130"/>
                  <a:gd name="T2" fmla="*/ 79 w 119"/>
                  <a:gd name="T3" fmla="*/ 31 h 130"/>
                  <a:gd name="T4" fmla="*/ 115 w 119"/>
                  <a:gd name="T5" fmla="*/ 130 h 130"/>
                </a:gdLst>
                <a:ahLst/>
                <a:cxnLst>
                  <a:cxn ang="0">
                    <a:pos x="T0" y="T1"/>
                  </a:cxn>
                  <a:cxn ang="0">
                    <a:pos x="T2" y="T3"/>
                  </a:cxn>
                  <a:cxn ang="0">
                    <a:pos x="T4" y="T5"/>
                  </a:cxn>
                </a:cxnLst>
                <a:rect l="0" t="0" r="r" b="b"/>
                <a:pathLst>
                  <a:path w="119" h="130">
                    <a:moveTo>
                      <a:pt x="0" y="1"/>
                    </a:moveTo>
                    <a:cubicBezTo>
                      <a:pt x="28" y="0"/>
                      <a:pt x="56" y="10"/>
                      <a:pt x="79" y="31"/>
                    </a:cubicBezTo>
                    <a:cubicBezTo>
                      <a:pt x="107" y="57"/>
                      <a:pt x="119" y="94"/>
                      <a:pt x="115" y="13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54" name="Freeform 5">
              <a:extLst>
                <a:ext uri="{FF2B5EF4-FFF2-40B4-BE49-F238E27FC236}">
                  <a16:creationId xmlns:a16="http://schemas.microsoft.com/office/drawing/2014/main" id="{76395203-3B6A-4DF6-84E8-FFE5A2F48B64}"/>
                </a:ext>
              </a:extLst>
            </p:cNvPr>
            <p:cNvSpPr>
              <a:spLocks/>
            </p:cNvSpPr>
            <p:nvPr/>
          </p:nvSpPr>
          <p:spPr bwMode="auto">
            <a:xfrm>
              <a:off x="7613699" y="3531435"/>
              <a:ext cx="513096" cy="413785"/>
            </a:xfrm>
            <a:custGeom>
              <a:avLst/>
              <a:gdLst>
                <a:gd name="T0" fmla="*/ 148 w 296"/>
                <a:gd name="T1" fmla="*/ 237 h 238"/>
                <a:gd name="T2" fmla="*/ 8 w 296"/>
                <a:gd name="T3" fmla="*/ 104 h 238"/>
                <a:gd name="T4" fmla="*/ 0 w 296"/>
                <a:gd name="T5" fmla="*/ 70 h 238"/>
                <a:gd name="T6" fmla="*/ 78 w 296"/>
                <a:gd name="T7" fmla="*/ 0 h 238"/>
                <a:gd name="T8" fmla="*/ 148 w 296"/>
                <a:gd name="T9" fmla="*/ 40 h 238"/>
                <a:gd name="T10" fmla="*/ 218 w 296"/>
                <a:gd name="T11" fmla="*/ 0 h 238"/>
                <a:gd name="T12" fmla="*/ 296 w 296"/>
                <a:gd name="T13" fmla="*/ 70 h 238"/>
                <a:gd name="T14" fmla="*/ 288 w 296"/>
                <a:gd name="T15" fmla="*/ 104 h 238"/>
                <a:gd name="T16" fmla="*/ 149 w 296"/>
                <a:gd name="T17" fmla="*/ 237 h 238"/>
                <a:gd name="T18" fmla="*/ 148 w 296"/>
                <a:gd name="T19" fmla="*/ 238 h 238"/>
                <a:gd name="T20" fmla="*/ 148 w 296"/>
                <a:gd name="T21" fmla="*/ 237 h 238"/>
                <a:gd name="T22" fmla="*/ 148 w 296"/>
                <a:gd name="T23"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38">
                  <a:moveTo>
                    <a:pt x="148" y="237"/>
                  </a:moveTo>
                  <a:cubicBezTo>
                    <a:pt x="137" y="230"/>
                    <a:pt x="30" y="155"/>
                    <a:pt x="8" y="104"/>
                  </a:cubicBezTo>
                  <a:cubicBezTo>
                    <a:pt x="4" y="94"/>
                    <a:pt x="0" y="81"/>
                    <a:pt x="0" y="70"/>
                  </a:cubicBezTo>
                  <a:cubicBezTo>
                    <a:pt x="0" y="31"/>
                    <a:pt x="35" y="0"/>
                    <a:pt x="78" y="0"/>
                  </a:cubicBezTo>
                  <a:cubicBezTo>
                    <a:pt x="109" y="0"/>
                    <a:pt x="136" y="17"/>
                    <a:pt x="148" y="40"/>
                  </a:cubicBezTo>
                  <a:cubicBezTo>
                    <a:pt x="161" y="17"/>
                    <a:pt x="188" y="0"/>
                    <a:pt x="218" y="0"/>
                  </a:cubicBezTo>
                  <a:cubicBezTo>
                    <a:pt x="261" y="0"/>
                    <a:pt x="296" y="31"/>
                    <a:pt x="296" y="70"/>
                  </a:cubicBezTo>
                  <a:cubicBezTo>
                    <a:pt x="296" y="81"/>
                    <a:pt x="292" y="94"/>
                    <a:pt x="288" y="104"/>
                  </a:cubicBezTo>
                  <a:cubicBezTo>
                    <a:pt x="266" y="155"/>
                    <a:pt x="159" y="230"/>
                    <a:pt x="149" y="237"/>
                  </a:cubicBezTo>
                  <a:cubicBezTo>
                    <a:pt x="148" y="238"/>
                    <a:pt x="148" y="238"/>
                    <a:pt x="148" y="238"/>
                  </a:cubicBezTo>
                  <a:cubicBezTo>
                    <a:pt x="148" y="237"/>
                    <a:pt x="148" y="237"/>
                    <a:pt x="148" y="237"/>
                  </a:cubicBezTo>
                  <a:cubicBezTo>
                    <a:pt x="148" y="237"/>
                    <a:pt x="148" y="237"/>
                    <a:pt x="148" y="237"/>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49" name="Group 148">
              <a:extLst>
                <a:ext uri="{FF2B5EF4-FFF2-40B4-BE49-F238E27FC236}">
                  <a16:creationId xmlns:a16="http://schemas.microsoft.com/office/drawing/2014/main" id="{801B90A6-91B6-482E-AA6D-59C642FD7620}"/>
                </a:ext>
              </a:extLst>
            </p:cNvPr>
            <p:cNvGrpSpPr/>
            <p:nvPr/>
          </p:nvGrpSpPr>
          <p:grpSpPr>
            <a:xfrm>
              <a:off x="994765" y="3538369"/>
              <a:ext cx="468623" cy="464963"/>
              <a:chOff x="3400426" y="2743200"/>
              <a:chExt cx="812800" cy="806450"/>
            </a:xfrm>
          </p:grpSpPr>
          <p:sp>
            <p:nvSpPr>
              <p:cNvPr id="151" name="Freeform 37">
                <a:extLst>
                  <a:ext uri="{FF2B5EF4-FFF2-40B4-BE49-F238E27FC236}">
                    <a16:creationId xmlns:a16="http://schemas.microsoft.com/office/drawing/2014/main" id="{9AEBF4E3-FFFB-4AC8-9C95-96E2B89043E1}"/>
                  </a:ext>
                </a:extLst>
              </p:cNvPr>
              <p:cNvSpPr>
                <a:spLocks/>
              </p:cNvSpPr>
              <p:nvPr/>
            </p:nvSpPr>
            <p:spPr bwMode="auto">
              <a:xfrm>
                <a:off x="3400426" y="2743200"/>
                <a:ext cx="812800" cy="806450"/>
              </a:xfrm>
              <a:custGeom>
                <a:avLst/>
                <a:gdLst>
                  <a:gd name="T0" fmla="*/ 148 w 288"/>
                  <a:gd name="T1" fmla="*/ 246 h 285"/>
                  <a:gd name="T2" fmla="*/ 171 w 288"/>
                  <a:gd name="T3" fmla="*/ 285 h 285"/>
                  <a:gd name="T4" fmla="*/ 201 w 288"/>
                  <a:gd name="T5" fmla="*/ 273 h 285"/>
                  <a:gd name="T6" fmla="*/ 199 w 288"/>
                  <a:gd name="T7" fmla="*/ 227 h 285"/>
                  <a:gd name="T8" fmla="*/ 213 w 288"/>
                  <a:gd name="T9" fmla="*/ 219 h 285"/>
                  <a:gd name="T10" fmla="*/ 256 w 288"/>
                  <a:gd name="T11" fmla="*/ 233 h 285"/>
                  <a:gd name="T12" fmla="*/ 271 w 288"/>
                  <a:gd name="T13" fmla="*/ 207 h 285"/>
                  <a:gd name="T14" fmla="*/ 240 w 288"/>
                  <a:gd name="T15" fmla="*/ 172 h 285"/>
                  <a:gd name="T16" fmla="*/ 246 w 288"/>
                  <a:gd name="T17" fmla="*/ 157 h 285"/>
                  <a:gd name="T18" fmla="*/ 288 w 288"/>
                  <a:gd name="T19" fmla="*/ 140 h 285"/>
                  <a:gd name="T20" fmla="*/ 282 w 288"/>
                  <a:gd name="T21" fmla="*/ 110 h 285"/>
                  <a:gd name="T22" fmla="*/ 236 w 288"/>
                  <a:gd name="T23" fmla="*/ 103 h 285"/>
                  <a:gd name="T24" fmla="*/ 231 w 288"/>
                  <a:gd name="T25" fmla="*/ 88 h 285"/>
                  <a:gd name="T26" fmla="*/ 252 w 288"/>
                  <a:gd name="T27" fmla="*/ 48 h 285"/>
                  <a:gd name="T28" fmla="*/ 227 w 288"/>
                  <a:gd name="T29" fmla="*/ 29 h 285"/>
                  <a:gd name="T30" fmla="*/ 189 w 288"/>
                  <a:gd name="T31" fmla="*/ 53 h 285"/>
                  <a:gd name="T32" fmla="*/ 175 w 288"/>
                  <a:gd name="T33" fmla="*/ 45 h 285"/>
                  <a:gd name="T34" fmla="*/ 168 w 288"/>
                  <a:gd name="T35" fmla="*/ 2 h 285"/>
                  <a:gd name="T36" fmla="*/ 134 w 288"/>
                  <a:gd name="T37" fmla="*/ 2 h 285"/>
                  <a:gd name="T38" fmla="*/ 120 w 288"/>
                  <a:gd name="T39" fmla="*/ 46 h 285"/>
                  <a:gd name="T40" fmla="*/ 106 w 288"/>
                  <a:gd name="T41" fmla="*/ 48 h 285"/>
                  <a:gd name="T42" fmla="*/ 65 w 288"/>
                  <a:gd name="T43" fmla="*/ 15 h 285"/>
                  <a:gd name="T44" fmla="*/ 42 w 288"/>
                  <a:gd name="T45" fmla="*/ 37 h 285"/>
                  <a:gd name="T46" fmla="*/ 62 w 288"/>
                  <a:gd name="T47" fmla="*/ 85 h 285"/>
                  <a:gd name="T48" fmla="*/ 53 w 288"/>
                  <a:gd name="T49" fmla="*/ 96 h 285"/>
                  <a:gd name="T50" fmla="*/ 7 w 288"/>
                  <a:gd name="T51" fmla="*/ 97 h 285"/>
                  <a:gd name="T52" fmla="*/ 3 w 288"/>
                  <a:gd name="T53" fmla="*/ 128 h 285"/>
                  <a:gd name="T54" fmla="*/ 43 w 288"/>
                  <a:gd name="T55" fmla="*/ 150 h 285"/>
                  <a:gd name="T56" fmla="*/ 42 w 288"/>
                  <a:gd name="T57" fmla="*/ 165 h 285"/>
                  <a:gd name="T58" fmla="*/ 10 w 288"/>
                  <a:gd name="T59" fmla="*/ 196 h 285"/>
                  <a:gd name="T60" fmla="*/ 25 w 288"/>
                  <a:gd name="T61" fmla="*/ 223 h 285"/>
                  <a:gd name="T62" fmla="*/ 70 w 288"/>
                  <a:gd name="T63" fmla="*/ 213 h 285"/>
                  <a:gd name="T64" fmla="*/ 81 w 288"/>
                  <a:gd name="T65" fmla="*/ 225 h 285"/>
                  <a:gd name="T66" fmla="*/ 74 w 288"/>
                  <a:gd name="T67" fmla="*/ 270 h 285"/>
                  <a:gd name="T68" fmla="*/ 103 w 288"/>
                  <a:gd name="T69" fmla="*/ 280 h 285"/>
                  <a:gd name="T70" fmla="*/ 132 w 288"/>
                  <a:gd name="T71" fmla="*/ 2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8" h="285">
                    <a:moveTo>
                      <a:pt x="144" y="244"/>
                    </a:moveTo>
                    <a:cubicBezTo>
                      <a:pt x="145" y="244"/>
                      <a:pt x="147" y="245"/>
                      <a:pt x="148" y="246"/>
                    </a:cubicBezTo>
                    <a:cubicBezTo>
                      <a:pt x="168" y="283"/>
                      <a:pt x="168" y="283"/>
                      <a:pt x="168" y="283"/>
                    </a:cubicBezTo>
                    <a:cubicBezTo>
                      <a:pt x="169" y="285"/>
                      <a:pt x="170" y="285"/>
                      <a:pt x="171" y="285"/>
                    </a:cubicBezTo>
                    <a:cubicBezTo>
                      <a:pt x="198" y="276"/>
                      <a:pt x="198" y="276"/>
                      <a:pt x="198" y="276"/>
                    </a:cubicBezTo>
                    <a:cubicBezTo>
                      <a:pt x="199" y="276"/>
                      <a:pt x="201" y="274"/>
                      <a:pt x="201" y="273"/>
                    </a:cubicBezTo>
                    <a:cubicBezTo>
                      <a:pt x="197" y="231"/>
                      <a:pt x="197" y="231"/>
                      <a:pt x="197" y="231"/>
                    </a:cubicBezTo>
                    <a:cubicBezTo>
                      <a:pt x="197" y="229"/>
                      <a:pt x="198" y="228"/>
                      <a:pt x="199" y="227"/>
                    </a:cubicBezTo>
                    <a:cubicBezTo>
                      <a:pt x="200" y="226"/>
                      <a:pt x="207" y="221"/>
                      <a:pt x="209" y="220"/>
                    </a:cubicBezTo>
                    <a:cubicBezTo>
                      <a:pt x="210" y="219"/>
                      <a:pt x="211" y="219"/>
                      <a:pt x="213" y="219"/>
                    </a:cubicBezTo>
                    <a:cubicBezTo>
                      <a:pt x="253" y="235"/>
                      <a:pt x="253" y="235"/>
                      <a:pt x="253" y="235"/>
                    </a:cubicBezTo>
                    <a:cubicBezTo>
                      <a:pt x="253" y="235"/>
                      <a:pt x="255" y="234"/>
                      <a:pt x="256" y="233"/>
                    </a:cubicBezTo>
                    <a:cubicBezTo>
                      <a:pt x="271" y="210"/>
                      <a:pt x="271" y="210"/>
                      <a:pt x="271" y="210"/>
                    </a:cubicBezTo>
                    <a:cubicBezTo>
                      <a:pt x="272" y="208"/>
                      <a:pt x="272" y="207"/>
                      <a:pt x="271" y="207"/>
                    </a:cubicBezTo>
                    <a:cubicBezTo>
                      <a:pt x="241" y="176"/>
                      <a:pt x="241" y="176"/>
                      <a:pt x="241" y="176"/>
                    </a:cubicBezTo>
                    <a:cubicBezTo>
                      <a:pt x="240" y="175"/>
                      <a:pt x="240" y="174"/>
                      <a:pt x="240" y="172"/>
                    </a:cubicBezTo>
                    <a:cubicBezTo>
                      <a:pt x="241" y="170"/>
                      <a:pt x="242" y="162"/>
                      <a:pt x="243" y="160"/>
                    </a:cubicBezTo>
                    <a:cubicBezTo>
                      <a:pt x="243" y="159"/>
                      <a:pt x="244" y="157"/>
                      <a:pt x="246" y="157"/>
                    </a:cubicBezTo>
                    <a:cubicBezTo>
                      <a:pt x="286" y="143"/>
                      <a:pt x="286" y="143"/>
                      <a:pt x="286" y="143"/>
                    </a:cubicBezTo>
                    <a:cubicBezTo>
                      <a:pt x="287" y="143"/>
                      <a:pt x="288" y="141"/>
                      <a:pt x="288" y="140"/>
                    </a:cubicBezTo>
                    <a:cubicBezTo>
                      <a:pt x="284" y="112"/>
                      <a:pt x="284" y="112"/>
                      <a:pt x="284" y="112"/>
                    </a:cubicBezTo>
                    <a:cubicBezTo>
                      <a:pt x="284" y="111"/>
                      <a:pt x="283" y="110"/>
                      <a:pt x="282" y="110"/>
                    </a:cubicBezTo>
                    <a:cubicBezTo>
                      <a:pt x="240" y="106"/>
                      <a:pt x="240" y="106"/>
                      <a:pt x="240" y="106"/>
                    </a:cubicBezTo>
                    <a:cubicBezTo>
                      <a:pt x="238" y="106"/>
                      <a:pt x="237" y="105"/>
                      <a:pt x="236" y="103"/>
                    </a:cubicBezTo>
                    <a:cubicBezTo>
                      <a:pt x="236" y="101"/>
                      <a:pt x="232" y="94"/>
                      <a:pt x="231" y="92"/>
                    </a:cubicBezTo>
                    <a:cubicBezTo>
                      <a:pt x="230" y="91"/>
                      <a:pt x="230" y="89"/>
                      <a:pt x="231" y="88"/>
                    </a:cubicBezTo>
                    <a:cubicBezTo>
                      <a:pt x="253" y="51"/>
                      <a:pt x="253" y="51"/>
                      <a:pt x="253" y="51"/>
                    </a:cubicBezTo>
                    <a:cubicBezTo>
                      <a:pt x="254" y="50"/>
                      <a:pt x="252" y="49"/>
                      <a:pt x="252" y="48"/>
                    </a:cubicBezTo>
                    <a:cubicBezTo>
                      <a:pt x="232" y="29"/>
                      <a:pt x="232" y="29"/>
                      <a:pt x="232" y="29"/>
                    </a:cubicBezTo>
                    <a:cubicBezTo>
                      <a:pt x="231" y="29"/>
                      <a:pt x="230" y="28"/>
                      <a:pt x="227" y="29"/>
                    </a:cubicBezTo>
                    <a:cubicBezTo>
                      <a:pt x="193" y="52"/>
                      <a:pt x="193" y="52"/>
                      <a:pt x="193" y="52"/>
                    </a:cubicBezTo>
                    <a:cubicBezTo>
                      <a:pt x="192" y="53"/>
                      <a:pt x="191" y="53"/>
                      <a:pt x="189" y="53"/>
                    </a:cubicBezTo>
                    <a:cubicBezTo>
                      <a:pt x="187" y="52"/>
                      <a:pt x="180" y="49"/>
                      <a:pt x="178" y="48"/>
                    </a:cubicBezTo>
                    <a:cubicBezTo>
                      <a:pt x="177" y="48"/>
                      <a:pt x="176" y="47"/>
                      <a:pt x="175" y="45"/>
                    </a:cubicBezTo>
                    <a:cubicBezTo>
                      <a:pt x="168" y="3"/>
                      <a:pt x="168" y="3"/>
                      <a:pt x="168" y="3"/>
                    </a:cubicBezTo>
                    <a:cubicBezTo>
                      <a:pt x="168" y="2"/>
                      <a:pt x="168" y="2"/>
                      <a:pt x="168" y="2"/>
                    </a:cubicBezTo>
                    <a:cubicBezTo>
                      <a:pt x="167" y="1"/>
                      <a:pt x="138" y="0"/>
                      <a:pt x="138" y="0"/>
                    </a:cubicBezTo>
                    <a:cubicBezTo>
                      <a:pt x="138" y="0"/>
                      <a:pt x="135" y="1"/>
                      <a:pt x="134" y="2"/>
                    </a:cubicBezTo>
                    <a:cubicBezTo>
                      <a:pt x="123" y="43"/>
                      <a:pt x="123" y="43"/>
                      <a:pt x="123" y="43"/>
                    </a:cubicBezTo>
                    <a:cubicBezTo>
                      <a:pt x="123" y="44"/>
                      <a:pt x="121" y="45"/>
                      <a:pt x="120" y="46"/>
                    </a:cubicBezTo>
                    <a:cubicBezTo>
                      <a:pt x="117" y="47"/>
                      <a:pt x="114" y="47"/>
                      <a:pt x="110" y="48"/>
                    </a:cubicBezTo>
                    <a:cubicBezTo>
                      <a:pt x="109" y="49"/>
                      <a:pt x="107" y="49"/>
                      <a:pt x="106" y="48"/>
                    </a:cubicBezTo>
                    <a:cubicBezTo>
                      <a:pt x="69" y="16"/>
                      <a:pt x="69" y="16"/>
                      <a:pt x="69" y="16"/>
                    </a:cubicBezTo>
                    <a:cubicBezTo>
                      <a:pt x="68" y="15"/>
                      <a:pt x="66" y="15"/>
                      <a:pt x="65" y="15"/>
                    </a:cubicBezTo>
                    <a:cubicBezTo>
                      <a:pt x="43" y="32"/>
                      <a:pt x="43" y="32"/>
                      <a:pt x="43" y="32"/>
                    </a:cubicBezTo>
                    <a:cubicBezTo>
                      <a:pt x="42" y="33"/>
                      <a:pt x="41" y="35"/>
                      <a:pt x="42" y="37"/>
                    </a:cubicBezTo>
                    <a:cubicBezTo>
                      <a:pt x="62" y="80"/>
                      <a:pt x="62" y="80"/>
                      <a:pt x="62" y="80"/>
                    </a:cubicBezTo>
                    <a:cubicBezTo>
                      <a:pt x="63" y="82"/>
                      <a:pt x="63" y="83"/>
                      <a:pt x="62" y="85"/>
                    </a:cubicBezTo>
                    <a:cubicBezTo>
                      <a:pt x="60" y="88"/>
                      <a:pt x="59" y="90"/>
                      <a:pt x="57" y="93"/>
                    </a:cubicBezTo>
                    <a:cubicBezTo>
                      <a:pt x="56" y="94"/>
                      <a:pt x="54" y="96"/>
                      <a:pt x="53" y="96"/>
                    </a:cubicBezTo>
                    <a:cubicBezTo>
                      <a:pt x="53" y="96"/>
                      <a:pt x="10" y="95"/>
                      <a:pt x="10" y="95"/>
                    </a:cubicBezTo>
                    <a:cubicBezTo>
                      <a:pt x="8" y="95"/>
                      <a:pt x="7" y="96"/>
                      <a:pt x="7" y="97"/>
                    </a:cubicBezTo>
                    <a:cubicBezTo>
                      <a:pt x="1" y="124"/>
                      <a:pt x="1" y="124"/>
                      <a:pt x="1" y="124"/>
                    </a:cubicBezTo>
                    <a:cubicBezTo>
                      <a:pt x="0" y="126"/>
                      <a:pt x="2" y="127"/>
                      <a:pt x="3" y="128"/>
                    </a:cubicBezTo>
                    <a:cubicBezTo>
                      <a:pt x="40" y="146"/>
                      <a:pt x="40" y="146"/>
                      <a:pt x="40" y="146"/>
                    </a:cubicBezTo>
                    <a:cubicBezTo>
                      <a:pt x="42" y="147"/>
                      <a:pt x="43" y="148"/>
                      <a:pt x="43" y="150"/>
                    </a:cubicBezTo>
                    <a:cubicBezTo>
                      <a:pt x="43" y="152"/>
                      <a:pt x="44" y="160"/>
                      <a:pt x="44" y="162"/>
                    </a:cubicBezTo>
                    <a:cubicBezTo>
                      <a:pt x="44" y="163"/>
                      <a:pt x="43" y="164"/>
                      <a:pt x="42" y="165"/>
                    </a:cubicBezTo>
                    <a:cubicBezTo>
                      <a:pt x="10" y="192"/>
                      <a:pt x="10" y="192"/>
                      <a:pt x="10" y="192"/>
                    </a:cubicBezTo>
                    <a:cubicBezTo>
                      <a:pt x="10" y="192"/>
                      <a:pt x="9" y="193"/>
                      <a:pt x="10" y="196"/>
                    </a:cubicBezTo>
                    <a:cubicBezTo>
                      <a:pt x="22" y="221"/>
                      <a:pt x="22" y="221"/>
                      <a:pt x="22" y="221"/>
                    </a:cubicBezTo>
                    <a:cubicBezTo>
                      <a:pt x="23" y="222"/>
                      <a:pt x="24" y="223"/>
                      <a:pt x="25" y="223"/>
                    </a:cubicBezTo>
                    <a:cubicBezTo>
                      <a:pt x="66" y="212"/>
                      <a:pt x="66" y="212"/>
                      <a:pt x="66" y="212"/>
                    </a:cubicBezTo>
                    <a:cubicBezTo>
                      <a:pt x="68" y="211"/>
                      <a:pt x="69" y="212"/>
                      <a:pt x="70" y="213"/>
                    </a:cubicBezTo>
                    <a:cubicBezTo>
                      <a:pt x="72" y="214"/>
                      <a:pt x="78" y="220"/>
                      <a:pt x="79" y="221"/>
                    </a:cubicBezTo>
                    <a:cubicBezTo>
                      <a:pt x="80" y="222"/>
                      <a:pt x="81" y="224"/>
                      <a:pt x="81" y="225"/>
                    </a:cubicBezTo>
                    <a:cubicBezTo>
                      <a:pt x="72" y="267"/>
                      <a:pt x="72" y="267"/>
                      <a:pt x="72" y="267"/>
                    </a:cubicBezTo>
                    <a:cubicBezTo>
                      <a:pt x="72" y="268"/>
                      <a:pt x="73" y="269"/>
                      <a:pt x="74" y="270"/>
                    </a:cubicBezTo>
                    <a:cubicBezTo>
                      <a:pt x="100" y="281"/>
                      <a:pt x="100" y="281"/>
                      <a:pt x="100" y="281"/>
                    </a:cubicBezTo>
                    <a:cubicBezTo>
                      <a:pt x="101" y="281"/>
                      <a:pt x="103" y="281"/>
                      <a:pt x="103" y="280"/>
                    </a:cubicBezTo>
                    <a:cubicBezTo>
                      <a:pt x="128" y="245"/>
                      <a:pt x="128" y="245"/>
                      <a:pt x="128" y="245"/>
                    </a:cubicBezTo>
                    <a:cubicBezTo>
                      <a:pt x="129" y="244"/>
                      <a:pt x="131" y="243"/>
                      <a:pt x="132" y="243"/>
                    </a:cubicBezTo>
                    <a:cubicBezTo>
                      <a:pt x="136" y="244"/>
                      <a:pt x="144" y="244"/>
                      <a:pt x="144" y="244"/>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38">
                <a:extLst>
                  <a:ext uri="{FF2B5EF4-FFF2-40B4-BE49-F238E27FC236}">
                    <a16:creationId xmlns:a16="http://schemas.microsoft.com/office/drawing/2014/main" id="{2CB30704-CB8E-4AB2-A743-6B12DE2FD61A}"/>
                  </a:ext>
                </a:extLst>
              </p:cNvPr>
              <p:cNvSpPr>
                <a:spLocks/>
              </p:cNvSpPr>
              <p:nvPr/>
            </p:nvSpPr>
            <p:spPr bwMode="auto">
              <a:xfrm>
                <a:off x="3665538" y="3008313"/>
                <a:ext cx="282575" cy="277812"/>
              </a:xfrm>
              <a:custGeom>
                <a:avLst/>
                <a:gdLst>
                  <a:gd name="T0" fmla="*/ 50 w 100"/>
                  <a:gd name="T1" fmla="*/ 0 h 98"/>
                  <a:gd name="T2" fmla="*/ 21 w 100"/>
                  <a:gd name="T3" fmla="*/ 9 h 98"/>
                  <a:gd name="T4" fmla="*/ 2 w 100"/>
                  <a:gd name="T5" fmla="*/ 42 h 98"/>
                  <a:gd name="T6" fmla="*/ 11 w 100"/>
                  <a:gd name="T7" fmla="*/ 78 h 98"/>
                  <a:gd name="T8" fmla="*/ 44 w 100"/>
                  <a:gd name="T9" fmla="*/ 97 h 98"/>
                  <a:gd name="T10" fmla="*/ 80 w 100"/>
                  <a:gd name="T11" fmla="*/ 87 h 98"/>
                  <a:gd name="T12" fmla="*/ 99 w 100"/>
                  <a:gd name="T13" fmla="*/ 55 h 98"/>
                  <a:gd name="T14" fmla="*/ 89 w 100"/>
                  <a:gd name="T15" fmla="*/ 19 h 98"/>
                  <a:gd name="T16" fmla="*/ 89 w 100"/>
                  <a:gd name="T17" fmla="*/ 19 h 98"/>
                  <a:gd name="T18" fmla="*/ 57 w 100"/>
                  <a:gd name="T19" fmla="*/ 0 h 98"/>
                  <a:gd name="T20" fmla="*/ 50 w 100"/>
                  <a:gd name="T2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98">
                    <a:moveTo>
                      <a:pt x="50" y="0"/>
                    </a:moveTo>
                    <a:cubicBezTo>
                      <a:pt x="40" y="0"/>
                      <a:pt x="30" y="3"/>
                      <a:pt x="21" y="9"/>
                    </a:cubicBezTo>
                    <a:cubicBezTo>
                      <a:pt x="10" y="17"/>
                      <a:pt x="4" y="28"/>
                      <a:pt x="2" y="42"/>
                    </a:cubicBezTo>
                    <a:cubicBezTo>
                      <a:pt x="0" y="54"/>
                      <a:pt x="4" y="68"/>
                      <a:pt x="11" y="78"/>
                    </a:cubicBezTo>
                    <a:cubicBezTo>
                      <a:pt x="21" y="90"/>
                      <a:pt x="34" y="95"/>
                      <a:pt x="44" y="97"/>
                    </a:cubicBezTo>
                    <a:cubicBezTo>
                      <a:pt x="53" y="98"/>
                      <a:pt x="67" y="97"/>
                      <a:pt x="80" y="87"/>
                    </a:cubicBezTo>
                    <a:cubicBezTo>
                      <a:pt x="92" y="78"/>
                      <a:pt x="97" y="65"/>
                      <a:pt x="99" y="55"/>
                    </a:cubicBezTo>
                    <a:cubicBezTo>
                      <a:pt x="100" y="46"/>
                      <a:pt x="99" y="31"/>
                      <a:pt x="89" y="19"/>
                    </a:cubicBezTo>
                    <a:cubicBezTo>
                      <a:pt x="89" y="19"/>
                      <a:pt x="89" y="19"/>
                      <a:pt x="89" y="19"/>
                    </a:cubicBezTo>
                    <a:cubicBezTo>
                      <a:pt x="82" y="9"/>
                      <a:pt x="70" y="2"/>
                      <a:pt x="57" y="0"/>
                    </a:cubicBezTo>
                    <a:cubicBezTo>
                      <a:pt x="55" y="0"/>
                      <a:pt x="52" y="0"/>
                      <a:pt x="50" y="0"/>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59" name="Freeform 23">
              <a:extLst>
                <a:ext uri="{FF2B5EF4-FFF2-40B4-BE49-F238E27FC236}">
                  <a16:creationId xmlns:a16="http://schemas.microsoft.com/office/drawing/2014/main" id="{3DEE6B72-78F0-4A15-B9C2-B4B17D57EA5B}"/>
                </a:ext>
              </a:extLst>
            </p:cNvPr>
            <p:cNvSpPr>
              <a:spLocks/>
            </p:cNvSpPr>
            <p:nvPr/>
          </p:nvSpPr>
          <p:spPr bwMode="auto">
            <a:xfrm>
              <a:off x="2681560" y="3499266"/>
              <a:ext cx="467764" cy="469538"/>
            </a:xfrm>
            <a:custGeom>
              <a:avLst/>
              <a:gdLst>
                <a:gd name="T0" fmla="*/ 284 w 296"/>
                <a:gd name="T1" fmla="*/ 242 h 297"/>
                <a:gd name="T2" fmla="*/ 154 w 296"/>
                <a:gd name="T3" fmla="*/ 112 h 297"/>
                <a:gd name="T4" fmla="*/ 137 w 296"/>
                <a:gd name="T5" fmla="*/ 29 h 297"/>
                <a:gd name="T6" fmla="*/ 54 w 296"/>
                <a:gd name="T7" fmla="*/ 11 h 297"/>
                <a:gd name="T8" fmla="*/ 88 w 296"/>
                <a:gd name="T9" fmla="*/ 45 h 297"/>
                <a:gd name="T10" fmla="*/ 76 w 296"/>
                <a:gd name="T11" fmla="*/ 77 h 297"/>
                <a:gd name="T12" fmla="*/ 45 w 296"/>
                <a:gd name="T13" fmla="*/ 88 h 297"/>
                <a:gd name="T14" fmla="*/ 11 w 296"/>
                <a:gd name="T15" fmla="*/ 54 h 297"/>
                <a:gd name="T16" fmla="*/ 28 w 296"/>
                <a:gd name="T17" fmla="*/ 137 h 297"/>
                <a:gd name="T18" fmla="*/ 111 w 296"/>
                <a:gd name="T19" fmla="*/ 155 h 297"/>
                <a:gd name="T20" fmla="*/ 241 w 296"/>
                <a:gd name="T21" fmla="*/ 285 h 297"/>
                <a:gd name="T22" fmla="*/ 284 w 296"/>
                <a:gd name="T23" fmla="*/ 285 h 297"/>
                <a:gd name="T24" fmla="*/ 284 w 296"/>
                <a:gd name="T25" fmla="*/ 24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297">
                  <a:moveTo>
                    <a:pt x="284" y="242"/>
                  </a:moveTo>
                  <a:cubicBezTo>
                    <a:pt x="154" y="112"/>
                    <a:pt x="154" y="112"/>
                    <a:pt x="154" y="112"/>
                  </a:cubicBezTo>
                  <a:cubicBezTo>
                    <a:pt x="165" y="84"/>
                    <a:pt x="160" y="51"/>
                    <a:pt x="137" y="29"/>
                  </a:cubicBezTo>
                  <a:cubicBezTo>
                    <a:pt x="115" y="6"/>
                    <a:pt x="82" y="0"/>
                    <a:pt x="54" y="11"/>
                  </a:cubicBezTo>
                  <a:cubicBezTo>
                    <a:pt x="88" y="45"/>
                    <a:pt x="88" y="45"/>
                    <a:pt x="88" y="45"/>
                  </a:cubicBezTo>
                  <a:cubicBezTo>
                    <a:pt x="76" y="77"/>
                    <a:pt x="76" y="77"/>
                    <a:pt x="76" y="77"/>
                  </a:cubicBezTo>
                  <a:cubicBezTo>
                    <a:pt x="45" y="88"/>
                    <a:pt x="45" y="88"/>
                    <a:pt x="45" y="88"/>
                  </a:cubicBezTo>
                  <a:cubicBezTo>
                    <a:pt x="11" y="54"/>
                    <a:pt x="11" y="54"/>
                    <a:pt x="11" y="54"/>
                  </a:cubicBezTo>
                  <a:cubicBezTo>
                    <a:pt x="0" y="82"/>
                    <a:pt x="6" y="115"/>
                    <a:pt x="28" y="137"/>
                  </a:cubicBezTo>
                  <a:cubicBezTo>
                    <a:pt x="51" y="160"/>
                    <a:pt x="84" y="166"/>
                    <a:pt x="111" y="155"/>
                  </a:cubicBezTo>
                  <a:cubicBezTo>
                    <a:pt x="241" y="285"/>
                    <a:pt x="241" y="285"/>
                    <a:pt x="241" y="285"/>
                  </a:cubicBezTo>
                  <a:cubicBezTo>
                    <a:pt x="253" y="297"/>
                    <a:pt x="272" y="297"/>
                    <a:pt x="284" y="285"/>
                  </a:cubicBezTo>
                  <a:cubicBezTo>
                    <a:pt x="296" y="273"/>
                    <a:pt x="296" y="254"/>
                    <a:pt x="284" y="242"/>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a:extLst>
              <a:ext uri="{FF2B5EF4-FFF2-40B4-BE49-F238E27FC236}">
                <a16:creationId xmlns:a16="http://schemas.microsoft.com/office/drawing/2014/main" id="{E5B19C84-97E0-473B-B27E-3A9F9A7DDEAA}"/>
              </a:ext>
            </a:extLst>
          </p:cNvPr>
          <p:cNvGrpSpPr/>
          <p:nvPr/>
        </p:nvGrpSpPr>
        <p:grpSpPr>
          <a:xfrm>
            <a:off x="3570744" y="5241624"/>
            <a:ext cx="2677173" cy="1122351"/>
            <a:chOff x="3583444" y="5241624"/>
            <a:chExt cx="2677173" cy="1122351"/>
          </a:xfrm>
        </p:grpSpPr>
        <p:sp>
          <p:nvSpPr>
            <p:cNvPr id="134" name="Text Placeholder 21">
              <a:extLst>
                <a:ext uri="{FF2B5EF4-FFF2-40B4-BE49-F238E27FC236}">
                  <a16:creationId xmlns:a16="http://schemas.microsoft.com/office/drawing/2014/main" id="{4447B48A-D92E-4119-B717-A83AD6C38318}"/>
                </a:ext>
              </a:extLst>
            </p:cNvPr>
            <p:cNvSpPr txBox="1">
              <a:spLocks/>
            </p:cNvSpPr>
            <p:nvPr/>
          </p:nvSpPr>
          <p:spPr>
            <a:xfrm>
              <a:off x="3583444" y="5985410"/>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Azure</a:t>
              </a:r>
            </a:p>
          </p:txBody>
        </p:sp>
        <p:sp>
          <p:nvSpPr>
            <p:cNvPr id="136" name="Freeform 126">
              <a:extLst>
                <a:ext uri="{FF2B5EF4-FFF2-40B4-BE49-F238E27FC236}">
                  <a16:creationId xmlns:a16="http://schemas.microsoft.com/office/drawing/2014/main" id="{6CAC7CA3-DA4D-4C1C-AB15-12FC1D94F907}"/>
                </a:ext>
              </a:extLst>
            </p:cNvPr>
            <p:cNvSpPr>
              <a:spLocks/>
            </p:cNvSpPr>
            <p:nvPr/>
          </p:nvSpPr>
          <p:spPr bwMode="auto">
            <a:xfrm>
              <a:off x="4710749" y="5439458"/>
              <a:ext cx="422565" cy="263384"/>
            </a:xfrm>
            <a:custGeom>
              <a:avLst/>
              <a:gdLst>
                <a:gd name="T0" fmla="*/ 243 w 372"/>
                <a:gd name="T1" fmla="*/ 0 h 231"/>
                <a:gd name="T2" fmla="*/ 178 w 372"/>
                <a:gd name="T3" fmla="*/ 37 h 231"/>
                <a:gd name="T4" fmla="*/ 149 w 372"/>
                <a:gd name="T5" fmla="*/ 31 h 231"/>
                <a:gd name="T6" fmla="*/ 97 w 372"/>
                <a:gd name="T7" fmla="*/ 52 h 231"/>
                <a:gd name="T8" fmla="*/ 79 w 372"/>
                <a:gd name="T9" fmla="*/ 79 h 231"/>
                <a:gd name="T10" fmla="*/ 75 w 372"/>
                <a:gd name="T11" fmla="*/ 79 h 231"/>
                <a:gd name="T12" fmla="*/ 22 w 372"/>
                <a:gd name="T13" fmla="*/ 101 h 231"/>
                <a:gd name="T14" fmla="*/ 0 w 372"/>
                <a:gd name="T15" fmla="*/ 155 h 231"/>
                <a:gd name="T16" fmla="*/ 22 w 372"/>
                <a:gd name="T17" fmla="*/ 208 h 231"/>
                <a:gd name="T18" fmla="*/ 75 w 372"/>
                <a:gd name="T19" fmla="*/ 231 h 231"/>
                <a:gd name="T20" fmla="*/ 296 w 372"/>
                <a:gd name="T21" fmla="*/ 231 h 231"/>
                <a:gd name="T22" fmla="*/ 350 w 372"/>
                <a:gd name="T23" fmla="*/ 208 h 231"/>
                <a:gd name="T24" fmla="*/ 372 w 372"/>
                <a:gd name="T25" fmla="*/ 155 h 231"/>
                <a:gd name="T26" fmla="*/ 350 w 372"/>
                <a:gd name="T27" fmla="*/ 102 h 231"/>
                <a:gd name="T28" fmla="*/ 317 w 372"/>
                <a:gd name="T29" fmla="*/ 81 h 231"/>
                <a:gd name="T30" fmla="*/ 317 w 372"/>
                <a:gd name="T31" fmla="*/ 76 h 231"/>
                <a:gd name="T32" fmla="*/ 296 w 372"/>
                <a:gd name="T33" fmla="*/ 23 h 231"/>
                <a:gd name="T34" fmla="*/ 243 w 372"/>
                <a:gd name="T35"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2" h="231">
                  <a:moveTo>
                    <a:pt x="243" y="0"/>
                  </a:moveTo>
                  <a:cubicBezTo>
                    <a:pt x="216" y="0"/>
                    <a:pt x="192" y="14"/>
                    <a:pt x="178" y="37"/>
                  </a:cubicBezTo>
                  <a:cubicBezTo>
                    <a:pt x="170" y="33"/>
                    <a:pt x="159" y="31"/>
                    <a:pt x="149" y="31"/>
                  </a:cubicBezTo>
                  <a:cubicBezTo>
                    <a:pt x="129" y="31"/>
                    <a:pt x="111" y="38"/>
                    <a:pt x="97" y="52"/>
                  </a:cubicBezTo>
                  <a:cubicBezTo>
                    <a:pt x="89" y="59"/>
                    <a:pt x="83" y="68"/>
                    <a:pt x="79" y="79"/>
                  </a:cubicBezTo>
                  <a:cubicBezTo>
                    <a:pt x="77" y="79"/>
                    <a:pt x="76" y="79"/>
                    <a:pt x="75" y="79"/>
                  </a:cubicBezTo>
                  <a:cubicBezTo>
                    <a:pt x="56" y="79"/>
                    <a:pt x="37" y="87"/>
                    <a:pt x="22" y="101"/>
                  </a:cubicBezTo>
                  <a:cubicBezTo>
                    <a:pt x="8" y="116"/>
                    <a:pt x="0" y="135"/>
                    <a:pt x="0" y="155"/>
                  </a:cubicBezTo>
                  <a:cubicBezTo>
                    <a:pt x="0" y="175"/>
                    <a:pt x="8" y="194"/>
                    <a:pt x="22" y="208"/>
                  </a:cubicBezTo>
                  <a:cubicBezTo>
                    <a:pt x="37" y="223"/>
                    <a:pt x="56" y="231"/>
                    <a:pt x="75" y="231"/>
                  </a:cubicBezTo>
                  <a:cubicBezTo>
                    <a:pt x="296" y="231"/>
                    <a:pt x="296" y="231"/>
                    <a:pt x="296" y="231"/>
                  </a:cubicBezTo>
                  <a:cubicBezTo>
                    <a:pt x="317" y="231"/>
                    <a:pt x="336" y="223"/>
                    <a:pt x="350" y="208"/>
                  </a:cubicBezTo>
                  <a:cubicBezTo>
                    <a:pt x="364" y="194"/>
                    <a:pt x="372" y="175"/>
                    <a:pt x="372" y="155"/>
                  </a:cubicBezTo>
                  <a:cubicBezTo>
                    <a:pt x="372" y="135"/>
                    <a:pt x="364" y="116"/>
                    <a:pt x="350" y="102"/>
                  </a:cubicBezTo>
                  <a:cubicBezTo>
                    <a:pt x="341" y="92"/>
                    <a:pt x="330" y="85"/>
                    <a:pt x="317" y="81"/>
                  </a:cubicBezTo>
                  <a:cubicBezTo>
                    <a:pt x="317" y="80"/>
                    <a:pt x="317" y="78"/>
                    <a:pt x="317" y="76"/>
                  </a:cubicBezTo>
                  <a:cubicBezTo>
                    <a:pt x="317" y="56"/>
                    <a:pt x="310" y="37"/>
                    <a:pt x="296" y="23"/>
                  </a:cubicBezTo>
                  <a:cubicBezTo>
                    <a:pt x="282" y="8"/>
                    <a:pt x="263" y="0"/>
                    <a:pt x="243" y="0"/>
                  </a:cubicBezTo>
                  <a:close/>
                </a:path>
              </a:pathLst>
            </a:cu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Oval 136">
              <a:extLst>
                <a:ext uri="{FF2B5EF4-FFF2-40B4-BE49-F238E27FC236}">
                  <a16:creationId xmlns:a16="http://schemas.microsoft.com/office/drawing/2014/main" id="{7CFE22FD-0B2E-4EEC-870F-4EC3205B2745}"/>
                </a:ext>
              </a:extLst>
            </p:cNvPr>
            <p:cNvSpPr/>
            <p:nvPr/>
          </p:nvSpPr>
          <p:spPr bwMode="auto">
            <a:xfrm>
              <a:off x="4577856" y="5241624"/>
              <a:ext cx="661224" cy="661224"/>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 name="Group 5">
            <a:extLst>
              <a:ext uri="{FF2B5EF4-FFF2-40B4-BE49-F238E27FC236}">
                <a16:creationId xmlns:a16="http://schemas.microsoft.com/office/drawing/2014/main" id="{9818FC9D-F266-4287-B0B0-4569C1FED802}"/>
              </a:ext>
            </a:extLst>
          </p:cNvPr>
          <p:cNvGrpSpPr/>
          <p:nvPr/>
        </p:nvGrpSpPr>
        <p:grpSpPr>
          <a:xfrm>
            <a:off x="6179896" y="5241624"/>
            <a:ext cx="2677173" cy="1122351"/>
            <a:chOff x="6189421" y="5241624"/>
            <a:chExt cx="2677173" cy="1122351"/>
          </a:xfrm>
        </p:grpSpPr>
        <p:sp>
          <p:nvSpPr>
            <p:cNvPr id="125" name="Text Placeholder 21">
              <a:extLst>
                <a:ext uri="{FF2B5EF4-FFF2-40B4-BE49-F238E27FC236}">
                  <a16:creationId xmlns:a16="http://schemas.microsoft.com/office/drawing/2014/main" id="{F7D18347-D790-44A8-A4E4-98CBC32AAE49}"/>
                </a:ext>
              </a:extLst>
            </p:cNvPr>
            <p:cNvSpPr txBox="1">
              <a:spLocks/>
            </p:cNvSpPr>
            <p:nvPr/>
          </p:nvSpPr>
          <p:spPr>
            <a:xfrm>
              <a:off x="6189421" y="5985410"/>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On-premises infrastructure</a:t>
              </a:r>
            </a:p>
          </p:txBody>
        </p:sp>
        <p:grpSp>
          <p:nvGrpSpPr>
            <p:cNvPr id="128" name="Group 127">
              <a:extLst>
                <a:ext uri="{FF2B5EF4-FFF2-40B4-BE49-F238E27FC236}">
                  <a16:creationId xmlns:a16="http://schemas.microsoft.com/office/drawing/2014/main" id="{3D116039-6964-4A4E-A0BE-AADD8F493735}"/>
                </a:ext>
              </a:extLst>
            </p:cNvPr>
            <p:cNvGrpSpPr/>
            <p:nvPr/>
          </p:nvGrpSpPr>
          <p:grpSpPr>
            <a:xfrm>
              <a:off x="7417787" y="5398718"/>
              <a:ext cx="269268" cy="344864"/>
              <a:chOff x="6654800" y="5372100"/>
              <a:chExt cx="593725" cy="760413"/>
            </a:xfrm>
          </p:grpSpPr>
          <p:sp>
            <p:nvSpPr>
              <p:cNvPr id="130" name="Freeform 130">
                <a:extLst>
                  <a:ext uri="{FF2B5EF4-FFF2-40B4-BE49-F238E27FC236}">
                    <a16:creationId xmlns:a16="http://schemas.microsoft.com/office/drawing/2014/main" id="{03C63A95-B683-4D10-B8B6-AB9D6F5D1112}"/>
                  </a:ext>
                </a:extLst>
              </p:cNvPr>
              <p:cNvSpPr>
                <a:spLocks/>
              </p:cNvSpPr>
              <p:nvPr/>
            </p:nvSpPr>
            <p:spPr bwMode="auto">
              <a:xfrm>
                <a:off x="6654800" y="5372100"/>
                <a:ext cx="433387" cy="760412"/>
              </a:xfrm>
              <a:custGeom>
                <a:avLst/>
                <a:gdLst>
                  <a:gd name="T0" fmla="*/ 161 w 273"/>
                  <a:gd name="T1" fmla="*/ 479 h 479"/>
                  <a:gd name="T2" fmla="*/ 0 w 273"/>
                  <a:gd name="T3" fmla="*/ 479 h 479"/>
                  <a:gd name="T4" fmla="*/ 0 w 273"/>
                  <a:gd name="T5" fmla="*/ 0 h 479"/>
                  <a:gd name="T6" fmla="*/ 273 w 273"/>
                  <a:gd name="T7" fmla="*/ 0 h 479"/>
                  <a:gd name="T8" fmla="*/ 273 w 273"/>
                  <a:gd name="T9" fmla="*/ 185 h 479"/>
                </a:gdLst>
                <a:ahLst/>
                <a:cxnLst>
                  <a:cxn ang="0">
                    <a:pos x="T0" y="T1"/>
                  </a:cxn>
                  <a:cxn ang="0">
                    <a:pos x="T2" y="T3"/>
                  </a:cxn>
                  <a:cxn ang="0">
                    <a:pos x="T4" y="T5"/>
                  </a:cxn>
                  <a:cxn ang="0">
                    <a:pos x="T6" y="T7"/>
                  </a:cxn>
                  <a:cxn ang="0">
                    <a:pos x="T8" y="T9"/>
                  </a:cxn>
                </a:cxnLst>
                <a:rect l="0" t="0" r="r" b="b"/>
                <a:pathLst>
                  <a:path w="273" h="479">
                    <a:moveTo>
                      <a:pt x="161" y="479"/>
                    </a:moveTo>
                    <a:lnTo>
                      <a:pt x="0" y="479"/>
                    </a:lnTo>
                    <a:lnTo>
                      <a:pt x="0" y="0"/>
                    </a:lnTo>
                    <a:lnTo>
                      <a:pt x="273" y="0"/>
                    </a:lnTo>
                    <a:lnTo>
                      <a:pt x="273" y="185"/>
                    </a:lnTo>
                  </a:path>
                </a:pathLst>
              </a:cu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34">
                <a:extLst>
                  <a:ext uri="{FF2B5EF4-FFF2-40B4-BE49-F238E27FC236}">
                    <a16:creationId xmlns:a16="http://schemas.microsoft.com/office/drawing/2014/main" id="{9414CE5F-CF53-41FC-BFC1-20F87EFFB927}"/>
                  </a:ext>
                </a:extLst>
              </p:cNvPr>
              <p:cNvSpPr>
                <a:spLocks noChangeArrowheads="1"/>
              </p:cNvSpPr>
              <p:nvPr/>
            </p:nvSpPr>
            <p:spPr bwMode="auto">
              <a:xfrm>
                <a:off x="6910388" y="5665788"/>
                <a:ext cx="338137" cy="466725"/>
              </a:xfrm>
              <a:prstGeom prst="rect">
                <a:avLst/>
              </a:pr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135">
                <a:extLst>
                  <a:ext uri="{FF2B5EF4-FFF2-40B4-BE49-F238E27FC236}">
                    <a16:creationId xmlns:a16="http://schemas.microsoft.com/office/drawing/2014/main" id="{89BE6819-415B-4FFD-A499-F23EDFE10283}"/>
                  </a:ext>
                </a:extLst>
              </p:cNvPr>
              <p:cNvSpPr>
                <a:spLocks/>
              </p:cNvSpPr>
              <p:nvPr/>
            </p:nvSpPr>
            <p:spPr bwMode="auto">
              <a:xfrm>
                <a:off x="7037388" y="6008688"/>
                <a:ext cx="79375" cy="123825"/>
              </a:xfrm>
              <a:custGeom>
                <a:avLst/>
                <a:gdLst>
                  <a:gd name="T0" fmla="*/ 28 w 28"/>
                  <a:gd name="T1" fmla="*/ 44 h 44"/>
                  <a:gd name="T2" fmla="*/ 1 w 28"/>
                  <a:gd name="T3" fmla="*/ 44 h 44"/>
                  <a:gd name="T4" fmla="*/ 0 w 28"/>
                  <a:gd name="T5" fmla="*/ 43 h 44"/>
                  <a:gd name="T6" fmla="*/ 0 w 28"/>
                  <a:gd name="T7" fmla="*/ 0 h 44"/>
                  <a:gd name="T8" fmla="*/ 1 w 28"/>
                  <a:gd name="T9" fmla="*/ 0 h 44"/>
                  <a:gd name="T10" fmla="*/ 28 w 28"/>
                  <a:gd name="T11" fmla="*/ 0 h 44"/>
                  <a:gd name="T12" fmla="*/ 28 w 28"/>
                  <a:gd name="T13" fmla="*/ 0 h 44"/>
                  <a:gd name="T14" fmla="*/ 28 w 28"/>
                  <a:gd name="T15" fmla="*/ 43 h 44"/>
                  <a:gd name="T16" fmla="*/ 28 w 2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4">
                    <a:moveTo>
                      <a:pt x="28" y="44"/>
                    </a:moveTo>
                    <a:cubicBezTo>
                      <a:pt x="1" y="44"/>
                      <a:pt x="1" y="44"/>
                      <a:pt x="1" y="44"/>
                    </a:cubicBezTo>
                    <a:cubicBezTo>
                      <a:pt x="1" y="44"/>
                      <a:pt x="0" y="44"/>
                      <a:pt x="0" y="43"/>
                    </a:cubicBezTo>
                    <a:cubicBezTo>
                      <a:pt x="0" y="0"/>
                      <a:pt x="0" y="0"/>
                      <a:pt x="0" y="0"/>
                    </a:cubicBezTo>
                    <a:cubicBezTo>
                      <a:pt x="0" y="0"/>
                      <a:pt x="1" y="0"/>
                      <a:pt x="1" y="0"/>
                    </a:cubicBezTo>
                    <a:cubicBezTo>
                      <a:pt x="28" y="0"/>
                      <a:pt x="28" y="0"/>
                      <a:pt x="28" y="0"/>
                    </a:cubicBezTo>
                    <a:cubicBezTo>
                      <a:pt x="28" y="0"/>
                      <a:pt x="28" y="0"/>
                      <a:pt x="28" y="0"/>
                    </a:cubicBezTo>
                    <a:cubicBezTo>
                      <a:pt x="28" y="43"/>
                      <a:pt x="28" y="43"/>
                      <a:pt x="28" y="43"/>
                    </a:cubicBezTo>
                    <a:cubicBezTo>
                      <a:pt x="28" y="44"/>
                      <a:pt x="28" y="44"/>
                      <a:pt x="28" y="44"/>
                    </a:cubicBezTo>
                    <a:close/>
                  </a:path>
                </a:pathLst>
              </a:cu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9" name="Oval 128">
              <a:extLst>
                <a:ext uri="{FF2B5EF4-FFF2-40B4-BE49-F238E27FC236}">
                  <a16:creationId xmlns:a16="http://schemas.microsoft.com/office/drawing/2014/main" id="{0CA3D6D7-8FC9-47C7-9D1E-B38D4C1D7E1B}"/>
                </a:ext>
              </a:extLst>
            </p:cNvPr>
            <p:cNvSpPr/>
            <p:nvPr/>
          </p:nvSpPr>
          <p:spPr bwMode="auto">
            <a:xfrm>
              <a:off x="7197396" y="5241624"/>
              <a:ext cx="661224" cy="661224"/>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0B85987E-2195-481B-A519-1C371D6E2B8C}"/>
              </a:ext>
            </a:extLst>
          </p:cNvPr>
          <p:cNvGrpSpPr/>
          <p:nvPr/>
        </p:nvGrpSpPr>
        <p:grpSpPr>
          <a:xfrm>
            <a:off x="8790877" y="5241624"/>
            <a:ext cx="2677173" cy="1122351"/>
            <a:chOff x="8803576" y="5241624"/>
            <a:chExt cx="2677173" cy="1122351"/>
          </a:xfrm>
        </p:grpSpPr>
        <p:sp>
          <p:nvSpPr>
            <p:cNvPr id="118" name="Text Placeholder 21">
              <a:extLst>
                <a:ext uri="{FF2B5EF4-FFF2-40B4-BE49-F238E27FC236}">
                  <a16:creationId xmlns:a16="http://schemas.microsoft.com/office/drawing/2014/main" id="{3302CE2F-ECC0-41DA-BA65-046D7CDC72A0}"/>
                </a:ext>
              </a:extLst>
            </p:cNvPr>
            <p:cNvSpPr txBox="1">
              <a:spLocks/>
            </p:cNvSpPr>
            <p:nvPr/>
          </p:nvSpPr>
          <p:spPr>
            <a:xfrm>
              <a:off x="8803576" y="5985410"/>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Other clouds</a:t>
              </a:r>
            </a:p>
          </p:txBody>
        </p:sp>
        <p:grpSp>
          <p:nvGrpSpPr>
            <p:cNvPr id="120" name="Group 119">
              <a:extLst>
                <a:ext uri="{FF2B5EF4-FFF2-40B4-BE49-F238E27FC236}">
                  <a16:creationId xmlns:a16="http://schemas.microsoft.com/office/drawing/2014/main" id="{DC0605F3-6FA0-49C6-87EE-1F10A7B399AC}"/>
                </a:ext>
              </a:extLst>
            </p:cNvPr>
            <p:cNvGrpSpPr/>
            <p:nvPr/>
          </p:nvGrpSpPr>
          <p:grpSpPr>
            <a:xfrm>
              <a:off x="9937688" y="5495644"/>
              <a:ext cx="419720" cy="196186"/>
              <a:chOff x="8529638" y="5526088"/>
              <a:chExt cx="1120775" cy="523875"/>
            </a:xfrm>
          </p:grpSpPr>
          <p:sp>
            <p:nvSpPr>
              <p:cNvPr id="122" name="Freeform 139">
                <a:extLst>
                  <a:ext uri="{FF2B5EF4-FFF2-40B4-BE49-F238E27FC236}">
                    <a16:creationId xmlns:a16="http://schemas.microsoft.com/office/drawing/2014/main" id="{5B355329-DDF9-4836-A46A-18019DB6D3A2}"/>
                  </a:ext>
                </a:extLst>
              </p:cNvPr>
              <p:cNvSpPr>
                <a:spLocks/>
              </p:cNvSpPr>
              <p:nvPr/>
            </p:nvSpPr>
            <p:spPr bwMode="auto">
              <a:xfrm>
                <a:off x="9199563" y="5526088"/>
                <a:ext cx="450850" cy="415925"/>
              </a:xfrm>
              <a:custGeom>
                <a:avLst/>
                <a:gdLst>
                  <a:gd name="T0" fmla="*/ 52 w 160"/>
                  <a:gd name="T1" fmla="*/ 146 h 146"/>
                  <a:gd name="T2" fmla="*/ 113 w 160"/>
                  <a:gd name="T3" fmla="*/ 146 h 146"/>
                  <a:gd name="T4" fmla="*/ 147 w 160"/>
                  <a:gd name="T5" fmla="*/ 132 h 146"/>
                  <a:gd name="T6" fmla="*/ 160 w 160"/>
                  <a:gd name="T7" fmla="*/ 98 h 146"/>
                  <a:gd name="T8" fmla="*/ 147 w 160"/>
                  <a:gd name="T9" fmla="*/ 64 h 146"/>
                  <a:gd name="T10" fmla="*/ 126 w 160"/>
                  <a:gd name="T11" fmla="*/ 52 h 146"/>
                  <a:gd name="T12" fmla="*/ 126 w 160"/>
                  <a:gd name="T13" fmla="*/ 48 h 146"/>
                  <a:gd name="T14" fmla="*/ 113 w 160"/>
                  <a:gd name="T15" fmla="*/ 14 h 146"/>
                  <a:gd name="T16" fmla="*/ 79 w 160"/>
                  <a:gd name="T17" fmla="*/ 0 h 146"/>
                  <a:gd name="T18" fmla="*/ 79 w 160"/>
                  <a:gd name="T19" fmla="*/ 0 h 146"/>
                  <a:gd name="T20" fmla="*/ 38 w 160"/>
                  <a:gd name="T21" fmla="*/ 23 h 146"/>
                  <a:gd name="T22" fmla="*/ 20 w 160"/>
                  <a:gd name="T23" fmla="*/ 20 h 146"/>
                  <a:gd name="T24" fmla="*/ 0 w 160"/>
                  <a:gd name="T25" fmla="*/ 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46">
                    <a:moveTo>
                      <a:pt x="52" y="146"/>
                    </a:moveTo>
                    <a:cubicBezTo>
                      <a:pt x="113" y="146"/>
                      <a:pt x="113" y="146"/>
                      <a:pt x="113" y="146"/>
                    </a:cubicBezTo>
                    <a:cubicBezTo>
                      <a:pt x="126" y="146"/>
                      <a:pt x="138" y="141"/>
                      <a:pt x="147" y="132"/>
                    </a:cubicBezTo>
                    <a:cubicBezTo>
                      <a:pt x="155" y="123"/>
                      <a:pt x="160" y="111"/>
                      <a:pt x="160" y="98"/>
                    </a:cubicBezTo>
                    <a:cubicBezTo>
                      <a:pt x="160" y="85"/>
                      <a:pt x="155" y="73"/>
                      <a:pt x="147" y="64"/>
                    </a:cubicBezTo>
                    <a:cubicBezTo>
                      <a:pt x="141" y="58"/>
                      <a:pt x="134" y="54"/>
                      <a:pt x="126" y="52"/>
                    </a:cubicBezTo>
                    <a:cubicBezTo>
                      <a:pt x="126" y="51"/>
                      <a:pt x="126" y="49"/>
                      <a:pt x="126" y="48"/>
                    </a:cubicBezTo>
                    <a:cubicBezTo>
                      <a:pt x="126" y="36"/>
                      <a:pt x="121" y="24"/>
                      <a:pt x="113" y="14"/>
                    </a:cubicBezTo>
                    <a:cubicBezTo>
                      <a:pt x="104" y="5"/>
                      <a:pt x="92" y="0"/>
                      <a:pt x="79" y="0"/>
                    </a:cubicBezTo>
                    <a:cubicBezTo>
                      <a:pt x="79" y="0"/>
                      <a:pt x="79" y="0"/>
                      <a:pt x="79" y="0"/>
                    </a:cubicBezTo>
                    <a:cubicBezTo>
                      <a:pt x="62" y="0"/>
                      <a:pt x="47" y="9"/>
                      <a:pt x="38" y="23"/>
                    </a:cubicBezTo>
                    <a:cubicBezTo>
                      <a:pt x="33" y="21"/>
                      <a:pt x="26" y="20"/>
                      <a:pt x="20" y="20"/>
                    </a:cubicBezTo>
                    <a:cubicBezTo>
                      <a:pt x="13" y="20"/>
                      <a:pt x="6" y="21"/>
                      <a:pt x="0" y="24"/>
                    </a:cubicBezTo>
                  </a:path>
                </a:pathLst>
              </a:cu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40">
                <a:extLst>
                  <a:ext uri="{FF2B5EF4-FFF2-40B4-BE49-F238E27FC236}">
                    <a16:creationId xmlns:a16="http://schemas.microsoft.com/office/drawing/2014/main" id="{CE18E9E0-C7D5-4933-BCF5-E58E7CCA0570}"/>
                  </a:ext>
                </a:extLst>
              </p:cNvPr>
              <p:cNvSpPr>
                <a:spLocks/>
              </p:cNvSpPr>
              <p:nvPr/>
            </p:nvSpPr>
            <p:spPr bwMode="auto">
              <a:xfrm>
                <a:off x="8529638" y="5529263"/>
                <a:ext cx="825500" cy="520700"/>
              </a:xfrm>
              <a:custGeom>
                <a:avLst/>
                <a:gdLst>
                  <a:gd name="T0" fmla="*/ 192 w 293"/>
                  <a:gd name="T1" fmla="*/ 0 h 183"/>
                  <a:gd name="T2" fmla="*/ 141 w 293"/>
                  <a:gd name="T3" fmla="*/ 30 h 183"/>
                  <a:gd name="T4" fmla="*/ 118 w 293"/>
                  <a:gd name="T5" fmla="*/ 25 h 183"/>
                  <a:gd name="T6" fmla="*/ 76 w 293"/>
                  <a:gd name="T7" fmla="*/ 41 h 183"/>
                  <a:gd name="T8" fmla="*/ 62 w 293"/>
                  <a:gd name="T9" fmla="*/ 63 h 183"/>
                  <a:gd name="T10" fmla="*/ 60 w 293"/>
                  <a:gd name="T11" fmla="*/ 63 h 183"/>
                  <a:gd name="T12" fmla="*/ 18 w 293"/>
                  <a:gd name="T13" fmla="*/ 81 h 183"/>
                  <a:gd name="T14" fmla="*/ 0 w 293"/>
                  <a:gd name="T15" fmla="*/ 123 h 183"/>
                  <a:gd name="T16" fmla="*/ 18 w 293"/>
                  <a:gd name="T17" fmla="*/ 165 h 183"/>
                  <a:gd name="T18" fmla="*/ 60 w 293"/>
                  <a:gd name="T19" fmla="*/ 183 h 183"/>
                  <a:gd name="T20" fmla="*/ 234 w 293"/>
                  <a:gd name="T21" fmla="*/ 183 h 183"/>
                  <a:gd name="T22" fmla="*/ 276 w 293"/>
                  <a:gd name="T23" fmla="*/ 165 h 183"/>
                  <a:gd name="T24" fmla="*/ 293 w 293"/>
                  <a:gd name="T25" fmla="*/ 123 h 183"/>
                  <a:gd name="T26" fmla="*/ 276 w 293"/>
                  <a:gd name="T27" fmla="*/ 81 h 183"/>
                  <a:gd name="T28" fmla="*/ 250 w 293"/>
                  <a:gd name="T29" fmla="*/ 65 h 183"/>
                  <a:gd name="T30" fmla="*/ 250 w 293"/>
                  <a:gd name="T31" fmla="*/ 61 h 183"/>
                  <a:gd name="T32" fmla="*/ 234 w 293"/>
                  <a:gd name="T33" fmla="*/ 19 h 183"/>
                  <a:gd name="T34" fmla="*/ 192 w 293"/>
                  <a:gd name="T3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183">
                    <a:moveTo>
                      <a:pt x="192" y="0"/>
                    </a:moveTo>
                    <a:cubicBezTo>
                      <a:pt x="171" y="0"/>
                      <a:pt x="152" y="12"/>
                      <a:pt x="141" y="30"/>
                    </a:cubicBezTo>
                    <a:cubicBezTo>
                      <a:pt x="134" y="27"/>
                      <a:pt x="126" y="25"/>
                      <a:pt x="118" y="25"/>
                    </a:cubicBezTo>
                    <a:cubicBezTo>
                      <a:pt x="102" y="25"/>
                      <a:pt x="88" y="31"/>
                      <a:pt x="76" y="41"/>
                    </a:cubicBezTo>
                    <a:cubicBezTo>
                      <a:pt x="70" y="47"/>
                      <a:pt x="65" y="55"/>
                      <a:pt x="62" y="63"/>
                    </a:cubicBezTo>
                    <a:cubicBezTo>
                      <a:pt x="61" y="63"/>
                      <a:pt x="60" y="63"/>
                      <a:pt x="60" y="63"/>
                    </a:cubicBezTo>
                    <a:cubicBezTo>
                      <a:pt x="44" y="63"/>
                      <a:pt x="29" y="69"/>
                      <a:pt x="18" y="81"/>
                    </a:cubicBezTo>
                    <a:cubicBezTo>
                      <a:pt x="6" y="92"/>
                      <a:pt x="0" y="107"/>
                      <a:pt x="0" y="123"/>
                    </a:cubicBezTo>
                    <a:cubicBezTo>
                      <a:pt x="0" y="139"/>
                      <a:pt x="6" y="154"/>
                      <a:pt x="18" y="165"/>
                    </a:cubicBezTo>
                    <a:cubicBezTo>
                      <a:pt x="29" y="177"/>
                      <a:pt x="44" y="183"/>
                      <a:pt x="60" y="183"/>
                    </a:cubicBezTo>
                    <a:cubicBezTo>
                      <a:pt x="234" y="183"/>
                      <a:pt x="234" y="183"/>
                      <a:pt x="234" y="183"/>
                    </a:cubicBezTo>
                    <a:cubicBezTo>
                      <a:pt x="250" y="183"/>
                      <a:pt x="265" y="177"/>
                      <a:pt x="276" y="165"/>
                    </a:cubicBezTo>
                    <a:cubicBezTo>
                      <a:pt x="287" y="154"/>
                      <a:pt x="293" y="139"/>
                      <a:pt x="293" y="123"/>
                    </a:cubicBezTo>
                    <a:cubicBezTo>
                      <a:pt x="293" y="107"/>
                      <a:pt x="287" y="92"/>
                      <a:pt x="276" y="81"/>
                    </a:cubicBezTo>
                    <a:cubicBezTo>
                      <a:pt x="269" y="73"/>
                      <a:pt x="260" y="68"/>
                      <a:pt x="250" y="65"/>
                    </a:cubicBezTo>
                    <a:cubicBezTo>
                      <a:pt x="250" y="64"/>
                      <a:pt x="250" y="62"/>
                      <a:pt x="250" y="61"/>
                    </a:cubicBezTo>
                    <a:cubicBezTo>
                      <a:pt x="250" y="45"/>
                      <a:pt x="245" y="30"/>
                      <a:pt x="234" y="19"/>
                    </a:cubicBezTo>
                    <a:cubicBezTo>
                      <a:pt x="223" y="7"/>
                      <a:pt x="208" y="0"/>
                      <a:pt x="192" y="0"/>
                    </a:cubicBezTo>
                    <a:close/>
                  </a:path>
                </a:pathLst>
              </a:cu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21" name="Oval 120">
              <a:extLst>
                <a:ext uri="{FF2B5EF4-FFF2-40B4-BE49-F238E27FC236}">
                  <a16:creationId xmlns:a16="http://schemas.microsoft.com/office/drawing/2014/main" id="{293EE638-68E3-4FAF-9A27-E2F3BF5495B2}"/>
                </a:ext>
              </a:extLst>
            </p:cNvPr>
            <p:cNvSpPr/>
            <p:nvPr/>
          </p:nvSpPr>
          <p:spPr bwMode="auto">
            <a:xfrm>
              <a:off x="9816936" y="5241624"/>
              <a:ext cx="661224" cy="661224"/>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a:extLst>
              <a:ext uri="{FF2B5EF4-FFF2-40B4-BE49-F238E27FC236}">
                <a16:creationId xmlns:a16="http://schemas.microsoft.com/office/drawing/2014/main" id="{6A66F496-CB08-465C-AF6C-F4E54E8520C5}"/>
              </a:ext>
            </a:extLst>
          </p:cNvPr>
          <p:cNvGrpSpPr/>
          <p:nvPr/>
        </p:nvGrpSpPr>
        <p:grpSpPr>
          <a:xfrm>
            <a:off x="950341" y="5241624"/>
            <a:ext cx="2677173" cy="1122351"/>
            <a:chOff x="950341" y="5241624"/>
            <a:chExt cx="2677173" cy="1122351"/>
          </a:xfrm>
        </p:grpSpPr>
        <p:sp>
          <p:nvSpPr>
            <p:cNvPr id="110" name="Text Placeholder 21">
              <a:extLst>
                <a:ext uri="{FF2B5EF4-FFF2-40B4-BE49-F238E27FC236}">
                  <a16:creationId xmlns:a16="http://schemas.microsoft.com/office/drawing/2014/main" id="{984A9BF6-16BB-4135-B850-4F5D7C8EDD0A}"/>
                </a:ext>
              </a:extLst>
            </p:cNvPr>
            <p:cNvSpPr txBox="1">
              <a:spLocks/>
            </p:cNvSpPr>
            <p:nvPr/>
          </p:nvSpPr>
          <p:spPr>
            <a:xfrm>
              <a:off x="950341" y="5985410"/>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Dev machine</a:t>
              </a:r>
            </a:p>
          </p:txBody>
        </p:sp>
        <p:grpSp>
          <p:nvGrpSpPr>
            <p:cNvPr id="113" name="Group 112">
              <a:extLst>
                <a:ext uri="{FF2B5EF4-FFF2-40B4-BE49-F238E27FC236}">
                  <a16:creationId xmlns:a16="http://schemas.microsoft.com/office/drawing/2014/main" id="{29E8876B-08D2-4A60-81E7-95DB800155D2}"/>
                </a:ext>
              </a:extLst>
            </p:cNvPr>
            <p:cNvGrpSpPr/>
            <p:nvPr/>
          </p:nvGrpSpPr>
          <p:grpSpPr>
            <a:xfrm>
              <a:off x="2053919" y="5436119"/>
              <a:ext cx="489068" cy="286352"/>
              <a:chOff x="2324101" y="5397500"/>
              <a:chExt cx="1336675" cy="782637"/>
            </a:xfrm>
          </p:grpSpPr>
          <p:sp>
            <p:nvSpPr>
              <p:cNvPr id="115" name="Freeform 121">
                <a:extLst>
                  <a:ext uri="{FF2B5EF4-FFF2-40B4-BE49-F238E27FC236}">
                    <a16:creationId xmlns:a16="http://schemas.microsoft.com/office/drawing/2014/main" id="{186FE1A2-D71E-4E5D-ADEA-0CD10702E1F1}"/>
                  </a:ext>
                </a:extLst>
              </p:cNvPr>
              <p:cNvSpPr>
                <a:spLocks/>
              </p:cNvSpPr>
              <p:nvPr/>
            </p:nvSpPr>
            <p:spPr bwMode="auto">
              <a:xfrm>
                <a:off x="2324101" y="5397500"/>
                <a:ext cx="1011238" cy="666750"/>
              </a:xfrm>
              <a:custGeom>
                <a:avLst/>
                <a:gdLst>
                  <a:gd name="T0" fmla="*/ 355 w 359"/>
                  <a:gd name="T1" fmla="*/ 188 h 236"/>
                  <a:gd name="T2" fmla="*/ 113 w 359"/>
                  <a:gd name="T3" fmla="*/ 236 h 236"/>
                  <a:gd name="T4" fmla="*/ 109 w 359"/>
                  <a:gd name="T5" fmla="*/ 234 h 236"/>
                  <a:gd name="T6" fmla="*/ 1 w 359"/>
                  <a:gd name="T7" fmla="*/ 5 h 236"/>
                  <a:gd name="T8" fmla="*/ 4 w 359"/>
                  <a:gd name="T9" fmla="*/ 0 h 236"/>
                  <a:gd name="T10" fmla="*/ 250 w 359"/>
                  <a:gd name="T11" fmla="*/ 0 h 236"/>
                  <a:gd name="T12" fmla="*/ 253 w 359"/>
                  <a:gd name="T13" fmla="*/ 2 h 236"/>
                  <a:gd name="T14" fmla="*/ 357 w 359"/>
                  <a:gd name="T15" fmla="*/ 183 h 236"/>
                  <a:gd name="T16" fmla="*/ 355 w 359"/>
                  <a:gd name="T17" fmla="*/ 18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36">
                    <a:moveTo>
                      <a:pt x="355" y="188"/>
                    </a:moveTo>
                    <a:cubicBezTo>
                      <a:pt x="113" y="236"/>
                      <a:pt x="113" y="236"/>
                      <a:pt x="113" y="236"/>
                    </a:cubicBezTo>
                    <a:cubicBezTo>
                      <a:pt x="111" y="236"/>
                      <a:pt x="110" y="236"/>
                      <a:pt x="109" y="234"/>
                    </a:cubicBezTo>
                    <a:cubicBezTo>
                      <a:pt x="1" y="5"/>
                      <a:pt x="1" y="5"/>
                      <a:pt x="1" y="5"/>
                    </a:cubicBezTo>
                    <a:cubicBezTo>
                      <a:pt x="0" y="3"/>
                      <a:pt x="1" y="0"/>
                      <a:pt x="4" y="0"/>
                    </a:cubicBezTo>
                    <a:cubicBezTo>
                      <a:pt x="250" y="0"/>
                      <a:pt x="250" y="0"/>
                      <a:pt x="250" y="0"/>
                    </a:cubicBezTo>
                    <a:cubicBezTo>
                      <a:pt x="251" y="0"/>
                      <a:pt x="252" y="1"/>
                      <a:pt x="253" y="2"/>
                    </a:cubicBezTo>
                    <a:cubicBezTo>
                      <a:pt x="357" y="183"/>
                      <a:pt x="357" y="183"/>
                      <a:pt x="357" y="183"/>
                    </a:cubicBezTo>
                    <a:cubicBezTo>
                      <a:pt x="359" y="185"/>
                      <a:pt x="357" y="188"/>
                      <a:pt x="355" y="188"/>
                    </a:cubicBezTo>
                    <a:close/>
                  </a:path>
                </a:pathLst>
              </a:cu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22">
                <a:extLst>
                  <a:ext uri="{FF2B5EF4-FFF2-40B4-BE49-F238E27FC236}">
                    <a16:creationId xmlns:a16="http://schemas.microsoft.com/office/drawing/2014/main" id="{317147FB-16EB-47E8-83CC-C7583A1192FF}"/>
                  </a:ext>
                </a:extLst>
              </p:cNvPr>
              <p:cNvSpPr>
                <a:spLocks/>
              </p:cNvSpPr>
              <p:nvPr/>
            </p:nvSpPr>
            <p:spPr bwMode="auto">
              <a:xfrm>
                <a:off x="2455863" y="5730875"/>
                <a:ext cx="1204913" cy="449262"/>
              </a:xfrm>
              <a:custGeom>
                <a:avLst/>
                <a:gdLst>
                  <a:gd name="T0" fmla="*/ 7 w 428"/>
                  <a:gd name="T1" fmla="*/ 0 h 159"/>
                  <a:gd name="T2" fmla="*/ 0 w 428"/>
                  <a:gd name="T3" fmla="*/ 100 h 159"/>
                  <a:gd name="T4" fmla="*/ 3 w 428"/>
                  <a:gd name="T5" fmla="*/ 104 h 159"/>
                  <a:gd name="T6" fmla="*/ 195 w 428"/>
                  <a:gd name="T7" fmla="*/ 158 h 159"/>
                  <a:gd name="T8" fmla="*/ 210 w 428"/>
                  <a:gd name="T9" fmla="*/ 158 h 159"/>
                  <a:gd name="T10" fmla="*/ 424 w 428"/>
                  <a:gd name="T11" fmla="*/ 106 h 159"/>
                  <a:gd name="T12" fmla="*/ 425 w 428"/>
                  <a:gd name="T13" fmla="*/ 99 h 159"/>
                  <a:gd name="T14" fmla="*/ 313 w 428"/>
                  <a:gd name="T15" fmla="*/ 69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8" h="159">
                    <a:moveTo>
                      <a:pt x="7" y="0"/>
                    </a:moveTo>
                    <a:cubicBezTo>
                      <a:pt x="0" y="100"/>
                      <a:pt x="0" y="100"/>
                      <a:pt x="0" y="100"/>
                    </a:cubicBezTo>
                    <a:cubicBezTo>
                      <a:pt x="0" y="102"/>
                      <a:pt x="1" y="104"/>
                      <a:pt x="3" y="104"/>
                    </a:cubicBezTo>
                    <a:cubicBezTo>
                      <a:pt x="195" y="158"/>
                      <a:pt x="195" y="158"/>
                      <a:pt x="195" y="158"/>
                    </a:cubicBezTo>
                    <a:cubicBezTo>
                      <a:pt x="200" y="159"/>
                      <a:pt x="205" y="159"/>
                      <a:pt x="210" y="158"/>
                    </a:cubicBezTo>
                    <a:cubicBezTo>
                      <a:pt x="424" y="106"/>
                      <a:pt x="424" y="106"/>
                      <a:pt x="424" y="106"/>
                    </a:cubicBezTo>
                    <a:cubicBezTo>
                      <a:pt x="428" y="105"/>
                      <a:pt x="428" y="100"/>
                      <a:pt x="425" y="99"/>
                    </a:cubicBezTo>
                    <a:cubicBezTo>
                      <a:pt x="313" y="69"/>
                      <a:pt x="313" y="69"/>
                      <a:pt x="313" y="69"/>
                    </a:cubicBezTo>
                  </a:path>
                </a:pathLst>
              </a:cu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14" name="Oval 113">
              <a:extLst>
                <a:ext uri="{FF2B5EF4-FFF2-40B4-BE49-F238E27FC236}">
                  <a16:creationId xmlns:a16="http://schemas.microsoft.com/office/drawing/2014/main" id="{B7D8AA3B-3DD5-41F3-95B8-969F68EB12D3}"/>
                </a:ext>
              </a:extLst>
            </p:cNvPr>
            <p:cNvSpPr/>
            <p:nvPr/>
          </p:nvSpPr>
          <p:spPr bwMode="auto">
            <a:xfrm>
              <a:off x="1958316" y="5241624"/>
              <a:ext cx="661224" cy="661224"/>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8" name="Rectangle 137">
            <a:extLst>
              <a:ext uri="{FF2B5EF4-FFF2-40B4-BE49-F238E27FC236}">
                <a16:creationId xmlns:a16="http://schemas.microsoft.com/office/drawing/2014/main" id="{C57B3DF1-002D-47A3-82B4-C4CF03DF2632}"/>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655854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8" name="Group 277">
            <a:extLst>
              <a:ext uri="{FF2B5EF4-FFF2-40B4-BE49-F238E27FC236}">
                <a16:creationId xmlns:a16="http://schemas.microsoft.com/office/drawing/2014/main" id="{3ACDF643-E268-45CA-ADE8-8E74B32FB950}"/>
              </a:ext>
            </a:extLst>
          </p:cNvPr>
          <p:cNvGrpSpPr/>
          <p:nvPr/>
        </p:nvGrpSpPr>
        <p:grpSpPr>
          <a:xfrm>
            <a:off x="-226230" y="4584522"/>
            <a:ext cx="13154807" cy="2748832"/>
            <a:chOff x="-359166" y="3595461"/>
            <a:chExt cx="13154807" cy="2748832"/>
          </a:xfrm>
        </p:grpSpPr>
        <p:grpSp>
          <p:nvGrpSpPr>
            <p:cNvPr id="280" name="Group 279">
              <a:extLst>
                <a:ext uri="{FF2B5EF4-FFF2-40B4-BE49-F238E27FC236}">
                  <a16:creationId xmlns:a16="http://schemas.microsoft.com/office/drawing/2014/main" id="{E8310034-1BE8-4116-A30E-7EC7FEC2E080}"/>
                </a:ext>
              </a:extLst>
            </p:cNvPr>
            <p:cNvGrpSpPr/>
            <p:nvPr/>
          </p:nvGrpSpPr>
          <p:grpSpPr>
            <a:xfrm>
              <a:off x="-359166" y="4877425"/>
              <a:ext cx="13154807" cy="1466868"/>
              <a:chOff x="-359166" y="1894404"/>
              <a:chExt cx="13154807" cy="1466868"/>
            </a:xfrm>
          </p:grpSpPr>
          <p:grpSp>
            <p:nvGrpSpPr>
              <p:cNvPr id="454" name="Group 453">
                <a:extLst>
                  <a:ext uri="{FF2B5EF4-FFF2-40B4-BE49-F238E27FC236}">
                    <a16:creationId xmlns:a16="http://schemas.microsoft.com/office/drawing/2014/main" id="{81460BBC-713C-4EC0-BB9F-8FE6941255C6}"/>
                  </a:ext>
                </a:extLst>
              </p:cNvPr>
              <p:cNvGrpSpPr/>
              <p:nvPr/>
            </p:nvGrpSpPr>
            <p:grpSpPr>
              <a:xfrm>
                <a:off x="166743" y="2868963"/>
                <a:ext cx="12106163" cy="492309"/>
                <a:chOff x="166743" y="3220231"/>
                <a:chExt cx="12106163" cy="492309"/>
              </a:xfrm>
              <a:noFill/>
            </p:grpSpPr>
            <p:sp>
              <p:nvSpPr>
                <p:cNvPr id="496" name="Hexagon 495">
                  <a:extLst>
                    <a:ext uri="{FF2B5EF4-FFF2-40B4-BE49-F238E27FC236}">
                      <a16:creationId xmlns:a16="http://schemas.microsoft.com/office/drawing/2014/main" id="{69987455-3D75-4E0B-B66C-1A7232C9B1AE}"/>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7" name="Hexagon 496">
                  <a:extLst>
                    <a:ext uri="{FF2B5EF4-FFF2-40B4-BE49-F238E27FC236}">
                      <a16:creationId xmlns:a16="http://schemas.microsoft.com/office/drawing/2014/main" id="{0B991C23-1BC6-47C3-A162-F084DFA42450}"/>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8" name="Hexagon 497">
                  <a:extLst>
                    <a:ext uri="{FF2B5EF4-FFF2-40B4-BE49-F238E27FC236}">
                      <a16:creationId xmlns:a16="http://schemas.microsoft.com/office/drawing/2014/main" id="{A9899071-484A-47C2-B988-03B018788002}"/>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9" name="Hexagon 498">
                  <a:extLst>
                    <a:ext uri="{FF2B5EF4-FFF2-40B4-BE49-F238E27FC236}">
                      <a16:creationId xmlns:a16="http://schemas.microsoft.com/office/drawing/2014/main" id="{E7AC10B4-640A-437F-9D5E-9D1FFE22825E}"/>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0" name="Hexagon 499">
                  <a:extLst>
                    <a:ext uri="{FF2B5EF4-FFF2-40B4-BE49-F238E27FC236}">
                      <a16:creationId xmlns:a16="http://schemas.microsoft.com/office/drawing/2014/main" id="{6CF0986F-B7A1-44B3-861C-B63D7362C6E0}"/>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1" name="Hexagon 500">
                  <a:extLst>
                    <a:ext uri="{FF2B5EF4-FFF2-40B4-BE49-F238E27FC236}">
                      <a16:creationId xmlns:a16="http://schemas.microsoft.com/office/drawing/2014/main" id="{322C0763-4723-4354-B463-C45A09CFDDBA}"/>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2" name="Hexagon 501">
                  <a:extLst>
                    <a:ext uri="{FF2B5EF4-FFF2-40B4-BE49-F238E27FC236}">
                      <a16:creationId xmlns:a16="http://schemas.microsoft.com/office/drawing/2014/main" id="{5BB0CBBF-E2F3-4146-A3F1-195A23438D10}"/>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3" name="Hexagon 502">
                  <a:extLst>
                    <a:ext uri="{FF2B5EF4-FFF2-40B4-BE49-F238E27FC236}">
                      <a16:creationId xmlns:a16="http://schemas.microsoft.com/office/drawing/2014/main" id="{BAE5CC24-7674-4817-A982-02103837AFFA}"/>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4" name="Hexagon 503">
                  <a:extLst>
                    <a:ext uri="{FF2B5EF4-FFF2-40B4-BE49-F238E27FC236}">
                      <a16:creationId xmlns:a16="http://schemas.microsoft.com/office/drawing/2014/main" id="{43B31AF2-6A8E-4779-90C4-BE19352E5C4B}"/>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5" name="Hexagon 504">
                  <a:extLst>
                    <a:ext uri="{FF2B5EF4-FFF2-40B4-BE49-F238E27FC236}">
                      <a16:creationId xmlns:a16="http://schemas.microsoft.com/office/drawing/2014/main" id="{2595764C-030B-4D0D-BBCB-1A0091B58B5E}"/>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6" name="Hexagon 505">
                  <a:extLst>
                    <a:ext uri="{FF2B5EF4-FFF2-40B4-BE49-F238E27FC236}">
                      <a16:creationId xmlns:a16="http://schemas.microsoft.com/office/drawing/2014/main" id="{B31C39DB-9158-4671-9435-FD1BD08B7610}"/>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7" name="Hexagon 506">
                  <a:extLst>
                    <a:ext uri="{FF2B5EF4-FFF2-40B4-BE49-F238E27FC236}">
                      <a16:creationId xmlns:a16="http://schemas.microsoft.com/office/drawing/2014/main" id="{B6C68820-C374-4FE3-B5BE-D61EC087CDE1}"/>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455" name="Group 454">
                <a:extLst>
                  <a:ext uri="{FF2B5EF4-FFF2-40B4-BE49-F238E27FC236}">
                    <a16:creationId xmlns:a16="http://schemas.microsoft.com/office/drawing/2014/main" id="{88639934-9374-4F43-B438-EC5146CDC229}"/>
                  </a:ext>
                </a:extLst>
              </p:cNvPr>
              <p:cNvGrpSpPr/>
              <p:nvPr/>
            </p:nvGrpSpPr>
            <p:grpSpPr>
              <a:xfrm>
                <a:off x="-359166" y="1894404"/>
                <a:ext cx="12106163" cy="492309"/>
                <a:chOff x="-359166" y="1894404"/>
                <a:chExt cx="12106163" cy="492309"/>
              </a:xfrm>
            </p:grpSpPr>
            <p:sp>
              <p:nvSpPr>
                <p:cNvPr id="484" name="Hexagon 483">
                  <a:extLst>
                    <a:ext uri="{FF2B5EF4-FFF2-40B4-BE49-F238E27FC236}">
                      <a16:creationId xmlns:a16="http://schemas.microsoft.com/office/drawing/2014/main" id="{CA1F35B6-BA47-48A5-A5A0-1A909FFA65DB}"/>
                    </a:ext>
                  </a:extLst>
                </p:cNvPr>
                <p:cNvSpPr/>
                <p:nvPr/>
              </p:nvSpPr>
              <p:spPr bwMode="auto">
                <a:xfrm>
                  <a:off x="-3591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5" name="Hexagon 484">
                  <a:extLst>
                    <a:ext uri="{FF2B5EF4-FFF2-40B4-BE49-F238E27FC236}">
                      <a16:creationId xmlns:a16="http://schemas.microsoft.com/office/drawing/2014/main" id="{A3353996-7466-497B-8759-D609F831147E}"/>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6" name="Hexagon 485">
                  <a:extLst>
                    <a:ext uri="{FF2B5EF4-FFF2-40B4-BE49-F238E27FC236}">
                      <a16:creationId xmlns:a16="http://schemas.microsoft.com/office/drawing/2014/main" id="{4ACF03CF-0340-4C6B-B22C-CA84A5FB6817}"/>
                    </a:ext>
                  </a:extLst>
                </p:cNvPr>
                <p:cNvSpPr/>
                <p:nvPr/>
              </p:nvSpPr>
              <p:spPr bwMode="auto">
                <a:xfrm>
                  <a:off x="173812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7" name="Hexagon 486">
                  <a:extLst>
                    <a:ext uri="{FF2B5EF4-FFF2-40B4-BE49-F238E27FC236}">
                      <a16:creationId xmlns:a16="http://schemas.microsoft.com/office/drawing/2014/main" id="{60CC02E1-C48C-47EC-B86C-2BBB7CCC1C82}"/>
                    </a:ext>
                  </a:extLst>
                </p:cNvPr>
                <p:cNvSpPr/>
                <p:nvPr/>
              </p:nvSpPr>
              <p:spPr bwMode="auto">
                <a:xfrm>
                  <a:off x="27867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8" name="Hexagon 487">
                  <a:extLst>
                    <a:ext uri="{FF2B5EF4-FFF2-40B4-BE49-F238E27FC236}">
                      <a16:creationId xmlns:a16="http://schemas.microsoft.com/office/drawing/2014/main" id="{85513372-B5D0-47E7-B243-E304FAB8A70C}"/>
                    </a:ext>
                  </a:extLst>
                </p:cNvPr>
                <p:cNvSpPr/>
                <p:nvPr/>
              </p:nvSpPr>
              <p:spPr bwMode="auto">
                <a:xfrm>
                  <a:off x="383541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9" name="Hexagon 488">
                  <a:extLst>
                    <a:ext uri="{FF2B5EF4-FFF2-40B4-BE49-F238E27FC236}">
                      <a16:creationId xmlns:a16="http://schemas.microsoft.com/office/drawing/2014/main" id="{6FD16D9D-EF89-4BB6-8270-3CEA67DFCC20}"/>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0" name="Hexagon 489">
                  <a:extLst>
                    <a:ext uri="{FF2B5EF4-FFF2-40B4-BE49-F238E27FC236}">
                      <a16:creationId xmlns:a16="http://schemas.microsoft.com/office/drawing/2014/main" id="{CFB9C89F-2023-4A24-8924-A569B28B231A}"/>
                    </a:ext>
                  </a:extLst>
                </p:cNvPr>
                <p:cNvSpPr/>
                <p:nvPr/>
              </p:nvSpPr>
              <p:spPr bwMode="auto">
                <a:xfrm>
                  <a:off x="593269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1" name="Hexagon 490">
                  <a:extLst>
                    <a:ext uri="{FF2B5EF4-FFF2-40B4-BE49-F238E27FC236}">
                      <a16:creationId xmlns:a16="http://schemas.microsoft.com/office/drawing/2014/main" id="{8793900B-3C5C-4AC7-96F3-AF041254BF26}"/>
                    </a:ext>
                  </a:extLst>
                </p:cNvPr>
                <p:cNvSpPr/>
                <p:nvPr/>
              </p:nvSpPr>
              <p:spPr bwMode="auto">
                <a:xfrm>
                  <a:off x="698134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2" name="Hexagon 491">
                  <a:extLst>
                    <a:ext uri="{FF2B5EF4-FFF2-40B4-BE49-F238E27FC236}">
                      <a16:creationId xmlns:a16="http://schemas.microsoft.com/office/drawing/2014/main" id="{2A0CF86D-0D02-4854-BB45-3121B3D8D479}"/>
                    </a:ext>
                  </a:extLst>
                </p:cNvPr>
                <p:cNvSpPr/>
                <p:nvPr/>
              </p:nvSpPr>
              <p:spPr bwMode="auto">
                <a:xfrm>
                  <a:off x="802998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3" name="Hexagon 492">
                  <a:extLst>
                    <a:ext uri="{FF2B5EF4-FFF2-40B4-BE49-F238E27FC236}">
                      <a16:creationId xmlns:a16="http://schemas.microsoft.com/office/drawing/2014/main" id="{34684C85-EF26-4AC3-AD4C-A99843416947}"/>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4" name="Hexagon 493">
                  <a:extLst>
                    <a:ext uri="{FF2B5EF4-FFF2-40B4-BE49-F238E27FC236}">
                      <a16:creationId xmlns:a16="http://schemas.microsoft.com/office/drawing/2014/main" id="{3297FBA1-8283-46B1-9E6A-E7F5AEE0DEBA}"/>
                    </a:ext>
                  </a:extLst>
                </p:cNvPr>
                <p:cNvSpPr/>
                <p:nvPr/>
              </p:nvSpPr>
              <p:spPr bwMode="auto">
                <a:xfrm>
                  <a:off x="1012727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5" name="Hexagon 494">
                  <a:extLst>
                    <a:ext uri="{FF2B5EF4-FFF2-40B4-BE49-F238E27FC236}">
                      <a16:creationId xmlns:a16="http://schemas.microsoft.com/office/drawing/2014/main" id="{1C231D4F-918A-4553-9066-1750B904301B}"/>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456" name="Group 455">
                <a:extLst>
                  <a:ext uri="{FF2B5EF4-FFF2-40B4-BE49-F238E27FC236}">
                    <a16:creationId xmlns:a16="http://schemas.microsoft.com/office/drawing/2014/main" id="{5225FDA5-5406-4473-B414-7E9675F81895}"/>
                  </a:ext>
                </a:extLst>
              </p:cNvPr>
              <p:cNvGrpSpPr/>
              <p:nvPr/>
            </p:nvGrpSpPr>
            <p:grpSpPr>
              <a:xfrm>
                <a:off x="166743" y="2231934"/>
                <a:ext cx="12106163" cy="492309"/>
                <a:chOff x="166743" y="2231934"/>
                <a:chExt cx="12106163" cy="492309"/>
              </a:xfrm>
            </p:grpSpPr>
            <p:sp>
              <p:nvSpPr>
                <p:cNvPr id="472" name="Hexagon 471">
                  <a:extLst>
                    <a:ext uri="{FF2B5EF4-FFF2-40B4-BE49-F238E27FC236}">
                      <a16:creationId xmlns:a16="http://schemas.microsoft.com/office/drawing/2014/main" id="{0A898783-A511-4E02-AE9C-492B5D3D6AE9}"/>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3" name="Hexagon 472">
                  <a:extLst>
                    <a:ext uri="{FF2B5EF4-FFF2-40B4-BE49-F238E27FC236}">
                      <a16:creationId xmlns:a16="http://schemas.microsoft.com/office/drawing/2014/main" id="{66EB0806-2985-40E5-A4DB-0E28AE6FFE9E}"/>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4" name="Hexagon 473">
                  <a:extLst>
                    <a:ext uri="{FF2B5EF4-FFF2-40B4-BE49-F238E27FC236}">
                      <a16:creationId xmlns:a16="http://schemas.microsoft.com/office/drawing/2014/main" id="{EEEA4A46-5542-403A-821F-C0F35F2DFF7C}"/>
                    </a:ext>
                  </a:extLst>
                </p:cNvPr>
                <p:cNvSpPr/>
                <p:nvPr/>
              </p:nvSpPr>
              <p:spPr bwMode="auto">
                <a:xfrm>
                  <a:off x="226403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5" name="Hexagon 474">
                  <a:extLst>
                    <a:ext uri="{FF2B5EF4-FFF2-40B4-BE49-F238E27FC236}">
                      <a16:creationId xmlns:a16="http://schemas.microsoft.com/office/drawing/2014/main" id="{104BD9EF-550C-4673-A727-F40F58971615}"/>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6" name="Hexagon 475">
                  <a:extLst>
                    <a:ext uri="{FF2B5EF4-FFF2-40B4-BE49-F238E27FC236}">
                      <a16:creationId xmlns:a16="http://schemas.microsoft.com/office/drawing/2014/main" id="{053C91A7-3FE7-424B-8000-148E23890FC1}"/>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7" name="Hexagon 476">
                  <a:extLst>
                    <a:ext uri="{FF2B5EF4-FFF2-40B4-BE49-F238E27FC236}">
                      <a16:creationId xmlns:a16="http://schemas.microsoft.com/office/drawing/2014/main" id="{DEC4E690-9858-4FD3-A655-0D3ED1EE4183}"/>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8" name="Hexagon 477">
                  <a:extLst>
                    <a:ext uri="{FF2B5EF4-FFF2-40B4-BE49-F238E27FC236}">
                      <a16:creationId xmlns:a16="http://schemas.microsoft.com/office/drawing/2014/main" id="{A1F92765-FB9D-4600-8634-10FD6C581909}"/>
                    </a:ext>
                  </a:extLst>
                </p:cNvPr>
                <p:cNvSpPr/>
                <p:nvPr/>
              </p:nvSpPr>
              <p:spPr bwMode="auto">
                <a:xfrm>
                  <a:off x="645860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9" name="Hexagon 478">
                  <a:extLst>
                    <a:ext uri="{FF2B5EF4-FFF2-40B4-BE49-F238E27FC236}">
                      <a16:creationId xmlns:a16="http://schemas.microsoft.com/office/drawing/2014/main" id="{45C14BD9-50B0-401C-BA77-20AF957E1ABE}"/>
                    </a:ext>
                  </a:extLst>
                </p:cNvPr>
                <p:cNvSpPr/>
                <p:nvPr/>
              </p:nvSpPr>
              <p:spPr bwMode="auto">
                <a:xfrm>
                  <a:off x="750725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0" name="Hexagon 479">
                  <a:extLst>
                    <a:ext uri="{FF2B5EF4-FFF2-40B4-BE49-F238E27FC236}">
                      <a16:creationId xmlns:a16="http://schemas.microsoft.com/office/drawing/2014/main" id="{D13AEE80-3B1C-4E4F-B37E-E13E023FD0B3}"/>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1" name="Hexagon 480">
                  <a:extLst>
                    <a:ext uri="{FF2B5EF4-FFF2-40B4-BE49-F238E27FC236}">
                      <a16:creationId xmlns:a16="http://schemas.microsoft.com/office/drawing/2014/main" id="{C979B4CB-0455-449E-AEF2-4714F02FAC00}"/>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2" name="Hexagon 481">
                  <a:extLst>
                    <a:ext uri="{FF2B5EF4-FFF2-40B4-BE49-F238E27FC236}">
                      <a16:creationId xmlns:a16="http://schemas.microsoft.com/office/drawing/2014/main" id="{8CE2082B-C773-4484-B455-D27B47247870}"/>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3" name="Hexagon 482">
                  <a:extLst>
                    <a:ext uri="{FF2B5EF4-FFF2-40B4-BE49-F238E27FC236}">
                      <a16:creationId xmlns:a16="http://schemas.microsoft.com/office/drawing/2014/main" id="{C77218C4-71D0-4D89-A258-6F9E2CB2E14F}"/>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57" name="Hexagon 456">
                <a:extLst>
                  <a:ext uri="{FF2B5EF4-FFF2-40B4-BE49-F238E27FC236}">
                    <a16:creationId xmlns:a16="http://schemas.microsoft.com/office/drawing/2014/main" id="{E469044C-6DFF-4A1D-8F75-68F78D10AA1B}"/>
                  </a:ext>
                </a:extLst>
              </p:cNvPr>
              <p:cNvSpPr/>
              <p:nvPr/>
            </p:nvSpPr>
            <p:spPr bwMode="auto">
              <a:xfrm>
                <a:off x="1222456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458" name="Group 457">
                <a:extLst>
                  <a:ext uri="{FF2B5EF4-FFF2-40B4-BE49-F238E27FC236}">
                    <a16:creationId xmlns:a16="http://schemas.microsoft.com/office/drawing/2014/main" id="{A8559991-7C04-42C8-9382-60664B62E446}"/>
                  </a:ext>
                </a:extLst>
              </p:cNvPr>
              <p:cNvGrpSpPr/>
              <p:nvPr/>
            </p:nvGrpSpPr>
            <p:grpSpPr>
              <a:xfrm>
                <a:off x="-359166" y="2546046"/>
                <a:ext cx="12106163" cy="492309"/>
                <a:chOff x="-359166" y="2546046"/>
                <a:chExt cx="12106163" cy="492309"/>
              </a:xfrm>
            </p:grpSpPr>
            <p:sp>
              <p:nvSpPr>
                <p:cNvPr id="460" name="Hexagon 459">
                  <a:extLst>
                    <a:ext uri="{FF2B5EF4-FFF2-40B4-BE49-F238E27FC236}">
                      <a16:creationId xmlns:a16="http://schemas.microsoft.com/office/drawing/2014/main" id="{8BC6D57D-31C2-487C-B4BA-6A3D68429B3C}"/>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1" name="Hexagon 460">
                  <a:extLst>
                    <a:ext uri="{FF2B5EF4-FFF2-40B4-BE49-F238E27FC236}">
                      <a16:creationId xmlns:a16="http://schemas.microsoft.com/office/drawing/2014/main" id="{CB259829-85AE-4D0B-8493-F35265DC61EE}"/>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2" name="Hexagon 461">
                  <a:extLst>
                    <a:ext uri="{FF2B5EF4-FFF2-40B4-BE49-F238E27FC236}">
                      <a16:creationId xmlns:a16="http://schemas.microsoft.com/office/drawing/2014/main" id="{93E3AD4F-409E-49A8-95A1-3396F334599D}"/>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3" name="Hexagon 462">
                  <a:extLst>
                    <a:ext uri="{FF2B5EF4-FFF2-40B4-BE49-F238E27FC236}">
                      <a16:creationId xmlns:a16="http://schemas.microsoft.com/office/drawing/2014/main" id="{C781A108-7964-4DF9-B284-74838D21D3EF}"/>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4" name="Hexagon 463">
                  <a:extLst>
                    <a:ext uri="{FF2B5EF4-FFF2-40B4-BE49-F238E27FC236}">
                      <a16:creationId xmlns:a16="http://schemas.microsoft.com/office/drawing/2014/main" id="{9C1FF0E0-CAA9-4935-8B12-09B7FE79F3D5}"/>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5" name="Hexagon 464">
                  <a:extLst>
                    <a:ext uri="{FF2B5EF4-FFF2-40B4-BE49-F238E27FC236}">
                      <a16:creationId xmlns:a16="http://schemas.microsoft.com/office/drawing/2014/main" id="{355C27F9-2CA4-43C3-9F56-D82BAC3EF860}"/>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6" name="Hexagon 465">
                  <a:extLst>
                    <a:ext uri="{FF2B5EF4-FFF2-40B4-BE49-F238E27FC236}">
                      <a16:creationId xmlns:a16="http://schemas.microsoft.com/office/drawing/2014/main" id="{F6D873C5-336A-4D53-A4D3-6F9F6CE9AC01}"/>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7" name="Hexagon 466">
                  <a:extLst>
                    <a:ext uri="{FF2B5EF4-FFF2-40B4-BE49-F238E27FC236}">
                      <a16:creationId xmlns:a16="http://schemas.microsoft.com/office/drawing/2014/main" id="{1E360F7E-87BC-42B8-9A94-F315D6A21243}"/>
                    </a:ext>
                  </a:extLst>
                </p:cNvPr>
                <p:cNvSpPr/>
                <p:nvPr/>
              </p:nvSpPr>
              <p:spPr bwMode="auto">
                <a:xfrm>
                  <a:off x="698134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8" name="Hexagon 467">
                  <a:extLst>
                    <a:ext uri="{FF2B5EF4-FFF2-40B4-BE49-F238E27FC236}">
                      <a16:creationId xmlns:a16="http://schemas.microsoft.com/office/drawing/2014/main" id="{3EF0861A-C3FA-49E8-BEA4-939B88D64990}"/>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9" name="Hexagon 468">
                  <a:extLst>
                    <a:ext uri="{FF2B5EF4-FFF2-40B4-BE49-F238E27FC236}">
                      <a16:creationId xmlns:a16="http://schemas.microsoft.com/office/drawing/2014/main" id="{A1DFA8D8-A3D7-4B7D-9EF0-60B0F3EB6077}"/>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0" name="Hexagon 469">
                  <a:extLst>
                    <a:ext uri="{FF2B5EF4-FFF2-40B4-BE49-F238E27FC236}">
                      <a16:creationId xmlns:a16="http://schemas.microsoft.com/office/drawing/2014/main" id="{0E4DFB0F-84EC-452D-8896-7413A0AD6132}"/>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1" name="Hexagon 470">
                  <a:extLst>
                    <a:ext uri="{FF2B5EF4-FFF2-40B4-BE49-F238E27FC236}">
                      <a16:creationId xmlns:a16="http://schemas.microsoft.com/office/drawing/2014/main" id="{35BAFAF2-6400-4E39-A23D-1DABB796EDDA}"/>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59" name="Hexagon 458">
                <a:extLst>
                  <a:ext uri="{FF2B5EF4-FFF2-40B4-BE49-F238E27FC236}">
                    <a16:creationId xmlns:a16="http://schemas.microsoft.com/office/drawing/2014/main" id="{A7CED481-5909-4AE4-B71D-DC645B3E5F68}"/>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81" name="Group 280">
              <a:extLst>
                <a:ext uri="{FF2B5EF4-FFF2-40B4-BE49-F238E27FC236}">
                  <a16:creationId xmlns:a16="http://schemas.microsoft.com/office/drawing/2014/main" id="{FB35D6EE-6776-485D-B112-E1FD130B7377}"/>
                </a:ext>
              </a:extLst>
            </p:cNvPr>
            <p:cNvGrpSpPr/>
            <p:nvPr/>
          </p:nvGrpSpPr>
          <p:grpSpPr>
            <a:xfrm>
              <a:off x="-359166" y="3595461"/>
              <a:ext cx="13154807" cy="1466868"/>
              <a:chOff x="-359166" y="1894404"/>
              <a:chExt cx="13154807" cy="1466868"/>
            </a:xfrm>
          </p:grpSpPr>
          <p:grpSp>
            <p:nvGrpSpPr>
              <p:cNvPr id="282" name="Group 281">
                <a:extLst>
                  <a:ext uri="{FF2B5EF4-FFF2-40B4-BE49-F238E27FC236}">
                    <a16:creationId xmlns:a16="http://schemas.microsoft.com/office/drawing/2014/main" id="{64ABFCF2-894C-4383-9440-2A8D2671CD4F}"/>
                  </a:ext>
                </a:extLst>
              </p:cNvPr>
              <p:cNvGrpSpPr/>
              <p:nvPr/>
            </p:nvGrpSpPr>
            <p:grpSpPr>
              <a:xfrm>
                <a:off x="166743" y="2868963"/>
                <a:ext cx="12106163" cy="492309"/>
                <a:chOff x="166743" y="3220231"/>
                <a:chExt cx="12106163" cy="492309"/>
              </a:xfrm>
              <a:noFill/>
            </p:grpSpPr>
            <p:sp>
              <p:nvSpPr>
                <p:cNvPr id="442" name="Hexagon 441">
                  <a:extLst>
                    <a:ext uri="{FF2B5EF4-FFF2-40B4-BE49-F238E27FC236}">
                      <a16:creationId xmlns:a16="http://schemas.microsoft.com/office/drawing/2014/main" id="{666037EC-69DC-4F2B-8858-DE741067CCC7}"/>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3" name="Hexagon 442">
                  <a:extLst>
                    <a:ext uri="{FF2B5EF4-FFF2-40B4-BE49-F238E27FC236}">
                      <a16:creationId xmlns:a16="http://schemas.microsoft.com/office/drawing/2014/main" id="{49742267-8C01-4DD7-A91C-739B5BABDDCA}"/>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4" name="Hexagon 443">
                  <a:extLst>
                    <a:ext uri="{FF2B5EF4-FFF2-40B4-BE49-F238E27FC236}">
                      <a16:creationId xmlns:a16="http://schemas.microsoft.com/office/drawing/2014/main" id="{EDF148C1-67EC-4F9F-B202-3F8C0CCD1A30}"/>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5" name="Hexagon 444">
                  <a:extLst>
                    <a:ext uri="{FF2B5EF4-FFF2-40B4-BE49-F238E27FC236}">
                      <a16:creationId xmlns:a16="http://schemas.microsoft.com/office/drawing/2014/main" id="{F3FAB0F9-1519-4B2A-9280-3A47F3F16F36}"/>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6" name="Hexagon 445">
                  <a:extLst>
                    <a:ext uri="{FF2B5EF4-FFF2-40B4-BE49-F238E27FC236}">
                      <a16:creationId xmlns:a16="http://schemas.microsoft.com/office/drawing/2014/main" id="{2FD438F0-FD65-47B7-A05F-DDEBE3E2EB0F}"/>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7" name="Hexagon 446">
                  <a:extLst>
                    <a:ext uri="{FF2B5EF4-FFF2-40B4-BE49-F238E27FC236}">
                      <a16:creationId xmlns:a16="http://schemas.microsoft.com/office/drawing/2014/main" id="{151737DC-0427-4B23-92E7-CEA54D506F86}"/>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8" name="Hexagon 447">
                  <a:extLst>
                    <a:ext uri="{FF2B5EF4-FFF2-40B4-BE49-F238E27FC236}">
                      <a16:creationId xmlns:a16="http://schemas.microsoft.com/office/drawing/2014/main" id="{EC8FBFC1-3B4A-4270-9274-ED513DA55401}"/>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9" name="Hexagon 448">
                  <a:extLst>
                    <a:ext uri="{FF2B5EF4-FFF2-40B4-BE49-F238E27FC236}">
                      <a16:creationId xmlns:a16="http://schemas.microsoft.com/office/drawing/2014/main" id="{7652CED4-0618-4123-A876-77D21420D593}"/>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0" name="Hexagon 449">
                  <a:extLst>
                    <a:ext uri="{FF2B5EF4-FFF2-40B4-BE49-F238E27FC236}">
                      <a16:creationId xmlns:a16="http://schemas.microsoft.com/office/drawing/2014/main" id="{E57286C5-D9D7-4C64-BEC7-E01BC7623BD2}"/>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1" name="Hexagon 450">
                  <a:extLst>
                    <a:ext uri="{FF2B5EF4-FFF2-40B4-BE49-F238E27FC236}">
                      <a16:creationId xmlns:a16="http://schemas.microsoft.com/office/drawing/2014/main" id="{930E294D-BE15-403C-A969-3E38499EFC59}"/>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2" name="Hexagon 451">
                  <a:extLst>
                    <a:ext uri="{FF2B5EF4-FFF2-40B4-BE49-F238E27FC236}">
                      <a16:creationId xmlns:a16="http://schemas.microsoft.com/office/drawing/2014/main" id="{ACB6873D-ADA9-4A1A-AACE-EA5C24B6B8B0}"/>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3" name="Hexagon 452">
                  <a:extLst>
                    <a:ext uri="{FF2B5EF4-FFF2-40B4-BE49-F238E27FC236}">
                      <a16:creationId xmlns:a16="http://schemas.microsoft.com/office/drawing/2014/main" id="{C828B65D-6762-4B8E-9F6D-5DEF87FC4807}"/>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83" name="Group 282">
                <a:extLst>
                  <a:ext uri="{FF2B5EF4-FFF2-40B4-BE49-F238E27FC236}">
                    <a16:creationId xmlns:a16="http://schemas.microsoft.com/office/drawing/2014/main" id="{F114655E-F8C4-4978-A515-193A2880C806}"/>
                  </a:ext>
                </a:extLst>
              </p:cNvPr>
              <p:cNvGrpSpPr/>
              <p:nvPr/>
            </p:nvGrpSpPr>
            <p:grpSpPr>
              <a:xfrm>
                <a:off x="689478" y="1894404"/>
                <a:ext cx="11057519" cy="492309"/>
                <a:chOff x="689478" y="1894404"/>
                <a:chExt cx="11057519" cy="492309"/>
              </a:xfrm>
            </p:grpSpPr>
            <p:sp>
              <p:nvSpPr>
                <p:cNvPr id="438" name="Hexagon 437">
                  <a:extLst>
                    <a:ext uri="{FF2B5EF4-FFF2-40B4-BE49-F238E27FC236}">
                      <a16:creationId xmlns:a16="http://schemas.microsoft.com/office/drawing/2014/main" id="{C530ABB2-2CD1-498D-BA55-B1388F9AED57}"/>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9" name="Hexagon 438">
                  <a:extLst>
                    <a:ext uri="{FF2B5EF4-FFF2-40B4-BE49-F238E27FC236}">
                      <a16:creationId xmlns:a16="http://schemas.microsoft.com/office/drawing/2014/main" id="{7271B5DA-4A89-48B5-8EF8-7013303C41BF}"/>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0" name="Hexagon 439">
                  <a:extLst>
                    <a:ext uri="{FF2B5EF4-FFF2-40B4-BE49-F238E27FC236}">
                      <a16:creationId xmlns:a16="http://schemas.microsoft.com/office/drawing/2014/main" id="{13106D72-8B7E-494C-9658-A2683CDF1F45}"/>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1" name="Hexagon 440">
                  <a:extLst>
                    <a:ext uri="{FF2B5EF4-FFF2-40B4-BE49-F238E27FC236}">
                      <a16:creationId xmlns:a16="http://schemas.microsoft.com/office/drawing/2014/main" id="{6E18328F-954C-46F3-9089-E842AF2975B0}"/>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84" name="Group 283">
                <a:extLst>
                  <a:ext uri="{FF2B5EF4-FFF2-40B4-BE49-F238E27FC236}">
                    <a16:creationId xmlns:a16="http://schemas.microsoft.com/office/drawing/2014/main" id="{0B6ECEA6-D337-4CAF-84C7-52746BDBB93E}"/>
                  </a:ext>
                </a:extLst>
              </p:cNvPr>
              <p:cNvGrpSpPr/>
              <p:nvPr/>
            </p:nvGrpSpPr>
            <p:grpSpPr>
              <a:xfrm>
                <a:off x="166743" y="2231934"/>
                <a:ext cx="12106163" cy="492309"/>
                <a:chOff x="166743" y="2231934"/>
                <a:chExt cx="12106163" cy="492309"/>
              </a:xfrm>
            </p:grpSpPr>
            <p:sp>
              <p:nvSpPr>
                <p:cNvPr id="358" name="Hexagon 357">
                  <a:extLst>
                    <a:ext uri="{FF2B5EF4-FFF2-40B4-BE49-F238E27FC236}">
                      <a16:creationId xmlns:a16="http://schemas.microsoft.com/office/drawing/2014/main" id="{068344E5-0FAC-458B-9D5B-10E3C4B96D62}"/>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0" name="Hexagon 429">
                  <a:extLst>
                    <a:ext uri="{FF2B5EF4-FFF2-40B4-BE49-F238E27FC236}">
                      <a16:creationId xmlns:a16="http://schemas.microsoft.com/office/drawing/2014/main" id="{5F60CBBB-0DFF-4527-A452-98919241CEE6}"/>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1" name="Hexagon 430">
                  <a:extLst>
                    <a:ext uri="{FF2B5EF4-FFF2-40B4-BE49-F238E27FC236}">
                      <a16:creationId xmlns:a16="http://schemas.microsoft.com/office/drawing/2014/main" id="{79ED7A62-88C5-4F85-B080-897D82343044}"/>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2" name="Hexagon 431">
                  <a:extLst>
                    <a:ext uri="{FF2B5EF4-FFF2-40B4-BE49-F238E27FC236}">
                      <a16:creationId xmlns:a16="http://schemas.microsoft.com/office/drawing/2014/main" id="{718BF235-9F86-4BC5-B33F-F5C2405EB275}"/>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3" name="Hexagon 432">
                  <a:extLst>
                    <a:ext uri="{FF2B5EF4-FFF2-40B4-BE49-F238E27FC236}">
                      <a16:creationId xmlns:a16="http://schemas.microsoft.com/office/drawing/2014/main" id="{92ED66AB-C09C-4EDF-A635-83B87AA2C68C}"/>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4" name="Hexagon 433">
                  <a:extLst>
                    <a:ext uri="{FF2B5EF4-FFF2-40B4-BE49-F238E27FC236}">
                      <a16:creationId xmlns:a16="http://schemas.microsoft.com/office/drawing/2014/main" id="{9C57D134-B2CF-4C06-AC6B-D6D6BFCA2B7C}"/>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5" name="Hexagon 434">
                  <a:extLst>
                    <a:ext uri="{FF2B5EF4-FFF2-40B4-BE49-F238E27FC236}">
                      <a16:creationId xmlns:a16="http://schemas.microsoft.com/office/drawing/2014/main" id="{39822025-32F5-4C42-BBC4-C1C6AA78D94F}"/>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6" name="Hexagon 435">
                  <a:extLst>
                    <a:ext uri="{FF2B5EF4-FFF2-40B4-BE49-F238E27FC236}">
                      <a16:creationId xmlns:a16="http://schemas.microsoft.com/office/drawing/2014/main" id="{F88F3875-E467-42E6-81C0-3F2ABF599485}"/>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7" name="Hexagon 436">
                  <a:extLst>
                    <a:ext uri="{FF2B5EF4-FFF2-40B4-BE49-F238E27FC236}">
                      <a16:creationId xmlns:a16="http://schemas.microsoft.com/office/drawing/2014/main" id="{ED94D50C-A937-4800-BDB9-F640358E7ECA}"/>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89" name="Group 288">
                <a:extLst>
                  <a:ext uri="{FF2B5EF4-FFF2-40B4-BE49-F238E27FC236}">
                    <a16:creationId xmlns:a16="http://schemas.microsoft.com/office/drawing/2014/main" id="{0446FAD8-B156-4F8C-A1B6-46290D3CC2FD}"/>
                  </a:ext>
                </a:extLst>
              </p:cNvPr>
              <p:cNvGrpSpPr/>
              <p:nvPr/>
            </p:nvGrpSpPr>
            <p:grpSpPr>
              <a:xfrm>
                <a:off x="-359166" y="2546046"/>
                <a:ext cx="12106163" cy="492309"/>
                <a:chOff x="-359166" y="2546046"/>
                <a:chExt cx="12106163" cy="492309"/>
              </a:xfrm>
            </p:grpSpPr>
            <p:sp>
              <p:nvSpPr>
                <p:cNvPr id="291" name="Hexagon 290">
                  <a:extLst>
                    <a:ext uri="{FF2B5EF4-FFF2-40B4-BE49-F238E27FC236}">
                      <a16:creationId xmlns:a16="http://schemas.microsoft.com/office/drawing/2014/main" id="{C15B2B2D-967B-485B-A855-5B52A124A831}"/>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92" name="Hexagon 291">
                  <a:extLst>
                    <a:ext uri="{FF2B5EF4-FFF2-40B4-BE49-F238E27FC236}">
                      <a16:creationId xmlns:a16="http://schemas.microsoft.com/office/drawing/2014/main" id="{03E76456-F3BC-456F-8EF1-2777FA11B0E5}"/>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93" name="Hexagon 292">
                  <a:extLst>
                    <a:ext uri="{FF2B5EF4-FFF2-40B4-BE49-F238E27FC236}">
                      <a16:creationId xmlns:a16="http://schemas.microsoft.com/office/drawing/2014/main" id="{1D8EA871-EEE2-4C50-BE5B-02478ACC7E47}"/>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94" name="Hexagon 293">
                  <a:extLst>
                    <a:ext uri="{FF2B5EF4-FFF2-40B4-BE49-F238E27FC236}">
                      <a16:creationId xmlns:a16="http://schemas.microsoft.com/office/drawing/2014/main" id="{D9F10EB6-71C2-49F3-AB19-732B5731F530}"/>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98" name="Hexagon 297">
                  <a:extLst>
                    <a:ext uri="{FF2B5EF4-FFF2-40B4-BE49-F238E27FC236}">
                      <a16:creationId xmlns:a16="http://schemas.microsoft.com/office/drawing/2014/main" id="{A307179F-8D52-4F20-9D84-86150AB66549}"/>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6" name="Hexagon 305">
                  <a:extLst>
                    <a:ext uri="{FF2B5EF4-FFF2-40B4-BE49-F238E27FC236}">
                      <a16:creationId xmlns:a16="http://schemas.microsoft.com/office/drawing/2014/main" id="{4D11814B-C464-4D34-9753-DAAB56B8771F}"/>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7" name="Hexagon 306">
                  <a:extLst>
                    <a:ext uri="{FF2B5EF4-FFF2-40B4-BE49-F238E27FC236}">
                      <a16:creationId xmlns:a16="http://schemas.microsoft.com/office/drawing/2014/main" id="{BFFED14C-A3B4-43BD-BC6E-10A6584511B8}"/>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8" name="Hexagon 307">
                  <a:extLst>
                    <a:ext uri="{FF2B5EF4-FFF2-40B4-BE49-F238E27FC236}">
                      <a16:creationId xmlns:a16="http://schemas.microsoft.com/office/drawing/2014/main" id="{94EE3A96-5B5E-4252-B6F9-1C6FB55F3DE7}"/>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6" name="Hexagon 315">
                  <a:extLst>
                    <a:ext uri="{FF2B5EF4-FFF2-40B4-BE49-F238E27FC236}">
                      <a16:creationId xmlns:a16="http://schemas.microsoft.com/office/drawing/2014/main" id="{3814D318-CC12-4EF1-AAF5-E67EB55FF250}"/>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4" name="Hexagon 323">
                  <a:extLst>
                    <a:ext uri="{FF2B5EF4-FFF2-40B4-BE49-F238E27FC236}">
                      <a16:creationId xmlns:a16="http://schemas.microsoft.com/office/drawing/2014/main" id="{D9523DB1-BA59-4E15-882B-85E6119DB862}"/>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7" name="Hexagon 356">
                  <a:extLst>
                    <a:ext uri="{FF2B5EF4-FFF2-40B4-BE49-F238E27FC236}">
                      <a16:creationId xmlns:a16="http://schemas.microsoft.com/office/drawing/2014/main" id="{CFBFD156-5B30-4CE5-AE89-0CDC2F17CE09}"/>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290" name="Hexagon 289">
                <a:extLst>
                  <a:ext uri="{FF2B5EF4-FFF2-40B4-BE49-F238E27FC236}">
                    <a16:creationId xmlns:a16="http://schemas.microsoft.com/office/drawing/2014/main" id="{CD60A910-1CD1-4D63-89E3-4FB8897DB04D}"/>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sp>
        <p:nvSpPr>
          <p:cNvPr id="299" name="Oval 298">
            <a:extLst>
              <a:ext uri="{FF2B5EF4-FFF2-40B4-BE49-F238E27FC236}">
                <a16:creationId xmlns:a16="http://schemas.microsoft.com/office/drawing/2014/main" id="{4F16EEC5-BA3B-4DF6-93B9-90EE3EDE873D}"/>
              </a:ext>
            </a:extLst>
          </p:cNvPr>
          <p:cNvSpPr/>
          <p:nvPr/>
        </p:nvSpPr>
        <p:spPr bwMode="auto">
          <a:xfrm>
            <a:off x="3591421" y="4389106"/>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320" y="271260"/>
            <a:ext cx="11889564" cy="917575"/>
          </a:xfrm>
        </p:spPr>
        <p:txBody>
          <a:bodyPr/>
          <a:lstStyle/>
          <a:p>
            <a:r>
              <a:rPr lang="en-US" dirty="0">
                <a:solidFill>
                  <a:schemeClr val="tx1"/>
                </a:solidFill>
                <a:cs typeface="Segoe UI Semibold" panose="020B0702040204020203" pitchFamily="34" charset="0"/>
              </a:rPr>
              <a:t>Build: data-aware microservices </a:t>
            </a:r>
          </a:p>
        </p:txBody>
      </p:sp>
      <p:sp>
        <p:nvSpPr>
          <p:cNvPr id="159" name="Rectangle 158">
            <a:extLst>
              <a:ext uri="{FF2B5EF4-FFF2-40B4-BE49-F238E27FC236}">
                <a16:creationId xmlns:a16="http://schemas.microsoft.com/office/drawing/2014/main" id="{9A1DA7B3-79B1-4ADB-ACD7-60E576D851CC}"/>
              </a:ext>
            </a:extLst>
          </p:cNvPr>
          <p:cNvSpPr/>
          <p:nvPr/>
        </p:nvSpPr>
        <p:spPr bwMode="auto">
          <a:xfrm>
            <a:off x="864" y="1678180"/>
            <a:ext cx="12436475" cy="193103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41846CC4-E8E0-4192-A357-E5D89DE18A20}"/>
              </a:ext>
            </a:extLst>
          </p:cNvPr>
          <p:cNvGrpSpPr/>
          <p:nvPr/>
        </p:nvGrpSpPr>
        <p:grpSpPr>
          <a:xfrm>
            <a:off x="420365" y="2042085"/>
            <a:ext cx="11595744" cy="1349897"/>
            <a:chOff x="420365" y="3479848"/>
            <a:chExt cx="11595744" cy="1349897"/>
          </a:xfrm>
        </p:grpSpPr>
        <p:grpSp>
          <p:nvGrpSpPr>
            <p:cNvPr id="9" name="Group 8">
              <a:extLst>
                <a:ext uri="{FF2B5EF4-FFF2-40B4-BE49-F238E27FC236}">
                  <a16:creationId xmlns:a16="http://schemas.microsoft.com/office/drawing/2014/main" id="{28903D69-B512-4B37-90C7-2595C1FB6E07}"/>
                </a:ext>
              </a:extLst>
            </p:cNvPr>
            <p:cNvGrpSpPr/>
            <p:nvPr/>
          </p:nvGrpSpPr>
          <p:grpSpPr>
            <a:xfrm>
              <a:off x="420365" y="4171103"/>
              <a:ext cx="11595744" cy="658642"/>
              <a:chOff x="420365" y="4085643"/>
              <a:chExt cx="11595744" cy="658642"/>
            </a:xfrm>
          </p:grpSpPr>
          <p:sp>
            <p:nvSpPr>
              <p:cNvPr id="198" name="Text Placeholder 21">
                <a:extLst>
                  <a:ext uri="{FF2B5EF4-FFF2-40B4-BE49-F238E27FC236}">
                    <a16:creationId xmlns:a16="http://schemas.microsoft.com/office/drawing/2014/main" id="{DC95C9B3-C30D-479E-9EE0-09ACA63D3167}"/>
                  </a:ext>
                </a:extLst>
              </p:cNvPr>
              <p:cNvSpPr txBox="1">
                <a:spLocks/>
              </p:cNvSpPr>
              <p:nvPr/>
            </p:nvSpPr>
            <p:spPr>
              <a:xfrm>
                <a:off x="420365" y="4085643"/>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Lifecycle Management</a:t>
                </a:r>
              </a:p>
            </p:txBody>
          </p:sp>
          <p:sp>
            <p:nvSpPr>
              <p:cNvPr id="199" name="Text Placeholder 21">
                <a:extLst>
                  <a:ext uri="{FF2B5EF4-FFF2-40B4-BE49-F238E27FC236}">
                    <a16:creationId xmlns:a16="http://schemas.microsoft.com/office/drawing/2014/main" id="{0E1CD134-A07C-4D02-A888-03BD9F183672}"/>
                  </a:ext>
                </a:extLst>
              </p:cNvPr>
              <p:cNvSpPr txBox="1">
                <a:spLocks/>
              </p:cNvSpPr>
              <p:nvPr/>
            </p:nvSpPr>
            <p:spPr>
              <a:xfrm>
                <a:off x="2137203" y="4085643"/>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Always On Availability</a:t>
                </a:r>
              </a:p>
            </p:txBody>
          </p:sp>
          <p:sp>
            <p:nvSpPr>
              <p:cNvPr id="200" name="Text Placeholder 21">
                <a:extLst>
                  <a:ext uri="{FF2B5EF4-FFF2-40B4-BE49-F238E27FC236}">
                    <a16:creationId xmlns:a16="http://schemas.microsoft.com/office/drawing/2014/main" id="{8991C98A-8B75-445E-97AF-B2E69A071283}"/>
                  </a:ext>
                </a:extLst>
              </p:cNvPr>
              <p:cNvSpPr txBox="1">
                <a:spLocks/>
              </p:cNvSpPr>
              <p:nvPr/>
            </p:nvSpPr>
            <p:spPr>
              <a:xfrm>
                <a:off x="3669012" y="4085643"/>
                <a:ext cx="1692265" cy="400110"/>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Orchestration</a:t>
                </a:r>
              </a:p>
            </p:txBody>
          </p:sp>
          <p:sp>
            <p:nvSpPr>
              <p:cNvPr id="201" name="Text Placeholder 21">
                <a:extLst>
                  <a:ext uri="{FF2B5EF4-FFF2-40B4-BE49-F238E27FC236}">
                    <a16:creationId xmlns:a16="http://schemas.microsoft.com/office/drawing/2014/main" id="{333C519D-6B0D-4377-B6D3-C465EF8C15A7}"/>
                  </a:ext>
                </a:extLst>
              </p:cNvPr>
              <p:cNvSpPr txBox="1">
                <a:spLocks/>
              </p:cNvSpPr>
              <p:nvPr/>
            </p:nvSpPr>
            <p:spPr>
              <a:xfrm>
                <a:off x="5505042"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Programming</a:t>
                </a:r>
              </a:p>
              <a:p>
                <a:pPr lvl="0" algn="ctr">
                  <a:lnSpc>
                    <a:spcPct val="100000"/>
                  </a:lnSpc>
                  <a:defRPr/>
                </a:pPr>
                <a:r>
                  <a:rPr lang="en-US" dirty="0"/>
                  <a:t>Models</a:t>
                </a:r>
              </a:p>
            </p:txBody>
          </p:sp>
          <p:sp>
            <p:nvSpPr>
              <p:cNvPr id="204" name="Text Placeholder 21">
                <a:extLst>
                  <a:ext uri="{FF2B5EF4-FFF2-40B4-BE49-F238E27FC236}">
                    <a16:creationId xmlns:a16="http://schemas.microsoft.com/office/drawing/2014/main" id="{44B53191-EDB6-4D2F-B757-A85A7478B3F1}"/>
                  </a:ext>
                </a:extLst>
              </p:cNvPr>
              <p:cNvSpPr txBox="1">
                <a:spLocks/>
              </p:cNvSpPr>
              <p:nvPr/>
            </p:nvSpPr>
            <p:spPr>
              <a:xfrm>
                <a:off x="7120683"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Health &amp;</a:t>
                </a:r>
              </a:p>
              <a:p>
                <a:pPr lvl="0" algn="ctr">
                  <a:lnSpc>
                    <a:spcPct val="100000"/>
                  </a:lnSpc>
                  <a:defRPr/>
                </a:pPr>
                <a:r>
                  <a:rPr lang="en-US" dirty="0"/>
                  <a:t>Monitoring</a:t>
                </a:r>
              </a:p>
            </p:txBody>
          </p:sp>
          <p:sp>
            <p:nvSpPr>
              <p:cNvPr id="205" name="Text Placeholder 21">
                <a:extLst>
                  <a:ext uri="{FF2B5EF4-FFF2-40B4-BE49-F238E27FC236}">
                    <a16:creationId xmlns:a16="http://schemas.microsoft.com/office/drawing/2014/main" id="{BEBD94AF-5489-4E3A-AA81-CA44BBF46C9F}"/>
                  </a:ext>
                </a:extLst>
              </p:cNvPr>
              <p:cNvSpPr txBox="1">
                <a:spLocks/>
              </p:cNvSpPr>
              <p:nvPr/>
            </p:nvSpPr>
            <p:spPr>
              <a:xfrm>
                <a:off x="8714607"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Dev &amp; Ops</a:t>
                </a:r>
              </a:p>
              <a:p>
                <a:pPr lvl="0" algn="ctr">
                  <a:lnSpc>
                    <a:spcPct val="100000"/>
                  </a:lnSpc>
                  <a:defRPr/>
                </a:pPr>
                <a:r>
                  <a:rPr lang="en-US" dirty="0"/>
                  <a:t>Tooling</a:t>
                </a:r>
              </a:p>
            </p:txBody>
          </p:sp>
          <p:sp>
            <p:nvSpPr>
              <p:cNvPr id="206" name="Text Placeholder 21">
                <a:extLst>
                  <a:ext uri="{FF2B5EF4-FFF2-40B4-BE49-F238E27FC236}">
                    <a16:creationId xmlns:a16="http://schemas.microsoft.com/office/drawing/2014/main" id="{65BA9D7D-777F-42AB-99EA-B22549CC333D}"/>
                  </a:ext>
                </a:extLst>
              </p:cNvPr>
              <p:cNvSpPr txBox="1">
                <a:spLocks/>
              </p:cNvSpPr>
              <p:nvPr/>
            </p:nvSpPr>
            <p:spPr>
              <a:xfrm>
                <a:off x="10323844"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Auto</a:t>
                </a:r>
              </a:p>
              <a:p>
                <a:pPr lvl="0" algn="ctr">
                  <a:lnSpc>
                    <a:spcPct val="100000"/>
                  </a:lnSpc>
                  <a:defRPr/>
                </a:pPr>
                <a:r>
                  <a:rPr lang="en-US" dirty="0"/>
                  <a:t>Scaling</a:t>
                </a:r>
              </a:p>
            </p:txBody>
          </p:sp>
        </p:grpSp>
        <p:grpSp>
          <p:nvGrpSpPr>
            <p:cNvPr id="13" name="Group 12">
              <a:extLst>
                <a:ext uri="{FF2B5EF4-FFF2-40B4-BE49-F238E27FC236}">
                  <a16:creationId xmlns:a16="http://schemas.microsoft.com/office/drawing/2014/main" id="{350B066C-11B5-44BE-944F-96C5C9A8CD11}"/>
                </a:ext>
              </a:extLst>
            </p:cNvPr>
            <p:cNvGrpSpPr/>
            <p:nvPr/>
          </p:nvGrpSpPr>
          <p:grpSpPr>
            <a:xfrm>
              <a:off x="10985303" y="3514618"/>
              <a:ext cx="351932" cy="344300"/>
              <a:chOff x="2378075" y="5489575"/>
              <a:chExt cx="585787" cy="573087"/>
            </a:xfrm>
          </p:grpSpPr>
          <p:sp>
            <p:nvSpPr>
              <p:cNvPr id="10" name="Freeform 5">
                <a:extLst>
                  <a:ext uri="{FF2B5EF4-FFF2-40B4-BE49-F238E27FC236}">
                    <a16:creationId xmlns:a16="http://schemas.microsoft.com/office/drawing/2014/main" id="{4954D20D-58D3-4469-B3CC-BE4852828407}"/>
                  </a:ext>
                </a:extLst>
              </p:cNvPr>
              <p:cNvSpPr>
                <a:spLocks/>
              </p:cNvSpPr>
              <p:nvPr/>
            </p:nvSpPr>
            <p:spPr bwMode="auto">
              <a:xfrm>
                <a:off x="2524125" y="5648325"/>
                <a:ext cx="269875" cy="266700"/>
              </a:xfrm>
              <a:custGeom>
                <a:avLst/>
                <a:gdLst>
                  <a:gd name="T0" fmla="*/ 170 w 170"/>
                  <a:gd name="T1" fmla="*/ 168 h 168"/>
                  <a:gd name="T2" fmla="*/ 170 w 170"/>
                  <a:gd name="T3" fmla="*/ 0 h 168"/>
                  <a:gd name="T4" fmla="*/ 0 w 170"/>
                  <a:gd name="T5" fmla="*/ 0 h 168"/>
                </a:gdLst>
                <a:ahLst/>
                <a:cxnLst>
                  <a:cxn ang="0">
                    <a:pos x="T0" y="T1"/>
                  </a:cxn>
                  <a:cxn ang="0">
                    <a:pos x="T2" y="T3"/>
                  </a:cxn>
                  <a:cxn ang="0">
                    <a:pos x="T4" y="T5"/>
                  </a:cxn>
                </a:cxnLst>
                <a:rect l="0" t="0" r="r" b="b"/>
                <a:pathLst>
                  <a:path w="170" h="168">
                    <a:moveTo>
                      <a:pt x="170" y="168"/>
                    </a:moveTo>
                    <a:lnTo>
                      <a:pt x="170" y="0"/>
                    </a:lnTo>
                    <a:lnTo>
                      <a:pt x="0" y="0"/>
                    </a:ln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6480E805-F039-4A19-90E5-FB0C5D23E411}"/>
                  </a:ext>
                </a:extLst>
              </p:cNvPr>
              <p:cNvSpPr>
                <a:spLocks/>
              </p:cNvSpPr>
              <p:nvPr/>
            </p:nvSpPr>
            <p:spPr bwMode="auto">
              <a:xfrm>
                <a:off x="2400300" y="5489575"/>
                <a:ext cx="563562" cy="558800"/>
              </a:xfrm>
              <a:custGeom>
                <a:avLst/>
                <a:gdLst>
                  <a:gd name="T0" fmla="*/ 48 w 199"/>
                  <a:gd name="T1" fmla="*/ 197 h 197"/>
                  <a:gd name="T2" fmla="*/ 191 w 199"/>
                  <a:gd name="T3" fmla="*/ 197 h 197"/>
                  <a:gd name="T4" fmla="*/ 199 w 199"/>
                  <a:gd name="T5" fmla="*/ 190 h 197"/>
                  <a:gd name="T6" fmla="*/ 199 w 199"/>
                  <a:gd name="T7" fmla="*/ 8 h 197"/>
                  <a:gd name="T8" fmla="*/ 191 w 199"/>
                  <a:gd name="T9" fmla="*/ 0 h 197"/>
                  <a:gd name="T10" fmla="*/ 8 w 199"/>
                  <a:gd name="T11" fmla="*/ 0 h 197"/>
                  <a:gd name="T12" fmla="*/ 0 w 199"/>
                  <a:gd name="T13" fmla="*/ 8 h 197"/>
                  <a:gd name="T14" fmla="*/ 0 w 199"/>
                  <a:gd name="T15" fmla="*/ 15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48" y="197"/>
                    </a:moveTo>
                    <a:cubicBezTo>
                      <a:pt x="191" y="197"/>
                      <a:pt x="191" y="197"/>
                      <a:pt x="191" y="197"/>
                    </a:cubicBezTo>
                    <a:cubicBezTo>
                      <a:pt x="195" y="197"/>
                      <a:pt x="199" y="194"/>
                      <a:pt x="199" y="190"/>
                    </a:cubicBezTo>
                    <a:cubicBezTo>
                      <a:pt x="199" y="8"/>
                      <a:pt x="199" y="8"/>
                      <a:pt x="199" y="8"/>
                    </a:cubicBezTo>
                    <a:cubicBezTo>
                      <a:pt x="199" y="4"/>
                      <a:pt x="195" y="0"/>
                      <a:pt x="191" y="0"/>
                    </a:cubicBezTo>
                    <a:cubicBezTo>
                      <a:pt x="8" y="0"/>
                      <a:pt x="8" y="0"/>
                      <a:pt x="8" y="0"/>
                    </a:cubicBezTo>
                    <a:cubicBezTo>
                      <a:pt x="4" y="0"/>
                      <a:pt x="0" y="4"/>
                      <a:pt x="0" y="8"/>
                    </a:cubicBezTo>
                    <a:cubicBezTo>
                      <a:pt x="0" y="150"/>
                      <a:pt x="0" y="150"/>
                      <a:pt x="0" y="15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a:extLst>
                  <a:ext uri="{FF2B5EF4-FFF2-40B4-BE49-F238E27FC236}">
                    <a16:creationId xmlns:a16="http://schemas.microsoft.com/office/drawing/2014/main" id="{054632BA-D337-4E88-AB0B-4AA839B854B2}"/>
                  </a:ext>
                </a:extLst>
              </p:cNvPr>
              <p:cNvSpPr>
                <a:spLocks noChangeShapeType="1"/>
              </p:cNvSpPr>
              <p:nvPr/>
            </p:nvSpPr>
            <p:spPr bwMode="auto">
              <a:xfrm flipH="1">
                <a:off x="2378075" y="5648325"/>
                <a:ext cx="415925" cy="414337"/>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23">
              <a:extLst>
                <a:ext uri="{FF2B5EF4-FFF2-40B4-BE49-F238E27FC236}">
                  <a16:creationId xmlns:a16="http://schemas.microsoft.com/office/drawing/2014/main" id="{F1AA933E-44ED-49DD-AC72-A09E9DBFC084}"/>
                </a:ext>
              </a:extLst>
            </p:cNvPr>
            <p:cNvSpPr>
              <a:spLocks/>
            </p:cNvSpPr>
            <p:nvPr/>
          </p:nvSpPr>
          <p:spPr bwMode="auto">
            <a:xfrm>
              <a:off x="9293600" y="3479848"/>
              <a:ext cx="467764" cy="469538"/>
            </a:xfrm>
            <a:custGeom>
              <a:avLst/>
              <a:gdLst>
                <a:gd name="T0" fmla="*/ 284 w 296"/>
                <a:gd name="T1" fmla="*/ 242 h 297"/>
                <a:gd name="T2" fmla="*/ 154 w 296"/>
                <a:gd name="T3" fmla="*/ 112 h 297"/>
                <a:gd name="T4" fmla="*/ 137 w 296"/>
                <a:gd name="T5" fmla="*/ 29 h 297"/>
                <a:gd name="T6" fmla="*/ 54 w 296"/>
                <a:gd name="T7" fmla="*/ 11 h 297"/>
                <a:gd name="T8" fmla="*/ 88 w 296"/>
                <a:gd name="T9" fmla="*/ 45 h 297"/>
                <a:gd name="T10" fmla="*/ 76 w 296"/>
                <a:gd name="T11" fmla="*/ 77 h 297"/>
                <a:gd name="T12" fmla="*/ 45 w 296"/>
                <a:gd name="T13" fmla="*/ 88 h 297"/>
                <a:gd name="T14" fmla="*/ 11 w 296"/>
                <a:gd name="T15" fmla="*/ 54 h 297"/>
                <a:gd name="T16" fmla="*/ 28 w 296"/>
                <a:gd name="T17" fmla="*/ 137 h 297"/>
                <a:gd name="T18" fmla="*/ 111 w 296"/>
                <a:gd name="T19" fmla="*/ 155 h 297"/>
                <a:gd name="T20" fmla="*/ 241 w 296"/>
                <a:gd name="T21" fmla="*/ 285 h 297"/>
                <a:gd name="T22" fmla="*/ 284 w 296"/>
                <a:gd name="T23" fmla="*/ 285 h 297"/>
                <a:gd name="T24" fmla="*/ 284 w 296"/>
                <a:gd name="T25" fmla="*/ 24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297">
                  <a:moveTo>
                    <a:pt x="284" y="242"/>
                  </a:moveTo>
                  <a:cubicBezTo>
                    <a:pt x="154" y="112"/>
                    <a:pt x="154" y="112"/>
                    <a:pt x="154" y="112"/>
                  </a:cubicBezTo>
                  <a:cubicBezTo>
                    <a:pt x="165" y="84"/>
                    <a:pt x="160" y="51"/>
                    <a:pt x="137" y="29"/>
                  </a:cubicBezTo>
                  <a:cubicBezTo>
                    <a:pt x="115" y="6"/>
                    <a:pt x="82" y="0"/>
                    <a:pt x="54" y="11"/>
                  </a:cubicBezTo>
                  <a:cubicBezTo>
                    <a:pt x="88" y="45"/>
                    <a:pt x="88" y="45"/>
                    <a:pt x="88" y="45"/>
                  </a:cubicBezTo>
                  <a:cubicBezTo>
                    <a:pt x="76" y="77"/>
                    <a:pt x="76" y="77"/>
                    <a:pt x="76" y="77"/>
                  </a:cubicBezTo>
                  <a:cubicBezTo>
                    <a:pt x="45" y="88"/>
                    <a:pt x="45" y="88"/>
                    <a:pt x="45" y="88"/>
                  </a:cubicBezTo>
                  <a:cubicBezTo>
                    <a:pt x="11" y="54"/>
                    <a:pt x="11" y="54"/>
                    <a:pt x="11" y="54"/>
                  </a:cubicBezTo>
                  <a:cubicBezTo>
                    <a:pt x="0" y="82"/>
                    <a:pt x="6" y="115"/>
                    <a:pt x="28" y="137"/>
                  </a:cubicBezTo>
                  <a:cubicBezTo>
                    <a:pt x="51" y="160"/>
                    <a:pt x="84" y="166"/>
                    <a:pt x="111" y="155"/>
                  </a:cubicBezTo>
                  <a:cubicBezTo>
                    <a:pt x="241" y="285"/>
                    <a:pt x="241" y="285"/>
                    <a:pt x="241" y="285"/>
                  </a:cubicBezTo>
                  <a:cubicBezTo>
                    <a:pt x="253" y="297"/>
                    <a:pt x="272" y="297"/>
                    <a:pt x="284" y="285"/>
                  </a:cubicBezTo>
                  <a:cubicBezTo>
                    <a:pt x="296" y="273"/>
                    <a:pt x="296" y="254"/>
                    <a:pt x="284" y="242"/>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2" name="Group 231">
              <a:extLst>
                <a:ext uri="{FF2B5EF4-FFF2-40B4-BE49-F238E27FC236}">
                  <a16:creationId xmlns:a16="http://schemas.microsoft.com/office/drawing/2014/main" id="{FE0A4EFA-375E-4C61-AC1F-DAD8F6019E29}"/>
                </a:ext>
              </a:extLst>
            </p:cNvPr>
            <p:cNvGrpSpPr/>
            <p:nvPr/>
          </p:nvGrpSpPr>
          <p:grpSpPr>
            <a:xfrm>
              <a:off x="4348379" y="3527948"/>
              <a:ext cx="505553" cy="380046"/>
              <a:chOff x="10280651" y="912813"/>
              <a:chExt cx="1138238" cy="855663"/>
            </a:xfrm>
          </p:grpSpPr>
          <p:sp>
            <p:nvSpPr>
              <p:cNvPr id="223" name="Freeform 93">
                <a:extLst>
                  <a:ext uri="{FF2B5EF4-FFF2-40B4-BE49-F238E27FC236}">
                    <a16:creationId xmlns:a16="http://schemas.microsoft.com/office/drawing/2014/main" id="{3235973E-8A1E-47BE-BBF9-DC413651F231}"/>
                  </a:ext>
                </a:extLst>
              </p:cNvPr>
              <p:cNvSpPr>
                <a:spLocks/>
              </p:cNvSpPr>
              <p:nvPr/>
            </p:nvSpPr>
            <p:spPr bwMode="auto">
              <a:xfrm>
                <a:off x="11350626" y="1282700"/>
                <a:ext cx="68263" cy="115888"/>
              </a:xfrm>
              <a:custGeom>
                <a:avLst/>
                <a:gdLst>
                  <a:gd name="T0" fmla="*/ 0 w 43"/>
                  <a:gd name="T1" fmla="*/ 73 h 73"/>
                  <a:gd name="T2" fmla="*/ 43 w 43"/>
                  <a:gd name="T3" fmla="*/ 36 h 73"/>
                  <a:gd name="T4" fmla="*/ 0 w 43"/>
                  <a:gd name="T5" fmla="*/ 0 h 73"/>
                </a:gdLst>
                <a:ahLst/>
                <a:cxnLst>
                  <a:cxn ang="0">
                    <a:pos x="T0" y="T1"/>
                  </a:cxn>
                  <a:cxn ang="0">
                    <a:pos x="T2" y="T3"/>
                  </a:cxn>
                  <a:cxn ang="0">
                    <a:pos x="T4" y="T5"/>
                  </a:cxn>
                </a:cxnLst>
                <a:rect l="0" t="0" r="r" b="b"/>
                <a:pathLst>
                  <a:path w="43" h="73">
                    <a:moveTo>
                      <a:pt x="0" y="73"/>
                    </a:moveTo>
                    <a:lnTo>
                      <a:pt x="43" y="36"/>
                    </a:lnTo>
                    <a:lnTo>
                      <a:pt x="0" y="0"/>
                    </a:ln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94">
                <a:extLst>
                  <a:ext uri="{FF2B5EF4-FFF2-40B4-BE49-F238E27FC236}">
                    <a16:creationId xmlns:a16="http://schemas.microsoft.com/office/drawing/2014/main" id="{17695EB1-2035-4C8E-A6DC-CD8C3C22EAF0}"/>
                  </a:ext>
                </a:extLst>
              </p:cNvPr>
              <p:cNvSpPr>
                <a:spLocks noChangeShapeType="1"/>
              </p:cNvSpPr>
              <p:nvPr/>
            </p:nvSpPr>
            <p:spPr bwMode="auto">
              <a:xfrm flipH="1">
                <a:off x="10440988" y="1339850"/>
                <a:ext cx="942975" cy="0"/>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Oval 95">
                <a:extLst>
                  <a:ext uri="{FF2B5EF4-FFF2-40B4-BE49-F238E27FC236}">
                    <a16:creationId xmlns:a16="http://schemas.microsoft.com/office/drawing/2014/main" id="{11026647-F60F-4F2E-BDBA-844F6A520AAC}"/>
                  </a:ext>
                </a:extLst>
              </p:cNvPr>
              <p:cNvSpPr>
                <a:spLocks noChangeArrowheads="1"/>
              </p:cNvSpPr>
              <p:nvPr/>
            </p:nvSpPr>
            <p:spPr bwMode="auto">
              <a:xfrm>
                <a:off x="10280651" y="912813"/>
                <a:ext cx="160338" cy="160338"/>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Oval 96">
                <a:extLst>
                  <a:ext uri="{FF2B5EF4-FFF2-40B4-BE49-F238E27FC236}">
                    <a16:creationId xmlns:a16="http://schemas.microsoft.com/office/drawing/2014/main" id="{C6C444B5-5E85-4DA0-BB23-CA7CEC6A17B8}"/>
                  </a:ext>
                </a:extLst>
              </p:cNvPr>
              <p:cNvSpPr>
                <a:spLocks noChangeArrowheads="1"/>
              </p:cNvSpPr>
              <p:nvPr/>
            </p:nvSpPr>
            <p:spPr bwMode="auto">
              <a:xfrm>
                <a:off x="10280651" y="1262063"/>
                <a:ext cx="160338" cy="158750"/>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Oval 97">
                <a:extLst>
                  <a:ext uri="{FF2B5EF4-FFF2-40B4-BE49-F238E27FC236}">
                    <a16:creationId xmlns:a16="http://schemas.microsoft.com/office/drawing/2014/main" id="{A9911F8D-63FC-42F8-B195-FA30DA9D5A97}"/>
                  </a:ext>
                </a:extLst>
              </p:cNvPr>
              <p:cNvSpPr>
                <a:spLocks noChangeArrowheads="1"/>
              </p:cNvSpPr>
              <p:nvPr/>
            </p:nvSpPr>
            <p:spPr bwMode="auto">
              <a:xfrm>
                <a:off x="10280651" y="1611313"/>
                <a:ext cx="160338" cy="157163"/>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98">
                <a:extLst>
                  <a:ext uri="{FF2B5EF4-FFF2-40B4-BE49-F238E27FC236}">
                    <a16:creationId xmlns:a16="http://schemas.microsoft.com/office/drawing/2014/main" id="{60A34E10-618F-4675-9269-9EF9FC5E88D0}"/>
                  </a:ext>
                </a:extLst>
              </p:cNvPr>
              <p:cNvSpPr>
                <a:spLocks/>
              </p:cNvSpPr>
              <p:nvPr/>
            </p:nvSpPr>
            <p:spPr bwMode="auto">
              <a:xfrm>
                <a:off x="10440988" y="992188"/>
                <a:ext cx="515938" cy="163513"/>
              </a:xfrm>
              <a:custGeom>
                <a:avLst/>
                <a:gdLst>
                  <a:gd name="T0" fmla="*/ 0 w 183"/>
                  <a:gd name="T1" fmla="*/ 0 h 58"/>
                  <a:gd name="T2" fmla="*/ 126 w 183"/>
                  <a:gd name="T3" fmla="*/ 0 h 58"/>
                  <a:gd name="T4" fmla="*/ 183 w 183"/>
                  <a:gd name="T5" fmla="*/ 58 h 58"/>
                </a:gdLst>
                <a:ahLst/>
                <a:cxnLst>
                  <a:cxn ang="0">
                    <a:pos x="T0" y="T1"/>
                  </a:cxn>
                  <a:cxn ang="0">
                    <a:pos x="T2" y="T3"/>
                  </a:cxn>
                  <a:cxn ang="0">
                    <a:pos x="T4" y="T5"/>
                  </a:cxn>
                </a:cxnLst>
                <a:rect l="0" t="0" r="r" b="b"/>
                <a:pathLst>
                  <a:path w="183" h="58">
                    <a:moveTo>
                      <a:pt x="0" y="0"/>
                    </a:moveTo>
                    <a:cubicBezTo>
                      <a:pt x="126" y="0"/>
                      <a:pt x="126" y="0"/>
                      <a:pt x="126" y="0"/>
                    </a:cubicBezTo>
                    <a:cubicBezTo>
                      <a:pt x="158" y="0"/>
                      <a:pt x="183" y="26"/>
                      <a:pt x="183" y="58"/>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99">
                <a:extLst>
                  <a:ext uri="{FF2B5EF4-FFF2-40B4-BE49-F238E27FC236}">
                    <a16:creationId xmlns:a16="http://schemas.microsoft.com/office/drawing/2014/main" id="{0EFE035B-F33D-45C8-B970-C043DC0ADE9E}"/>
                  </a:ext>
                </a:extLst>
              </p:cNvPr>
              <p:cNvSpPr>
                <a:spLocks/>
              </p:cNvSpPr>
              <p:nvPr/>
            </p:nvSpPr>
            <p:spPr bwMode="auto">
              <a:xfrm>
                <a:off x="10956926" y="1155700"/>
                <a:ext cx="114300" cy="184150"/>
              </a:xfrm>
              <a:custGeom>
                <a:avLst/>
                <a:gdLst>
                  <a:gd name="T0" fmla="*/ 41 w 41"/>
                  <a:gd name="T1" fmla="*/ 65 h 65"/>
                  <a:gd name="T2" fmla="*/ 0 w 41"/>
                  <a:gd name="T3" fmla="*/ 25 h 65"/>
                  <a:gd name="T4" fmla="*/ 0 w 41"/>
                  <a:gd name="T5" fmla="*/ 0 h 65"/>
                </a:gdLst>
                <a:ahLst/>
                <a:cxnLst>
                  <a:cxn ang="0">
                    <a:pos x="T0" y="T1"/>
                  </a:cxn>
                  <a:cxn ang="0">
                    <a:pos x="T2" y="T3"/>
                  </a:cxn>
                  <a:cxn ang="0">
                    <a:pos x="T4" y="T5"/>
                  </a:cxn>
                </a:cxnLst>
                <a:rect l="0" t="0" r="r" b="b"/>
                <a:pathLst>
                  <a:path w="41" h="65">
                    <a:moveTo>
                      <a:pt x="41" y="65"/>
                    </a:moveTo>
                    <a:cubicBezTo>
                      <a:pt x="19" y="65"/>
                      <a:pt x="0" y="47"/>
                      <a:pt x="0" y="25"/>
                    </a:cubicBezTo>
                    <a:cubicBezTo>
                      <a:pt x="0" y="0"/>
                      <a:pt x="0" y="0"/>
                      <a:pt x="0"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100">
                <a:extLst>
                  <a:ext uri="{FF2B5EF4-FFF2-40B4-BE49-F238E27FC236}">
                    <a16:creationId xmlns:a16="http://schemas.microsoft.com/office/drawing/2014/main" id="{514DD4A6-74A3-4161-9C09-CD973F1265B9}"/>
                  </a:ext>
                </a:extLst>
              </p:cNvPr>
              <p:cNvSpPr>
                <a:spLocks/>
              </p:cNvSpPr>
              <p:nvPr/>
            </p:nvSpPr>
            <p:spPr bwMode="auto">
              <a:xfrm>
                <a:off x="10440988" y="1525588"/>
                <a:ext cx="515938" cy="163513"/>
              </a:xfrm>
              <a:custGeom>
                <a:avLst/>
                <a:gdLst>
                  <a:gd name="T0" fmla="*/ 0 w 183"/>
                  <a:gd name="T1" fmla="*/ 58 h 58"/>
                  <a:gd name="T2" fmla="*/ 126 w 183"/>
                  <a:gd name="T3" fmla="*/ 58 h 58"/>
                  <a:gd name="T4" fmla="*/ 183 w 183"/>
                  <a:gd name="T5" fmla="*/ 0 h 58"/>
                </a:gdLst>
                <a:ahLst/>
                <a:cxnLst>
                  <a:cxn ang="0">
                    <a:pos x="T0" y="T1"/>
                  </a:cxn>
                  <a:cxn ang="0">
                    <a:pos x="T2" y="T3"/>
                  </a:cxn>
                  <a:cxn ang="0">
                    <a:pos x="T4" y="T5"/>
                  </a:cxn>
                </a:cxnLst>
                <a:rect l="0" t="0" r="r" b="b"/>
                <a:pathLst>
                  <a:path w="183" h="58">
                    <a:moveTo>
                      <a:pt x="0" y="58"/>
                    </a:moveTo>
                    <a:cubicBezTo>
                      <a:pt x="126" y="58"/>
                      <a:pt x="126" y="58"/>
                      <a:pt x="126" y="58"/>
                    </a:cubicBezTo>
                    <a:cubicBezTo>
                      <a:pt x="158" y="58"/>
                      <a:pt x="183" y="32"/>
                      <a:pt x="183"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1">
                <a:extLst>
                  <a:ext uri="{FF2B5EF4-FFF2-40B4-BE49-F238E27FC236}">
                    <a16:creationId xmlns:a16="http://schemas.microsoft.com/office/drawing/2014/main" id="{9506EEA9-AC1E-4CB6-BA3D-1EE672A135CF}"/>
                  </a:ext>
                </a:extLst>
              </p:cNvPr>
              <p:cNvSpPr>
                <a:spLocks/>
              </p:cNvSpPr>
              <p:nvPr/>
            </p:nvSpPr>
            <p:spPr bwMode="auto">
              <a:xfrm>
                <a:off x="10956926" y="1339850"/>
                <a:ext cx="114300" cy="185738"/>
              </a:xfrm>
              <a:custGeom>
                <a:avLst/>
                <a:gdLst>
                  <a:gd name="T0" fmla="*/ 41 w 41"/>
                  <a:gd name="T1" fmla="*/ 0 h 66"/>
                  <a:gd name="T2" fmla="*/ 0 w 41"/>
                  <a:gd name="T3" fmla="*/ 41 h 66"/>
                  <a:gd name="T4" fmla="*/ 0 w 41"/>
                  <a:gd name="T5" fmla="*/ 66 h 66"/>
                </a:gdLst>
                <a:ahLst/>
                <a:cxnLst>
                  <a:cxn ang="0">
                    <a:pos x="T0" y="T1"/>
                  </a:cxn>
                  <a:cxn ang="0">
                    <a:pos x="T2" y="T3"/>
                  </a:cxn>
                  <a:cxn ang="0">
                    <a:pos x="T4" y="T5"/>
                  </a:cxn>
                </a:cxnLst>
                <a:rect l="0" t="0" r="r" b="b"/>
                <a:pathLst>
                  <a:path w="41" h="66">
                    <a:moveTo>
                      <a:pt x="41" y="0"/>
                    </a:moveTo>
                    <a:cubicBezTo>
                      <a:pt x="19" y="0"/>
                      <a:pt x="0" y="19"/>
                      <a:pt x="0" y="41"/>
                    </a:cubicBezTo>
                    <a:cubicBezTo>
                      <a:pt x="0" y="66"/>
                      <a:pt x="0" y="66"/>
                      <a:pt x="0" y="66"/>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8" name="Group 237">
              <a:extLst>
                <a:ext uri="{FF2B5EF4-FFF2-40B4-BE49-F238E27FC236}">
                  <a16:creationId xmlns:a16="http://schemas.microsoft.com/office/drawing/2014/main" id="{41C5A9E6-615A-41A0-8100-D0197F0F2CB8}"/>
                </a:ext>
              </a:extLst>
            </p:cNvPr>
            <p:cNvGrpSpPr/>
            <p:nvPr/>
          </p:nvGrpSpPr>
          <p:grpSpPr>
            <a:xfrm>
              <a:off x="2782576" y="3517912"/>
              <a:ext cx="430262" cy="431474"/>
              <a:chOff x="5407025" y="5675313"/>
              <a:chExt cx="563562" cy="565150"/>
            </a:xfrm>
          </p:grpSpPr>
          <p:sp>
            <p:nvSpPr>
              <p:cNvPr id="236" name="Freeform 105">
                <a:extLst>
                  <a:ext uri="{FF2B5EF4-FFF2-40B4-BE49-F238E27FC236}">
                    <a16:creationId xmlns:a16="http://schemas.microsoft.com/office/drawing/2014/main" id="{A1598ACE-2403-488C-A990-8A545BAED6A7}"/>
                  </a:ext>
                </a:extLst>
              </p:cNvPr>
              <p:cNvSpPr>
                <a:spLocks/>
              </p:cNvSpPr>
              <p:nvPr/>
            </p:nvSpPr>
            <p:spPr bwMode="auto">
              <a:xfrm>
                <a:off x="5522913" y="5821363"/>
                <a:ext cx="333375" cy="273050"/>
              </a:xfrm>
              <a:custGeom>
                <a:avLst/>
                <a:gdLst>
                  <a:gd name="T0" fmla="*/ 56 w 157"/>
                  <a:gd name="T1" fmla="*/ 129 h 129"/>
                  <a:gd name="T2" fmla="*/ 55 w 157"/>
                  <a:gd name="T3" fmla="*/ 128 h 129"/>
                  <a:gd name="T4" fmla="*/ 1 w 157"/>
                  <a:gd name="T5" fmla="*/ 73 h 129"/>
                  <a:gd name="T6" fmla="*/ 1 w 157"/>
                  <a:gd name="T7" fmla="*/ 70 h 129"/>
                  <a:gd name="T8" fmla="*/ 24 w 157"/>
                  <a:gd name="T9" fmla="*/ 44 h 129"/>
                  <a:gd name="T10" fmla="*/ 26 w 157"/>
                  <a:gd name="T11" fmla="*/ 44 h 129"/>
                  <a:gd name="T12" fmla="*/ 27 w 157"/>
                  <a:gd name="T13" fmla="*/ 44 h 129"/>
                  <a:gd name="T14" fmla="*/ 56 w 157"/>
                  <a:gd name="T15" fmla="*/ 74 h 129"/>
                  <a:gd name="T16" fmla="*/ 130 w 157"/>
                  <a:gd name="T17" fmla="*/ 1 h 129"/>
                  <a:gd name="T18" fmla="*/ 133 w 157"/>
                  <a:gd name="T19" fmla="*/ 1 h 129"/>
                  <a:gd name="T20" fmla="*/ 156 w 157"/>
                  <a:gd name="T21" fmla="*/ 25 h 129"/>
                  <a:gd name="T22" fmla="*/ 157 w 157"/>
                  <a:gd name="T23" fmla="*/ 26 h 129"/>
                  <a:gd name="T24" fmla="*/ 156 w 157"/>
                  <a:gd name="T25" fmla="*/ 28 h 129"/>
                  <a:gd name="T26" fmla="*/ 58 w 157"/>
                  <a:gd name="T27" fmla="*/ 128 h 129"/>
                  <a:gd name="T28" fmla="*/ 56 w 157"/>
                  <a:gd name="T29"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129">
                    <a:moveTo>
                      <a:pt x="56" y="129"/>
                    </a:moveTo>
                    <a:cubicBezTo>
                      <a:pt x="56" y="129"/>
                      <a:pt x="55" y="128"/>
                      <a:pt x="55" y="128"/>
                    </a:cubicBezTo>
                    <a:cubicBezTo>
                      <a:pt x="1" y="73"/>
                      <a:pt x="1" y="73"/>
                      <a:pt x="1" y="73"/>
                    </a:cubicBezTo>
                    <a:cubicBezTo>
                      <a:pt x="0" y="72"/>
                      <a:pt x="0" y="71"/>
                      <a:pt x="1" y="70"/>
                    </a:cubicBezTo>
                    <a:cubicBezTo>
                      <a:pt x="24" y="44"/>
                      <a:pt x="24" y="44"/>
                      <a:pt x="24" y="44"/>
                    </a:cubicBezTo>
                    <a:cubicBezTo>
                      <a:pt x="24" y="44"/>
                      <a:pt x="25" y="44"/>
                      <a:pt x="26" y="44"/>
                    </a:cubicBezTo>
                    <a:cubicBezTo>
                      <a:pt x="26" y="43"/>
                      <a:pt x="27" y="44"/>
                      <a:pt x="27" y="44"/>
                    </a:cubicBezTo>
                    <a:cubicBezTo>
                      <a:pt x="56" y="74"/>
                      <a:pt x="56" y="74"/>
                      <a:pt x="56" y="74"/>
                    </a:cubicBezTo>
                    <a:cubicBezTo>
                      <a:pt x="130" y="1"/>
                      <a:pt x="130" y="1"/>
                      <a:pt x="130" y="1"/>
                    </a:cubicBezTo>
                    <a:cubicBezTo>
                      <a:pt x="131" y="0"/>
                      <a:pt x="132" y="0"/>
                      <a:pt x="133" y="1"/>
                    </a:cubicBezTo>
                    <a:cubicBezTo>
                      <a:pt x="156" y="25"/>
                      <a:pt x="156" y="25"/>
                      <a:pt x="156" y="25"/>
                    </a:cubicBezTo>
                    <a:cubicBezTo>
                      <a:pt x="156" y="25"/>
                      <a:pt x="157" y="26"/>
                      <a:pt x="157" y="26"/>
                    </a:cubicBezTo>
                    <a:cubicBezTo>
                      <a:pt x="157" y="27"/>
                      <a:pt x="156" y="28"/>
                      <a:pt x="156" y="28"/>
                    </a:cubicBezTo>
                    <a:cubicBezTo>
                      <a:pt x="58" y="128"/>
                      <a:pt x="58" y="128"/>
                      <a:pt x="58" y="128"/>
                    </a:cubicBezTo>
                    <a:cubicBezTo>
                      <a:pt x="58" y="128"/>
                      <a:pt x="57" y="129"/>
                      <a:pt x="56" y="129"/>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Oval 106">
                <a:extLst>
                  <a:ext uri="{FF2B5EF4-FFF2-40B4-BE49-F238E27FC236}">
                    <a16:creationId xmlns:a16="http://schemas.microsoft.com/office/drawing/2014/main" id="{5E67E894-83C5-486D-8042-68F057B56002}"/>
                  </a:ext>
                </a:extLst>
              </p:cNvPr>
              <p:cNvSpPr>
                <a:spLocks noChangeArrowheads="1"/>
              </p:cNvSpPr>
              <p:nvPr/>
            </p:nvSpPr>
            <p:spPr bwMode="auto">
              <a:xfrm>
                <a:off x="5407025" y="5675313"/>
                <a:ext cx="563562" cy="565150"/>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0" name="Group 249">
              <a:extLst>
                <a:ext uri="{FF2B5EF4-FFF2-40B4-BE49-F238E27FC236}">
                  <a16:creationId xmlns:a16="http://schemas.microsoft.com/office/drawing/2014/main" id="{11C78813-5B1C-47C2-A8AA-09AF2777D37C}"/>
                </a:ext>
              </a:extLst>
            </p:cNvPr>
            <p:cNvGrpSpPr/>
            <p:nvPr/>
          </p:nvGrpSpPr>
          <p:grpSpPr>
            <a:xfrm>
              <a:off x="982544" y="3505144"/>
              <a:ext cx="572984" cy="463648"/>
              <a:chOff x="4370388" y="5627687"/>
              <a:chExt cx="657225" cy="531814"/>
            </a:xfrm>
          </p:grpSpPr>
          <p:sp>
            <p:nvSpPr>
              <p:cNvPr id="242" name="Line 110">
                <a:extLst>
                  <a:ext uri="{FF2B5EF4-FFF2-40B4-BE49-F238E27FC236}">
                    <a16:creationId xmlns:a16="http://schemas.microsoft.com/office/drawing/2014/main" id="{73F3B05C-0394-4C75-8C52-9FE7B894B83B}"/>
                  </a:ext>
                </a:extLst>
              </p:cNvPr>
              <p:cNvSpPr>
                <a:spLocks noChangeShapeType="1"/>
              </p:cNvSpPr>
              <p:nvPr/>
            </p:nvSpPr>
            <p:spPr bwMode="auto">
              <a:xfrm flipH="1" flipV="1">
                <a:off x="4829175" y="5843588"/>
                <a:ext cx="101600" cy="96838"/>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111">
                <a:extLst>
                  <a:ext uri="{FF2B5EF4-FFF2-40B4-BE49-F238E27FC236}">
                    <a16:creationId xmlns:a16="http://schemas.microsoft.com/office/drawing/2014/main" id="{E9275B25-EC2E-44F4-8AA6-7B7CD1D66033}"/>
                  </a:ext>
                </a:extLst>
              </p:cNvPr>
              <p:cNvSpPr>
                <a:spLocks noChangeShapeType="1"/>
              </p:cNvSpPr>
              <p:nvPr/>
            </p:nvSpPr>
            <p:spPr bwMode="auto">
              <a:xfrm flipV="1">
                <a:off x="4933950" y="5838825"/>
                <a:ext cx="93663" cy="101600"/>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Freeform 112">
                <a:extLst>
                  <a:ext uri="{FF2B5EF4-FFF2-40B4-BE49-F238E27FC236}">
                    <a16:creationId xmlns:a16="http://schemas.microsoft.com/office/drawing/2014/main" id="{F4F5FC4E-C95C-476D-9D43-98105A4B648D}"/>
                  </a:ext>
                </a:extLst>
              </p:cNvPr>
              <p:cNvSpPr>
                <a:spLocks/>
              </p:cNvSpPr>
              <p:nvPr/>
            </p:nvSpPr>
            <p:spPr bwMode="auto">
              <a:xfrm>
                <a:off x="4505325" y="5627687"/>
                <a:ext cx="441325" cy="303213"/>
              </a:xfrm>
              <a:custGeom>
                <a:avLst/>
                <a:gdLst>
                  <a:gd name="T0" fmla="*/ 0 w 211"/>
                  <a:gd name="T1" fmla="*/ 60 h 144"/>
                  <a:gd name="T2" fmla="*/ 9 w 211"/>
                  <a:gd name="T3" fmla="*/ 49 h 144"/>
                  <a:gd name="T4" fmla="*/ 170 w 211"/>
                  <a:gd name="T5" fmla="*/ 43 h 144"/>
                  <a:gd name="T6" fmla="*/ 205 w 211"/>
                  <a:gd name="T7" fmla="*/ 144 h 144"/>
                </a:gdLst>
                <a:ahLst/>
                <a:cxnLst>
                  <a:cxn ang="0">
                    <a:pos x="T0" y="T1"/>
                  </a:cxn>
                  <a:cxn ang="0">
                    <a:pos x="T2" y="T3"/>
                  </a:cxn>
                  <a:cxn ang="0">
                    <a:pos x="T4" y="T5"/>
                  </a:cxn>
                  <a:cxn ang="0">
                    <a:pos x="T6" y="T7"/>
                  </a:cxn>
                </a:cxnLst>
                <a:rect l="0" t="0" r="r" b="b"/>
                <a:pathLst>
                  <a:path w="211" h="144">
                    <a:moveTo>
                      <a:pt x="0" y="60"/>
                    </a:moveTo>
                    <a:cubicBezTo>
                      <a:pt x="3" y="56"/>
                      <a:pt x="6" y="53"/>
                      <a:pt x="9" y="49"/>
                    </a:cubicBezTo>
                    <a:cubicBezTo>
                      <a:pt x="52" y="3"/>
                      <a:pt x="124" y="0"/>
                      <a:pt x="170" y="43"/>
                    </a:cubicBezTo>
                    <a:cubicBezTo>
                      <a:pt x="199" y="70"/>
                      <a:pt x="211" y="108"/>
                      <a:pt x="205" y="144"/>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Freeform 113">
                <a:extLst>
                  <a:ext uri="{FF2B5EF4-FFF2-40B4-BE49-F238E27FC236}">
                    <a16:creationId xmlns:a16="http://schemas.microsoft.com/office/drawing/2014/main" id="{586485E6-D847-4771-85E6-BD020A8C0F30}"/>
                  </a:ext>
                </a:extLst>
              </p:cNvPr>
              <p:cNvSpPr>
                <a:spLocks/>
              </p:cNvSpPr>
              <p:nvPr/>
            </p:nvSpPr>
            <p:spPr bwMode="auto">
              <a:xfrm>
                <a:off x="4452938" y="5862638"/>
                <a:ext cx="246063" cy="271463"/>
              </a:xfrm>
              <a:custGeom>
                <a:avLst/>
                <a:gdLst>
                  <a:gd name="T0" fmla="*/ 118 w 118"/>
                  <a:gd name="T1" fmla="*/ 129 h 129"/>
                  <a:gd name="T2" fmla="*/ 40 w 118"/>
                  <a:gd name="T3" fmla="*/ 98 h 129"/>
                  <a:gd name="T4" fmla="*/ 5 w 118"/>
                  <a:gd name="T5" fmla="*/ 0 h 129"/>
                </a:gdLst>
                <a:ahLst/>
                <a:cxnLst>
                  <a:cxn ang="0">
                    <a:pos x="T0" y="T1"/>
                  </a:cxn>
                  <a:cxn ang="0">
                    <a:pos x="T2" y="T3"/>
                  </a:cxn>
                  <a:cxn ang="0">
                    <a:pos x="T4" y="T5"/>
                  </a:cxn>
                </a:cxnLst>
                <a:rect l="0" t="0" r="r" b="b"/>
                <a:pathLst>
                  <a:path w="118" h="129">
                    <a:moveTo>
                      <a:pt x="118" y="129"/>
                    </a:moveTo>
                    <a:cubicBezTo>
                      <a:pt x="90" y="129"/>
                      <a:pt x="62" y="119"/>
                      <a:pt x="40" y="98"/>
                    </a:cubicBezTo>
                    <a:cubicBezTo>
                      <a:pt x="12" y="72"/>
                      <a:pt x="0" y="35"/>
                      <a:pt x="5"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114">
                <a:extLst>
                  <a:ext uri="{FF2B5EF4-FFF2-40B4-BE49-F238E27FC236}">
                    <a16:creationId xmlns:a16="http://schemas.microsoft.com/office/drawing/2014/main" id="{C1B3F7CB-C109-461C-BA85-73547DD3B476}"/>
                  </a:ext>
                </a:extLst>
              </p:cNvPr>
              <p:cNvSpPr>
                <a:spLocks noChangeShapeType="1"/>
              </p:cNvSpPr>
              <p:nvPr/>
            </p:nvSpPr>
            <p:spPr bwMode="auto">
              <a:xfrm>
                <a:off x="4465638" y="5848350"/>
                <a:ext cx="103188" cy="96838"/>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115">
                <a:extLst>
                  <a:ext uri="{FF2B5EF4-FFF2-40B4-BE49-F238E27FC236}">
                    <a16:creationId xmlns:a16="http://schemas.microsoft.com/office/drawing/2014/main" id="{44386A67-105F-4777-8C71-7E4B40B29382}"/>
                  </a:ext>
                </a:extLst>
              </p:cNvPr>
              <p:cNvSpPr>
                <a:spLocks noChangeShapeType="1"/>
              </p:cNvSpPr>
              <p:nvPr/>
            </p:nvSpPr>
            <p:spPr bwMode="auto">
              <a:xfrm flipH="1">
                <a:off x="4370388" y="5848350"/>
                <a:ext cx="93663" cy="103188"/>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Freeform 116">
                <a:extLst>
                  <a:ext uri="{FF2B5EF4-FFF2-40B4-BE49-F238E27FC236}">
                    <a16:creationId xmlns:a16="http://schemas.microsoft.com/office/drawing/2014/main" id="{8FDF0EE7-01EC-4C67-9BEF-D1172F7539BD}"/>
                  </a:ext>
                </a:extLst>
              </p:cNvPr>
              <p:cNvSpPr>
                <a:spLocks/>
              </p:cNvSpPr>
              <p:nvPr/>
            </p:nvSpPr>
            <p:spPr bwMode="auto">
              <a:xfrm>
                <a:off x="4451350" y="5859463"/>
                <a:ext cx="433388" cy="300038"/>
              </a:xfrm>
              <a:custGeom>
                <a:avLst/>
                <a:gdLst>
                  <a:gd name="T0" fmla="*/ 208 w 208"/>
                  <a:gd name="T1" fmla="*/ 88 h 143"/>
                  <a:gd name="T2" fmla="*/ 203 w 208"/>
                  <a:gd name="T3" fmla="*/ 94 h 143"/>
                  <a:gd name="T4" fmla="*/ 42 w 208"/>
                  <a:gd name="T5" fmla="*/ 101 h 143"/>
                  <a:gd name="T6" fmla="*/ 6 w 208"/>
                  <a:gd name="T7" fmla="*/ 0 h 143"/>
                </a:gdLst>
                <a:ahLst/>
                <a:cxnLst>
                  <a:cxn ang="0">
                    <a:pos x="T0" y="T1"/>
                  </a:cxn>
                  <a:cxn ang="0">
                    <a:pos x="T2" y="T3"/>
                  </a:cxn>
                  <a:cxn ang="0">
                    <a:pos x="T4" y="T5"/>
                  </a:cxn>
                  <a:cxn ang="0">
                    <a:pos x="T6" y="T7"/>
                  </a:cxn>
                </a:cxnLst>
                <a:rect l="0" t="0" r="r" b="b"/>
                <a:pathLst>
                  <a:path w="208" h="143">
                    <a:moveTo>
                      <a:pt x="208" y="88"/>
                    </a:moveTo>
                    <a:cubicBezTo>
                      <a:pt x="206" y="90"/>
                      <a:pt x="204" y="92"/>
                      <a:pt x="203" y="94"/>
                    </a:cubicBezTo>
                    <a:cubicBezTo>
                      <a:pt x="160" y="140"/>
                      <a:pt x="88" y="143"/>
                      <a:pt x="42" y="101"/>
                    </a:cubicBezTo>
                    <a:cubicBezTo>
                      <a:pt x="13" y="74"/>
                      <a:pt x="0" y="36"/>
                      <a:pt x="6"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Freeform 117">
                <a:extLst>
                  <a:ext uri="{FF2B5EF4-FFF2-40B4-BE49-F238E27FC236}">
                    <a16:creationId xmlns:a16="http://schemas.microsoft.com/office/drawing/2014/main" id="{56A4EA1C-42BF-43F8-B831-59EB3D7A5573}"/>
                  </a:ext>
                </a:extLst>
              </p:cNvPr>
              <p:cNvSpPr>
                <a:spLocks/>
              </p:cNvSpPr>
              <p:nvPr/>
            </p:nvSpPr>
            <p:spPr bwMode="auto">
              <a:xfrm>
                <a:off x="4695825" y="5653088"/>
                <a:ext cx="247650" cy="273050"/>
              </a:xfrm>
              <a:custGeom>
                <a:avLst/>
                <a:gdLst>
                  <a:gd name="T0" fmla="*/ 0 w 119"/>
                  <a:gd name="T1" fmla="*/ 1 h 130"/>
                  <a:gd name="T2" fmla="*/ 79 w 119"/>
                  <a:gd name="T3" fmla="*/ 31 h 130"/>
                  <a:gd name="T4" fmla="*/ 115 w 119"/>
                  <a:gd name="T5" fmla="*/ 130 h 130"/>
                </a:gdLst>
                <a:ahLst/>
                <a:cxnLst>
                  <a:cxn ang="0">
                    <a:pos x="T0" y="T1"/>
                  </a:cxn>
                  <a:cxn ang="0">
                    <a:pos x="T2" y="T3"/>
                  </a:cxn>
                  <a:cxn ang="0">
                    <a:pos x="T4" y="T5"/>
                  </a:cxn>
                </a:cxnLst>
                <a:rect l="0" t="0" r="r" b="b"/>
                <a:pathLst>
                  <a:path w="119" h="130">
                    <a:moveTo>
                      <a:pt x="0" y="1"/>
                    </a:moveTo>
                    <a:cubicBezTo>
                      <a:pt x="28" y="0"/>
                      <a:pt x="56" y="10"/>
                      <a:pt x="79" y="31"/>
                    </a:cubicBezTo>
                    <a:cubicBezTo>
                      <a:pt x="107" y="57"/>
                      <a:pt x="119" y="94"/>
                      <a:pt x="115" y="13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5">
              <a:extLst>
                <a:ext uri="{FF2B5EF4-FFF2-40B4-BE49-F238E27FC236}">
                  <a16:creationId xmlns:a16="http://schemas.microsoft.com/office/drawing/2014/main" id="{6DE071DF-F005-44DA-9BE7-219369D06A2C}"/>
                </a:ext>
              </a:extLst>
            </p:cNvPr>
            <p:cNvSpPr>
              <a:spLocks/>
            </p:cNvSpPr>
            <p:nvPr/>
          </p:nvSpPr>
          <p:spPr bwMode="auto">
            <a:xfrm>
              <a:off x="7710239" y="3527373"/>
              <a:ext cx="513096" cy="413785"/>
            </a:xfrm>
            <a:custGeom>
              <a:avLst/>
              <a:gdLst>
                <a:gd name="T0" fmla="*/ 148 w 296"/>
                <a:gd name="T1" fmla="*/ 237 h 238"/>
                <a:gd name="T2" fmla="*/ 8 w 296"/>
                <a:gd name="T3" fmla="*/ 104 h 238"/>
                <a:gd name="T4" fmla="*/ 0 w 296"/>
                <a:gd name="T5" fmla="*/ 70 h 238"/>
                <a:gd name="T6" fmla="*/ 78 w 296"/>
                <a:gd name="T7" fmla="*/ 0 h 238"/>
                <a:gd name="T8" fmla="*/ 148 w 296"/>
                <a:gd name="T9" fmla="*/ 40 h 238"/>
                <a:gd name="T10" fmla="*/ 218 w 296"/>
                <a:gd name="T11" fmla="*/ 0 h 238"/>
                <a:gd name="T12" fmla="*/ 296 w 296"/>
                <a:gd name="T13" fmla="*/ 70 h 238"/>
                <a:gd name="T14" fmla="*/ 288 w 296"/>
                <a:gd name="T15" fmla="*/ 104 h 238"/>
                <a:gd name="T16" fmla="*/ 149 w 296"/>
                <a:gd name="T17" fmla="*/ 237 h 238"/>
                <a:gd name="T18" fmla="*/ 148 w 296"/>
                <a:gd name="T19" fmla="*/ 238 h 238"/>
                <a:gd name="T20" fmla="*/ 148 w 296"/>
                <a:gd name="T21" fmla="*/ 237 h 238"/>
                <a:gd name="T22" fmla="*/ 148 w 296"/>
                <a:gd name="T23"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38">
                  <a:moveTo>
                    <a:pt x="148" y="237"/>
                  </a:moveTo>
                  <a:cubicBezTo>
                    <a:pt x="137" y="230"/>
                    <a:pt x="30" y="155"/>
                    <a:pt x="8" y="104"/>
                  </a:cubicBezTo>
                  <a:cubicBezTo>
                    <a:pt x="4" y="94"/>
                    <a:pt x="0" y="81"/>
                    <a:pt x="0" y="70"/>
                  </a:cubicBezTo>
                  <a:cubicBezTo>
                    <a:pt x="0" y="31"/>
                    <a:pt x="35" y="0"/>
                    <a:pt x="78" y="0"/>
                  </a:cubicBezTo>
                  <a:cubicBezTo>
                    <a:pt x="109" y="0"/>
                    <a:pt x="136" y="17"/>
                    <a:pt x="148" y="40"/>
                  </a:cubicBezTo>
                  <a:cubicBezTo>
                    <a:pt x="161" y="17"/>
                    <a:pt x="188" y="0"/>
                    <a:pt x="218" y="0"/>
                  </a:cubicBezTo>
                  <a:cubicBezTo>
                    <a:pt x="261" y="0"/>
                    <a:pt x="296" y="31"/>
                    <a:pt x="296" y="70"/>
                  </a:cubicBezTo>
                  <a:cubicBezTo>
                    <a:pt x="296" y="81"/>
                    <a:pt x="292" y="94"/>
                    <a:pt x="288" y="104"/>
                  </a:cubicBezTo>
                  <a:cubicBezTo>
                    <a:pt x="266" y="155"/>
                    <a:pt x="159" y="230"/>
                    <a:pt x="149" y="237"/>
                  </a:cubicBezTo>
                  <a:cubicBezTo>
                    <a:pt x="148" y="238"/>
                    <a:pt x="148" y="238"/>
                    <a:pt x="148" y="238"/>
                  </a:cubicBezTo>
                  <a:cubicBezTo>
                    <a:pt x="148" y="237"/>
                    <a:pt x="148" y="237"/>
                    <a:pt x="148" y="237"/>
                  </a:cubicBezTo>
                  <a:cubicBezTo>
                    <a:pt x="148" y="237"/>
                    <a:pt x="148" y="237"/>
                    <a:pt x="148" y="237"/>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49" name="Group 148">
              <a:extLst>
                <a:ext uri="{FF2B5EF4-FFF2-40B4-BE49-F238E27FC236}">
                  <a16:creationId xmlns:a16="http://schemas.microsoft.com/office/drawing/2014/main" id="{6A5E801A-0121-49D5-AFC6-5C2F0992AC6E}"/>
                </a:ext>
              </a:extLst>
            </p:cNvPr>
            <p:cNvGrpSpPr/>
            <p:nvPr/>
          </p:nvGrpSpPr>
          <p:grpSpPr>
            <a:xfrm>
              <a:off x="6149002" y="3503828"/>
              <a:ext cx="468623" cy="464963"/>
              <a:chOff x="3400426" y="2743200"/>
              <a:chExt cx="812800" cy="806450"/>
            </a:xfrm>
          </p:grpSpPr>
          <p:sp>
            <p:nvSpPr>
              <p:cNvPr id="151" name="Freeform 37">
                <a:extLst>
                  <a:ext uri="{FF2B5EF4-FFF2-40B4-BE49-F238E27FC236}">
                    <a16:creationId xmlns:a16="http://schemas.microsoft.com/office/drawing/2014/main" id="{783BF16D-B3C9-496D-AC4B-41936B1E3AE4}"/>
                  </a:ext>
                </a:extLst>
              </p:cNvPr>
              <p:cNvSpPr>
                <a:spLocks/>
              </p:cNvSpPr>
              <p:nvPr/>
            </p:nvSpPr>
            <p:spPr bwMode="auto">
              <a:xfrm>
                <a:off x="3400426" y="2743200"/>
                <a:ext cx="812800" cy="806450"/>
              </a:xfrm>
              <a:custGeom>
                <a:avLst/>
                <a:gdLst>
                  <a:gd name="T0" fmla="*/ 148 w 288"/>
                  <a:gd name="T1" fmla="*/ 246 h 285"/>
                  <a:gd name="T2" fmla="*/ 171 w 288"/>
                  <a:gd name="T3" fmla="*/ 285 h 285"/>
                  <a:gd name="T4" fmla="*/ 201 w 288"/>
                  <a:gd name="T5" fmla="*/ 273 h 285"/>
                  <a:gd name="T6" fmla="*/ 199 w 288"/>
                  <a:gd name="T7" fmla="*/ 227 h 285"/>
                  <a:gd name="T8" fmla="*/ 213 w 288"/>
                  <a:gd name="T9" fmla="*/ 219 h 285"/>
                  <a:gd name="T10" fmla="*/ 256 w 288"/>
                  <a:gd name="T11" fmla="*/ 233 h 285"/>
                  <a:gd name="T12" fmla="*/ 271 w 288"/>
                  <a:gd name="T13" fmla="*/ 207 h 285"/>
                  <a:gd name="T14" fmla="*/ 240 w 288"/>
                  <a:gd name="T15" fmla="*/ 172 h 285"/>
                  <a:gd name="T16" fmla="*/ 246 w 288"/>
                  <a:gd name="T17" fmla="*/ 157 h 285"/>
                  <a:gd name="T18" fmla="*/ 288 w 288"/>
                  <a:gd name="T19" fmla="*/ 140 h 285"/>
                  <a:gd name="T20" fmla="*/ 282 w 288"/>
                  <a:gd name="T21" fmla="*/ 110 h 285"/>
                  <a:gd name="T22" fmla="*/ 236 w 288"/>
                  <a:gd name="T23" fmla="*/ 103 h 285"/>
                  <a:gd name="T24" fmla="*/ 231 w 288"/>
                  <a:gd name="T25" fmla="*/ 88 h 285"/>
                  <a:gd name="T26" fmla="*/ 252 w 288"/>
                  <a:gd name="T27" fmla="*/ 48 h 285"/>
                  <a:gd name="T28" fmla="*/ 227 w 288"/>
                  <a:gd name="T29" fmla="*/ 29 h 285"/>
                  <a:gd name="T30" fmla="*/ 189 w 288"/>
                  <a:gd name="T31" fmla="*/ 53 h 285"/>
                  <a:gd name="T32" fmla="*/ 175 w 288"/>
                  <a:gd name="T33" fmla="*/ 45 h 285"/>
                  <a:gd name="T34" fmla="*/ 168 w 288"/>
                  <a:gd name="T35" fmla="*/ 2 h 285"/>
                  <a:gd name="T36" fmla="*/ 134 w 288"/>
                  <a:gd name="T37" fmla="*/ 2 h 285"/>
                  <a:gd name="T38" fmla="*/ 120 w 288"/>
                  <a:gd name="T39" fmla="*/ 46 h 285"/>
                  <a:gd name="T40" fmla="*/ 106 w 288"/>
                  <a:gd name="T41" fmla="*/ 48 h 285"/>
                  <a:gd name="T42" fmla="*/ 65 w 288"/>
                  <a:gd name="T43" fmla="*/ 15 h 285"/>
                  <a:gd name="T44" fmla="*/ 42 w 288"/>
                  <a:gd name="T45" fmla="*/ 37 h 285"/>
                  <a:gd name="T46" fmla="*/ 62 w 288"/>
                  <a:gd name="T47" fmla="*/ 85 h 285"/>
                  <a:gd name="T48" fmla="*/ 53 w 288"/>
                  <a:gd name="T49" fmla="*/ 96 h 285"/>
                  <a:gd name="T50" fmla="*/ 7 w 288"/>
                  <a:gd name="T51" fmla="*/ 97 h 285"/>
                  <a:gd name="T52" fmla="*/ 3 w 288"/>
                  <a:gd name="T53" fmla="*/ 128 h 285"/>
                  <a:gd name="T54" fmla="*/ 43 w 288"/>
                  <a:gd name="T55" fmla="*/ 150 h 285"/>
                  <a:gd name="T56" fmla="*/ 42 w 288"/>
                  <a:gd name="T57" fmla="*/ 165 h 285"/>
                  <a:gd name="T58" fmla="*/ 10 w 288"/>
                  <a:gd name="T59" fmla="*/ 196 h 285"/>
                  <a:gd name="T60" fmla="*/ 25 w 288"/>
                  <a:gd name="T61" fmla="*/ 223 h 285"/>
                  <a:gd name="T62" fmla="*/ 70 w 288"/>
                  <a:gd name="T63" fmla="*/ 213 h 285"/>
                  <a:gd name="T64" fmla="*/ 81 w 288"/>
                  <a:gd name="T65" fmla="*/ 225 h 285"/>
                  <a:gd name="T66" fmla="*/ 74 w 288"/>
                  <a:gd name="T67" fmla="*/ 270 h 285"/>
                  <a:gd name="T68" fmla="*/ 103 w 288"/>
                  <a:gd name="T69" fmla="*/ 280 h 285"/>
                  <a:gd name="T70" fmla="*/ 132 w 288"/>
                  <a:gd name="T71" fmla="*/ 2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8" h="285">
                    <a:moveTo>
                      <a:pt x="144" y="244"/>
                    </a:moveTo>
                    <a:cubicBezTo>
                      <a:pt x="145" y="244"/>
                      <a:pt x="147" y="245"/>
                      <a:pt x="148" y="246"/>
                    </a:cubicBezTo>
                    <a:cubicBezTo>
                      <a:pt x="168" y="283"/>
                      <a:pt x="168" y="283"/>
                      <a:pt x="168" y="283"/>
                    </a:cubicBezTo>
                    <a:cubicBezTo>
                      <a:pt x="169" y="285"/>
                      <a:pt x="170" y="285"/>
                      <a:pt x="171" y="285"/>
                    </a:cubicBezTo>
                    <a:cubicBezTo>
                      <a:pt x="198" y="276"/>
                      <a:pt x="198" y="276"/>
                      <a:pt x="198" y="276"/>
                    </a:cubicBezTo>
                    <a:cubicBezTo>
                      <a:pt x="199" y="276"/>
                      <a:pt x="201" y="274"/>
                      <a:pt x="201" y="273"/>
                    </a:cubicBezTo>
                    <a:cubicBezTo>
                      <a:pt x="197" y="231"/>
                      <a:pt x="197" y="231"/>
                      <a:pt x="197" y="231"/>
                    </a:cubicBezTo>
                    <a:cubicBezTo>
                      <a:pt x="197" y="229"/>
                      <a:pt x="198" y="228"/>
                      <a:pt x="199" y="227"/>
                    </a:cubicBezTo>
                    <a:cubicBezTo>
                      <a:pt x="200" y="226"/>
                      <a:pt x="207" y="221"/>
                      <a:pt x="209" y="220"/>
                    </a:cubicBezTo>
                    <a:cubicBezTo>
                      <a:pt x="210" y="219"/>
                      <a:pt x="211" y="219"/>
                      <a:pt x="213" y="219"/>
                    </a:cubicBezTo>
                    <a:cubicBezTo>
                      <a:pt x="253" y="235"/>
                      <a:pt x="253" y="235"/>
                      <a:pt x="253" y="235"/>
                    </a:cubicBezTo>
                    <a:cubicBezTo>
                      <a:pt x="253" y="235"/>
                      <a:pt x="255" y="234"/>
                      <a:pt x="256" y="233"/>
                    </a:cubicBezTo>
                    <a:cubicBezTo>
                      <a:pt x="271" y="210"/>
                      <a:pt x="271" y="210"/>
                      <a:pt x="271" y="210"/>
                    </a:cubicBezTo>
                    <a:cubicBezTo>
                      <a:pt x="272" y="208"/>
                      <a:pt x="272" y="207"/>
                      <a:pt x="271" y="207"/>
                    </a:cubicBezTo>
                    <a:cubicBezTo>
                      <a:pt x="241" y="176"/>
                      <a:pt x="241" y="176"/>
                      <a:pt x="241" y="176"/>
                    </a:cubicBezTo>
                    <a:cubicBezTo>
                      <a:pt x="240" y="175"/>
                      <a:pt x="240" y="174"/>
                      <a:pt x="240" y="172"/>
                    </a:cubicBezTo>
                    <a:cubicBezTo>
                      <a:pt x="241" y="170"/>
                      <a:pt x="242" y="162"/>
                      <a:pt x="243" y="160"/>
                    </a:cubicBezTo>
                    <a:cubicBezTo>
                      <a:pt x="243" y="159"/>
                      <a:pt x="244" y="157"/>
                      <a:pt x="246" y="157"/>
                    </a:cubicBezTo>
                    <a:cubicBezTo>
                      <a:pt x="286" y="143"/>
                      <a:pt x="286" y="143"/>
                      <a:pt x="286" y="143"/>
                    </a:cubicBezTo>
                    <a:cubicBezTo>
                      <a:pt x="287" y="143"/>
                      <a:pt x="288" y="141"/>
                      <a:pt x="288" y="140"/>
                    </a:cubicBezTo>
                    <a:cubicBezTo>
                      <a:pt x="284" y="112"/>
                      <a:pt x="284" y="112"/>
                      <a:pt x="284" y="112"/>
                    </a:cubicBezTo>
                    <a:cubicBezTo>
                      <a:pt x="284" y="111"/>
                      <a:pt x="283" y="110"/>
                      <a:pt x="282" y="110"/>
                    </a:cubicBezTo>
                    <a:cubicBezTo>
                      <a:pt x="240" y="106"/>
                      <a:pt x="240" y="106"/>
                      <a:pt x="240" y="106"/>
                    </a:cubicBezTo>
                    <a:cubicBezTo>
                      <a:pt x="238" y="106"/>
                      <a:pt x="237" y="105"/>
                      <a:pt x="236" y="103"/>
                    </a:cubicBezTo>
                    <a:cubicBezTo>
                      <a:pt x="236" y="101"/>
                      <a:pt x="232" y="94"/>
                      <a:pt x="231" y="92"/>
                    </a:cubicBezTo>
                    <a:cubicBezTo>
                      <a:pt x="230" y="91"/>
                      <a:pt x="230" y="89"/>
                      <a:pt x="231" y="88"/>
                    </a:cubicBezTo>
                    <a:cubicBezTo>
                      <a:pt x="253" y="51"/>
                      <a:pt x="253" y="51"/>
                      <a:pt x="253" y="51"/>
                    </a:cubicBezTo>
                    <a:cubicBezTo>
                      <a:pt x="254" y="50"/>
                      <a:pt x="252" y="49"/>
                      <a:pt x="252" y="48"/>
                    </a:cubicBezTo>
                    <a:cubicBezTo>
                      <a:pt x="232" y="29"/>
                      <a:pt x="232" y="29"/>
                      <a:pt x="232" y="29"/>
                    </a:cubicBezTo>
                    <a:cubicBezTo>
                      <a:pt x="231" y="29"/>
                      <a:pt x="230" y="28"/>
                      <a:pt x="227" y="29"/>
                    </a:cubicBezTo>
                    <a:cubicBezTo>
                      <a:pt x="193" y="52"/>
                      <a:pt x="193" y="52"/>
                      <a:pt x="193" y="52"/>
                    </a:cubicBezTo>
                    <a:cubicBezTo>
                      <a:pt x="192" y="53"/>
                      <a:pt x="191" y="53"/>
                      <a:pt x="189" y="53"/>
                    </a:cubicBezTo>
                    <a:cubicBezTo>
                      <a:pt x="187" y="52"/>
                      <a:pt x="180" y="49"/>
                      <a:pt x="178" y="48"/>
                    </a:cubicBezTo>
                    <a:cubicBezTo>
                      <a:pt x="177" y="48"/>
                      <a:pt x="176" y="47"/>
                      <a:pt x="175" y="45"/>
                    </a:cubicBezTo>
                    <a:cubicBezTo>
                      <a:pt x="168" y="3"/>
                      <a:pt x="168" y="3"/>
                      <a:pt x="168" y="3"/>
                    </a:cubicBezTo>
                    <a:cubicBezTo>
                      <a:pt x="168" y="2"/>
                      <a:pt x="168" y="2"/>
                      <a:pt x="168" y="2"/>
                    </a:cubicBezTo>
                    <a:cubicBezTo>
                      <a:pt x="167" y="1"/>
                      <a:pt x="138" y="0"/>
                      <a:pt x="138" y="0"/>
                    </a:cubicBezTo>
                    <a:cubicBezTo>
                      <a:pt x="138" y="0"/>
                      <a:pt x="135" y="1"/>
                      <a:pt x="134" y="2"/>
                    </a:cubicBezTo>
                    <a:cubicBezTo>
                      <a:pt x="123" y="43"/>
                      <a:pt x="123" y="43"/>
                      <a:pt x="123" y="43"/>
                    </a:cubicBezTo>
                    <a:cubicBezTo>
                      <a:pt x="123" y="44"/>
                      <a:pt x="121" y="45"/>
                      <a:pt x="120" y="46"/>
                    </a:cubicBezTo>
                    <a:cubicBezTo>
                      <a:pt x="117" y="47"/>
                      <a:pt x="114" y="47"/>
                      <a:pt x="110" y="48"/>
                    </a:cubicBezTo>
                    <a:cubicBezTo>
                      <a:pt x="109" y="49"/>
                      <a:pt x="107" y="49"/>
                      <a:pt x="106" y="48"/>
                    </a:cubicBezTo>
                    <a:cubicBezTo>
                      <a:pt x="69" y="16"/>
                      <a:pt x="69" y="16"/>
                      <a:pt x="69" y="16"/>
                    </a:cubicBezTo>
                    <a:cubicBezTo>
                      <a:pt x="68" y="15"/>
                      <a:pt x="66" y="15"/>
                      <a:pt x="65" y="15"/>
                    </a:cubicBezTo>
                    <a:cubicBezTo>
                      <a:pt x="43" y="32"/>
                      <a:pt x="43" y="32"/>
                      <a:pt x="43" y="32"/>
                    </a:cubicBezTo>
                    <a:cubicBezTo>
                      <a:pt x="42" y="33"/>
                      <a:pt x="41" y="35"/>
                      <a:pt x="42" y="37"/>
                    </a:cubicBezTo>
                    <a:cubicBezTo>
                      <a:pt x="62" y="80"/>
                      <a:pt x="62" y="80"/>
                      <a:pt x="62" y="80"/>
                    </a:cubicBezTo>
                    <a:cubicBezTo>
                      <a:pt x="63" y="82"/>
                      <a:pt x="63" y="83"/>
                      <a:pt x="62" y="85"/>
                    </a:cubicBezTo>
                    <a:cubicBezTo>
                      <a:pt x="60" y="88"/>
                      <a:pt x="59" y="90"/>
                      <a:pt x="57" y="93"/>
                    </a:cubicBezTo>
                    <a:cubicBezTo>
                      <a:pt x="56" y="94"/>
                      <a:pt x="54" y="96"/>
                      <a:pt x="53" y="96"/>
                    </a:cubicBezTo>
                    <a:cubicBezTo>
                      <a:pt x="53" y="96"/>
                      <a:pt x="10" y="95"/>
                      <a:pt x="10" y="95"/>
                    </a:cubicBezTo>
                    <a:cubicBezTo>
                      <a:pt x="8" y="95"/>
                      <a:pt x="7" y="96"/>
                      <a:pt x="7" y="97"/>
                    </a:cubicBezTo>
                    <a:cubicBezTo>
                      <a:pt x="1" y="124"/>
                      <a:pt x="1" y="124"/>
                      <a:pt x="1" y="124"/>
                    </a:cubicBezTo>
                    <a:cubicBezTo>
                      <a:pt x="0" y="126"/>
                      <a:pt x="2" y="127"/>
                      <a:pt x="3" y="128"/>
                    </a:cubicBezTo>
                    <a:cubicBezTo>
                      <a:pt x="40" y="146"/>
                      <a:pt x="40" y="146"/>
                      <a:pt x="40" y="146"/>
                    </a:cubicBezTo>
                    <a:cubicBezTo>
                      <a:pt x="42" y="147"/>
                      <a:pt x="43" y="148"/>
                      <a:pt x="43" y="150"/>
                    </a:cubicBezTo>
                    <a:cubicBezTo>
                      <a:pt x="43" y="152"/>
                      <a:pt x="44" y="160"/>
                      <a:pt x="44" y="162"/>
                    </a:cubicBezTo>
                    <a:cubicBezTo>
                      <a:pt x="44" y="163"/>
                      <a:pt x="43" y="164"/>
                      <a:pt x="42" y="165"/>
                    </a:cubicBezTo>
                    <a:cubicBezTo>
                      <a:pt x="10" y="192"/>
                      <a:pt x="10" y="192"/>
                      <a:pt x="10" y="192"/>
                    </a:cubicBezTo>
                    <a:cubicBezTo>
                      <a:pt x="10" y="192"/>
                      <a:pt x="9" y="193"/>
                      <a:pt x="10" y="196"/>
                    </a:cubicBezTo>
                    <a:cubicBezTo>
                      <a:pt x="22" y="221"/>
                      <a:pt x="22" y="221"/>
                      <a:pt x="22" y="221"/>
                    </a:cubicBezTo>
                    <a:cubicBezTo>
                      <a:pt x="23" y="222"/>
                      <a:pt x="24" y="223"/>
                      <a:pt x="25" y="223"/>
                    </a:cubicBezTo>
                    <a:cubicBezTo>
                      <a:pt x="66" y="212"/>
                      <a:pt x="66" y="212"/>
                      <a:pt x="66" y="212"/>
                    </a:cubicBezTo>
                    <a:cubicBezTo>
                      <a:pt x="68" y="211"/>
                      <a:pt x="69" y="212"/>
                      <a:pt x="70" y="213"/>
                    </a:cubicBezTo>
                    <a:cubicBezTo>
                      <a:pt x="72" y="214"/>
                      <a:pt x="78" y="220"/>
                      <a:pt x="79" y="221"/>
                    </a:cubicBezTo>
                    <a:cubicBezTo>
                      <a:pt x="80" y="222"/>
                      <a:pt x="81" y="224"/>
                      <a:pt x="81" y="225"/>
                    </a:cubicBezTo>
                    <a:cubicBezTo>
                      <a:pt x="72" y="267"/>
                      <a:pt x="72" y="267"/>
                      <a:pt x="72" y="267"/>
                    </a:cubicBezTo>
                    <a:cubicBezTo>
                      <a:pt x="72" y="268"/>
                      <a:pt x="73" y="269"/>
                      <a:pt x="74" y="270"/>
                    </a:cubicBezTo>
                    <a:cubicBezTo>
                      <a:pt x="100" y="281"/>
                      <a:pt x="100" y="281"/>
                      <a:pt x="100" y="281"/>
                    </a:cubicBezTo>
                    <a:cubicBezTo>
                      <a:pt x="101" y="281"/>
                      <a:pt x="103" y="281"/>
                      <a:pt x="103" y="280"/>
                    </a:cubicBezTo>
                    <a:cubicBezTo>
                      <a:pt x="128" y="245"/>
                      <a:pt x="128" y="245"/>
                      <a:pt x="128" y="245"/>
                    </a:cubicBezTo>
                    <a:cubicBezTo>
                      <a:pt x="129" y="244"/>
                      <a:pt x="131" y="243"/>
                      <a:pt x="132" y="243"/>
                    </a:cubicBezTo>
                    <a:cubicBezTo>
                      <a:pt x="136" y="244"/>
                      <a:pt x="144" y="244"/>
                      <a:pt x="144" y="244"/>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38">
                <a:extLst>
                  <a:ext uri="{FF2B5EF4-FFF2-40B4-BE49-F238E27FC236}">
                    <a16:creationId xmlns:a16="http://schemas.microsoft.com/office/drawing/2014/main" id="{B25160A7-50E5-49AC-BA0A-9442FC28B307}"/>
                  </a:ext>
                </a:extLst>
              </p:cNvPr>
              <p:cNvSpPr>
                <a:spLocks/>
              </p:cNvSpPr>
              <p:nvPr/>
            </p:nvSpPr>
            <p:spPr bwMode="auto">
              <a:xfrm>
                <a:off x="3665538" y="3008313"/>
                <a:ext cx="282575" cy="277812"/>
              </a:xfrm>
              <a:custGeom>
                <a:avLst/>
                <a:gdLst>
                  <a:gd name="T0" fmla="*/ 50 w 100"/>
                  <a:gd name="T1" fmla="*/ 0 h 98"/>
                  <a:gd name="T2" fmla="*/ 21 w 100"/>
                  <a:gd name="T3" fmla="*/ 9 h 98"/>
                  <a:gd name="T4" fmla="*/ 2 w 100"/>
                  <a:gd name="T5" fmla="*/ 42 h 98"/>
                  <a:gd name="T6" fmla="*/ 11 w 100"/>
                  <a:gd name="T7" fmla="*/ 78 h 98"/>
                  <a:gd name="T8" fmla="*/ 44 w 100"/>
                  <a:gd name="T9" fmla="*/ 97 h 98"/>
                  <a:gd name="T10" fmla="*/ 80 w 100"/>
                  <a:gd name="T11" fmla="*/ 87 h 98"/>
                  <a:gd name="T12" fmla="*/ 99 w 100"/>
                  <a:gd name="T13" fmla="*/ 55 h 98"/>
                  <a:gd name="T14" fmla="*/ 89 w 100"/>
                  <a:gd name="T15" fmla="*/ 19 h 98"/>
                  <a:gd name="T16" fmla="*/ 89 w 100"/>
                  <a:gd name="T17" fmla="*/ 19 h 98"/>
                  <a:gd name="T18" fmla="*/ 57 w 100"/>
                  <a:gd name="T19" fmla="*/ 0 h 98"/>
                  <a:gd name="T20" fmla="*/ 50 w 100"/>
                  <a:gd name="T2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98">
                    <a:moveTo>
                      <a:pt x="50" y="0"/>
                    </a:moveTo>
                    <a:cubicBezTo>
                      <a:pt x="40" y="0"/>
                      <a:pt x="30" y="3"/>
                      <a:pt x="21" y="9"/>
                    </a:cubicBezTo>
                    <a:cubicBezTo>
                      <a:pt x="10" y="17"/>
                      <a:pt x="4" y="28"/>
                      <a:pt x="2" y="42"/>
                    </a:cubicBezTo>
                    <a:cubicBezTo>
                      <a:pt x="0" y="54"/>
                      <a:pt x="4" y="68"/>
                      <a:pt x="11" y="78"/>
                    </a:cubicBezTo>
                    <a:cubicBezTo>
                      <a:pt x="21" y="90"/>
                      <a:pt x="34" y="95"/>
                      <a:pt x="44" y="97"/>
                    </a:cubicBezTo>
                    <a:cubicBezTo>
                      <a:pt x="53" y="98"/>
                      <a:pt x="67" y="97"/>
                      <a:pt x="80" y="87"/>
                    </a:cubicBezTo>
                    <a:cubicBezTo>
                      <a:pt x="92" y="78"/>
                      <a:pt x="97" y="65"/>
                      <a:pt x="99" y="55"/>
                    </a:cubicBezTo>
                    <a:cubicBezTo>
                      <a:pt x="100" y="46"/>
                      <a:pt x="99" y="31"/>
                      <a:pt x="89" y="19"/>
                    </a:cubicBezTo>
                    <a:cubicBezTo>
                      <a:pt x="89" y="19"/>
                      <a:pt x="89" y="19"/>
                      <a:pt x="89" y="19"/>
                    </a:cubicBezTo>
                    <a:cubicBezTo>
                      <a:pt x="82" y="9"/>
                      <a:pt x="70" y="2"/>
                      <a:pt x="57" y="0"/>
                    </a:cubicBezTo>
                    <a:cubicBezTo>
                      <a:pt x="55" y="0"/>
                      <a:pt x="52" y="0"/>
                      <a:pt x="50" y="0"/>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45" name="Freeform: Shape 44">
            <a:extLst>
              <a:ext uri="{FF2B5EF4-FFF2-40B4-BE49-F238E27FC236}">
                <a16:creationId xmlns:a16="http://schemas.microsoft.com/office/drawing/2014/main" id="{B927CBF1-328D-49EB-809C-84388FD6AC96}"/>
              </a:ext>
            </a:extLst>
          </p:cNvPr>
          <p:cNvSpPr/>
          <p:nvPr/>
        </p:nvSpPr>
        <p:spPr bwMode="auto">
          <a:xfrm>
            <a:off x="423970" y="4025711"/>
            <a:ext cx="11588534" cy="222331"/>
          </a:xfrm>
          <a:custGeom>
            <a:avLst/>
            <a:gdLst>
              <a:gd name="connsiteX0" fmla="*/ 0 w 7816645"/>
              <a:gd name="connsiteY0" fmla="*/ 1474839 h 1873045"/>
              <a:gd name="connsiteX1" fmla="*/ 0 w 7816645"/>
              <a:gd name="connsiteY1" fmla="*/ 0 h 1873045"/>
              <a:gd name="connsiteX2" fmla="*/ 7816645 w 7816645"/>
              <a:gd name="connsiteY2" fmla="*/ 0 h 1873045"/>
              <a:gd name="connsiteX3" fmla="*/ 7816645 w 7816645"/>
              <a:gd name="connsiteY3" fmla="*/ 1873045 h 1873045"/>
              <a:gd name="connsiteX0" fmla="*/ 3807 w 7816645"/>
              <a:gd name="connsiteY0" fmla="*/ 1699370 h 1873045"/>
              <a:gd name="connsiteX1" fmla="*/ 0 w 7816645"/>
              <a:gd name="connsiteY1" fmla="*/ 0 h 1873045"/>
              <a:gd name="connsiteX2" fmla="*/ 7816645 w 7816645"/>
              <a:gd name="connsiteY2" fmla="*/ 0 h 1873045"/>
              <a:gd name="connsiteX3" fmla="*/ 7816645 w 7816645"/>
              <a:gd name="connsiteY3" fmla="*/ 1873045 h 1873045"/>
              <a:gd name="connsiteX0" fmla="*/ 0 w 7824260"/>
              <a:gd name="connsiteY0" fmla="*/ 1699370 h 1873045"/>
              <a:gd name="connsiteX1" fmla="*/ 7615 w 7824260"/>
              <a:gd name="connsiteY1" fmla="*/ 0 h 1873045"/>
              <a:gd name="connsiteX2" fmla="*/ 7824260 w 7824260"/>
              <a:gd name="connsiteY2" fmla="*/ 0 h 1873045"/>
              <a:gd name="connsiteX3" fmla="*/ 7824260 w 7824260"/>
              <a:gd name="connsiteY3" fmla="*/ 1873045 h 1873045"/>
              <a:gd name="connsiteX0" fmla="*/ 4268 w 7817107"/>
              <a:gd name="connsiteY0" fmla="*/ 1683333 h 1873045"/>
              <a:gd name="connsiteX1" fmla="*/ 462 w 7817107"/>
              <a:gd name="connsiteY1" fmla="*/ 0 h 1873045"/>
              <a:gd name="connsiteX2" fmla="*/ 7817107 w 7817107"/>
              <a:gd name="connsiteY2" fmla="*/ 0 h 1873045"/>
              <a:gd name="connsiteX3" fmla="*/ 7817107 w 7817107"/>
              <a:gd name="connsiteY3" fmla="*/ 1873045 h 1873045"/>
              <a:gd name="connsiteX0" fmla="*/ 4268 w 7817107"/>
              <a:gd name="connsiteY0" fmla="*/ 1683333 h 1683333"/>
              <a:gd name="connsiteX1" fmla="*/ 462 w 7817107"/>
              <a:gd name="connsiteY1" fmla="*/ 0 h 1683333"/>
              <a:gd name="connsiteX2" fmla="*/ 7817107 w 7817107"/>
              <a:gd name="connsiteY2" fmla="*/ 0 h 1683333"/>
              <a:gd name="connsiteX3" fmla="*/ 7809492 w 7817107"/>
              <a:gd name="connsiteY3" fmla="*/ 1664555 h 1683333"/>
              <a:gd name="connsiteX0" fmla="*/ 4268 w 7817838"/>
              <a:gd name="connsiteY0" fmla="*/ 1683333 h 1683333"/>
              <a:gd name="connsiteX1" fmla="*/ 462 w 7817838"/>
              <a:gd name="connsiteY1" fmla="*/ 0 h 1683333"/>
              <a:gd name="connsiteX2" fmla="*/ 7817107 w 7817838"/>
              <a:gd name="connsiteY2" fmla="*/ 0 h 1683333"/>
              <a:gd name="connsiteX3" fmla="*/ 7817106 w 7817838"/>
              <a:gd name="connsiteY3" fmla="*/ 1664555 h 1683333"/>
              <a:gd name="connsiteX0" fmla="*/ 4268 w 7817107"/>
              <a:gd name="connsiteY0" fmla="*/ 1683333 h 1683333"/>
              <a:gd name="connsiteX1" fmla="*/ 462 w 7817107"/>
              <a:gd name="connsiteY1" fmla="*/ 0 h 1683333"/>
              <a:gd name="connsiteX2" fmla="*/ 7817107 w 7817107"/>
              <a:gd name="connsiteY2" fmla="*/ 0 h 1683333"/>
              <a:gd name="connsiteX3" fmla="*/ 7805685 w 7817107"/>
              <a:gd name="connsiteY3" fmla="*/ 1648518 h 1683333"/>
              <a:gd name="connsiteX0" fmla="*/ 4268 w 7817839"/>
              <a:gd name="connsiteY0" fmla="*/ 1683333 h 1683333"/>
              <a:gd name="connsiteX1" fmla="*/ 462 w 7817839"/>
              <a:gd name="connsiteY1" fmla="*/ 0 h 1683333"/>
              <a:gd name="connsiteX2" fmla="*/ 7817107 w 7817839"/>
              <a:gd name="connsiteY2" fmla="*/ 0 h 1683333"/>
              <a:gd name="connsiteX3" fmla="*/ 7817107 w 7817839"/>
              <a:gd name="connsiteY3" fmla="*/ 1616445 h 1683333"/>
              <a:gd name="connsiteX0" fmla="*/ 4268 w 7817107"/>
              <a:gd name="connsiteY0" fmla="*/ 1683333 h 1683333"/>
              <a:gd name="connsiteX1" fmla="*/ 462 w 7817107"/>
              <a:gd name="connsiteY1" fmla="*/ 0 h 1683333"/>
              <a:gd name="connsiteX2" fmla="*/ 7817107 w 7817107"/>
              <a:gd name="connsiteY2" fmla="*/ 0 h 1683333"/>
              <a:gd name="connsiteX3" fmla="*/ 7809494 w 7817107"/>
              <a:gd name="connsiteY3" fmla="*/ 1616445 h 1683333"/>
              <a:gd name="connsiteX0" fmla="*/ 4268 w 7821377"/>
              <a:gd name="connsiteY0" fmla="*/ 1683333 h 1683333"/>
              <a:gd name="connsiteX1" fmla="*/ 462 w 7821377"/>
              <a:gd name="connsiteY1" fmla="*/ 0 h 1683333"/>
              <a:gd name="connsiteX2" fmla="*/ 7817107 w 7821377"/>
              <a:gd name="connsiteY2" fmla="*/ 0 h 1683333"/>
              <a:gd name="connsiteX3" fmla="*/ 7820916 w 7821377"/>
              <a:gd name="connsiteY3" fmla="*/ 1616445 h 1683333"/>
              <a:gd name="connsiteX0" fmla="*/ 4268 w 7817107"/>
              <a:gd name="connsiteY0" fmla="*/ 1683333 h 1683333"/>
              <a:gd name="connsiteX1" fmla="*/ 462 w 7817107"/>
              <a:gd name="connsiteY1" fmla="*/ 0 h 1683333"/>
              <a:gd name="connsiteX2" fmla="*/ 7817107 w 7817107"/>
              <a:gd name="connsiteY2" fmla="*/ 0 h 1683333"/>
              <a:gd name="connsiteX3" fmla="*/ 7813302 w 7817107"/>
              <a:gd name="connsiteY3" fmla="*/ 1616445 h 1683333"/>
              <a:gd name="connsiteX0" fmla="*/ 4268 w 7817841"/>
              <a:gd name="connsiteY0" fmla="*/ 1683333 h 1696637"/>
              <a:gd name="connsiteX1" fmla="*/ 462 w 7817841"/>
              <a:gd name="connsiteY1" fmla="*/ 0 h 1696637"/>
              <a:gd name="connsiteX2" fmla="*/ 7817107 w 7817841"/>
              <a:gd name="connsiteY2" fmla="*/ 0 h 1696637"/>
              <a:gd name="connsiteX3" fmla="*/ 7817109 w 7817841"/>
              <a:gd name="connsiteY3" fmla="*/ 1696637 h 1696637"/>
              <a:gd name="connsiteX0" fmla="*/ 0 w 7823185"/>
              <a:gd name="connsiteY0" fmla="*/ 1683333 h 1696637"/>
              <a:gd name="connsiteX1" fmla="*/ 5806 w 7823185"/>
              <a:gd name="connsiteY1" fmla="*/ 0 h 1696637"/>
              <a:gd name="connsiteX2" fmla="*/ 7822451 w 7823185"/>
              <a:gd name="connsiteY2" fmla="*/ 0 h 1696637"/>
              <a:gd name="connsiteX3" fmla="*/ 7822453 w 7823185"/>
              <a:gd name="connsiteY3" fmla="*/ 1696637 h 1696637"/>
              <a:gd name="connsiteX0" fmla="*/ 4268 w 7817841"/>
              <a:gd name="connsiteY0" fmla="*/ 1683333 h 1696637"/>
              <a:gd name="connsiteX1" fmla="*/ 462 w 7817841"/>
              <a:gd name="connsiteY1" fmla="*/ 0 h 1696637"/>
              <a:gd name="connsiteX2" fmla="*/ 7817107 w 7817841"/>
              <a:gd name="connsiteY2" fmla="*/ 0 h 1696637"/>
              <a:gd name="connsiteX3" fmla="*/ 7817109 w 7817841"/>
              <a:gd name="connsiteY3" fmla="*/ 1696637 h 1696637"/>
              <a:gd name="connsiteX0" fmla="*/ 0 w 7819981"/>
              <a:gd name="connsiteY0" fmla="*/ 1683333 h 1696637"/>
              <a:gd name="connsiteX1" fmla="*/ 2602 w 7819981"/>
              <a:gd name="connsiteY1" fmla="*/ 0 h 1696637"/>
              <a:gd name="connsiteX2" fmla="*/ 7819247 w 7819981"/>
              <a:gd name="connsiteY2" fmla="*/ 0 h 1696637"/>
              <a:gd name="connsiteX3" fmla="*/ 7819249 w 7819981"/>
              <a:gd name="connsiteY3" fmla="*/ 1696637 h 1696637"/>
              <a:gd name="connsiteX0" fmla="*/ 4268 w 7817841"/>
              <a:gd name="connsiteY0" fmla="*/ 1683333 h 1696637"/>
              <a:gd name="connsiteX1" fmla="*/ 462 w 7817841"/>
              <a:gd name="connsiteY1" fmla="*/ 0 h 1696637"/>
              <a:gd name="connsiteX2" fmla="*/ 7817107 w 7817841"/>
              <a:gd name="connsiteY2" fmla="*/ 0 h 1696637"/>
              <a:gd name="connsiteX3" fmla="*/ 7817109 w 7817841"/>
              <a:gd name="connsiteY3" fmla="*/ 1696637 h 1696637"/>
              <a:gd name="connsiteX0" fmla="*/ 1271 w 7818048"/>
              <a:gd name="connsiteY0" fmla="*/ 1662974 h 1696637"/>
              <a:gd name="connsiteX1" fmla="*/ 669 w 7818048"/>
              <a:gd name="connsiteY1" fmla="*/ 0 h 1696637"/>
              <a:gd name="connsiteX2" fmla="*/ 7817314 w 7818048"/>
              <a:gd name="connsiteY2" fmla="*/ 0 h 1696637"/>
              <a:gd name="connsiteX3" fmla="*/ 7817316 w 7818048"/>
              <a:gd name="connsiteY3" fmla="*/ 1696637 h 1696637"/>
            </a:gdLst>
            <a:ahLst/>
            <a:cxnLst>
              <a:cxn ang="0">
                <a:pos x="connsiteX0" y="connsiteY0"/>
              </a:cxn>
              <a:cxn ang="0">
                <a:pos x="connsiteX1" y="connsiteY1"/>
              </a:cxn>
              <a:cxn ang="0">
                <a:pos x="connsiteX2" y="connsiteY2"/>
              </a:cxn>
              <a:cxn ang="0">
                <a:pos x="connsiteX3" y="connsiteY3"/>
              </a:cxn>
            </a:cxnLst>
            <a:rect l="l" t="t" r="r" b="b"/>
            <a:pathLst>
              <a:path w="7818048" h="1696637">
                <a:moveTo>
                  <a:pt x="1271" y="1662974"/>
                </a:moveTo>
                <a:cubicBezTo>
                  <a:pt x="3809" y="1096517"/>
                  <a:pt x="-1869" y="566457"/>
                  <a:pt x="669" y="0"/>
                </a:cubicBezTo>
                <a:lnTo>
                  <a:pt x="7817314" y="0"/>
                </a:lnTo>
                <a:cubicBezTo>
                  <a:pt x="7814776" y="554852"/>
                  <a:pt x="7819854" y="1141785"/>
                  <a:pt x="7817316" y="1696637"/>
                </a:cubicBezTo>
              </a:path>
            </a:pathLst>
          </a:custGeom>
          <a:no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endParaRPr lang="en-US" sz="1765"/>
          </a:p>
        </p:txBody>
      </p:sp>
      <p:sp>
        <p:nvSpPr>
          <p:cNvPr id="216" name="Rectangle 215">
            <a:extLst>
              <a:ext uri="{FF2B5EF4-FFF2-40B4-BE49-F238E27FC236}">
                <a16:creationId xmlns:a16="http://schemas.microsoft.com/office/drawing/2014/main" id="{F1F46DBC-30CB-4CC4-A233-77995C5E25D1}"/>
              </a:ext>
            </a:extLst>
          </p:cNvPr>
          <p:cNvSpPr/>
          <p:nvPr/>
        </p:nvSpPr>
        <p:spPr bwMode="auto">
          <a:xfrm>
            <a:off x="59309" y="1678180"/>
            <a:ext cx="12436475" cy="193103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7" name="Text Placeholder 21">
            <a:extLst>
              <a:ext uri="{FF2B5EF4-FFF2-40B4-BE49-F238E27FC236}">
                <a16:creationId xmlns:a16="http://schemas.microsoft.com/office/drawing/2014/main" id="{B2B5D285-1A87-41FF-9548-688ECB46412D}"/>
              </a:ext>
            </a:extLst>
          </p:cNvPr>
          <p:cNvSpPr txBox="1">
            <a:spLocks/>
          </p:cNvSpPr>
          <p:nvPr/>
        </p:nvSpPr>
        <p:spPr>
          <a:xfrm>
            <a:off x="474516" y="2636511"/>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Programming Models</a:t>
            </a:r>
          </a:p>
        </p:txBody>
      </p:sp>
      <p:sp>
        <p:nvSpPr>
          <p:cNvPr id="218" name="Text Placeholder 21">
            <a:extLst>
              <a:ext uri="{FF2B5EF4-FFF2-40B4-BE49-F238E27FC236}">
                <a16:creationId xmlns:a16="http://schemas.microsoft.com/office/drawing/2014/main" id="{5F9BAF7A-764A-49A1-AD76-1ECE265DF2B3}"/>
              </a:ext>
            </a:extLst>
          </p:cNvPr>
          <p:cNvSpPr txBox="1">
            <a:spLocks/>
          </p:cNvSpPr>
          <p:nvPr/>
        </p:nvSpPr>
        <p:spPr>
          <a:xfrm>
            <a:off x="2126527" y="2636511"/>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Dev &amp; Ops </a:t>
            </a:r>
            <a:br>
              <a:rPr lang="en-US" dirty="0"/>
            </a:br>
            <a:r>
              <a:rPr lang="en-US" dirty="0"/>
              <a:t>Tooling</a:t>
            </a:r>
          </a:p>
        </p:txBody>
      </p:sp>
      <p:sp>
        <p:nvSpPr>
          <p:cNvPr id="219" name="Text Placeholder 21">
            <a:extLst>
              <a:ext uri="{FF2B5EF4-FFF2-40B4-BE49-F238E27FC236}">
                <a16:creationId xmlns:a16="http://schemas.microsoft.com/office/drawing/2014/main" id="{691B2474-6CED-439D-A035-4A4D7D81A306}"/>
              </a:ext>
            </a:extLst>
          </p:cNvPr>
          <p:cNvSpPr txBox="1">
            <a:spLocks/>
          </p:cNvSpPr>
          <p:nvPr/>
        </p:nvSpPr>
        <p:spPr>
          <a:xfrm>
            <a:off x="3778538" y="2636511"/>
            <a:ext cx="1692265" cy="400110"/>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Orchestration</a:t>
            </a:r>
          </a:p>
        </p:txBody>
      </p:sp>
      <p:sp>
        <p:nvSpPr>
          <p:cNvPr id="220" name="Text Placeholder 21">
            <a:extLst>
              <a:ext uri="{FF2B5EF4-FFF2-40B4-BE49-F238E27FC236}">
                <a16:creationId xmlns:a16="http://schemas.microsoft.com/office/drawing/2014/main" id="{0CFB7950-581D-49BF-B412-E8EDAA7F8963}"/>
              </a:ext>
            </a:extLst>
          </p:cNvPr>
          <p:cNvSpPr txBox="1">
            <a:spLocks/>
          </p:cNvSpPr>
          <p:nvPr/>
        </p:nvSpPr>
        <p:spPr>
          <a:xfrm>
            <a:off x="5430549" y="2636511"/>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Lifecycle Management</a:t>
            </a:r>
          </a:p>
        </p:txBody>
      </p:sp>
      <p:sp>
        <p:nvSpPr>
          <p:cNvPr id="221" name="Text Placeholder 21">
            <a:extLst>
              <a:ext uri="{FF2B5EF4-FFF2-40B4-BE49-F238E27FC236}">
                <a16:creationId xmlns:a16="http://schemas.microsoft.com/office/drawing/2014/main" id="{0DEA2DC7-3F59-4ED3-BC19-8CDBB8353CE7}"/>
              </a:ext>
            </a:extLst>
          </p:cNvPr>
          <p:cNvSpPr txBox="1">
            <a:spLocks/>
          </p:cNvSpPr>
          <p:nvPr/>
        </p:nvSpPr>
        <p:spPr>
          <a:xfrm>
            <a:off x="7082560" y="2636511"/>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Health &amp;</a:t>
            </a:r>
          </a:p>
          <a:p>
            <a:pPr lvl="0" algn="ctr">
              <a:lnSpc>
                <a:spcPct val="100000"/>
              </a:lnSpc>
              <a:defRPr/>
            </a:pPr>
            <a:r>
              <a:rPr lang="en-US" dirty="0"/>
              <a:t>Monitoring</a:t>
            </a:r>
          </a:p>
        </p:txBody>
      </p:sp>
      <p:sp>
        <p:nvSpPr>
          <p:cNvPr id="222" name="Text Placeholder 21">
            <a:extLst>
              <a:ext uri="{FF2B5EF4-FFF2-40B4-BE49-F238E27FC236}">
                <a16:creationId xmlns:a16="http://schemas.microsoft.com/office/drawing/2014/main" id="{710D472B-28E1-4A67-9E09-9662FB4EA1EF}"/>
              </a:ext>
            </a:extLst>
          </p:cNvPr>
          <p:cNvSpPr txBox="1">
            <a:spLocks/>
          </p:cNvSpPr>
          <p:nvPr/>
        </p:nvSpPr>
        <p:spPr>
          <a:xfrm>
            <a:off x="8734571" y="2636511"/>
            <a:ext cx="1692265" cy="874085"/>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Always On Availability</a:t>
            </a:r>
          </a:p>
          <a:p>
            <a:pPr lvl="0" algn="ctr">
              <a:lnSpc>
                <a:spcPct val="100000"/>
              </a:lnSpc>
              <a:defRPr/>
            </a:pPr>
            <a:endParaRPr lang="en-US" dirty="0"/>
          </a:p>
        </p:txBody>
      </p:sp>
      <p:sp>
        <p:nvSpPr>
          <p:cNvPr id="233" name="Text Placeholder 21">
            <a:extLst>
              <a:ext uri="{FF2B5EF4-FFF2-40B4-BE49-F238E27FC236}">
                <a16:creationId xmlns:a16="http://schemas.microsoft.com/office/drawing/2014/main" id="{FF021D88-B8A1-4F31-A944-401C88153680}"/>
              </a:ext>
            </a:extLst>
          </p:cNvPr>
          <p:cNvSpPr txBox="1">
            <a:spLocks/>
          </p:cNvSpPr>
          <p:nvPr/>
        </p:nvSpPr>
        <p:spPr>
          <a:xfrm>
            <a:off x="10386584" y="2636511"/>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Auto</a:t>
            </a:r>
          </a:p>
          <a:p>
            <a:pPr lvl="0" algn="ctr">
              <a:lnSpc>
                <a:spcPct val="100000"/>
              </a:lnSpc>
              <a:defRPr/>
            </a:pPr>
            <a:r>
              <a:rPr lang="en-US" dirty="0"/>
              <a:t>Scaling</a:t>
            </a:r>
          </a:p>
        </p:txBody>
      </p:sp>
      <p:grpSp>
        <p:nvGrpSpPr>
          <p:cNvPr id="234" name="Group 233">
            <a:extLst>
              <a:ext uri="{FF2B5EF4-FFF2-40B4-BE49-F238E27FC236}">
                <a16:creationId xmlns:a16="http://schemas.microsoft.com/office/drawing/2014/main" id="{8AF2B83C-FACA-41B4-9D3C-092B64FF1750}"/>
              </a:ext>
            </a:extLst>
          </p:cNvPr>
          <p:cNvGrpSpPr/>
          <p:nvPr/>
        </p:nvGrpSpPr>
        <p:grpSpPr>
          <a:xfrm>
            <a:off x="11056750" y="2128414"/>
            <a:ext cx="351932" cy="344300"/>
            <a:chOff x="2378075" y="5489575"/>
            <a:chExt cx="585787" cy="573087"/>
          </a:xfrm>
        </p:grpSpPr>
        <p:sp>
          <p:nvSpPr>
            <p:cNvPr id="274" name="Freeform 5">
              <a:extLst>
                <a:ext uri="{FF2B5EF4-FFF2-40B4-BE49-F238E27FC236}">
                  <a16:creationId xmlns:a16="http://schemas.microsoft.com/office/drawing/2014/main" id="{5A56E1C9-8380-416F-84C9-C72C42AA4CD8}"/>
                </a:ext>
              </a:extLst>
            </p:cNvPr>
            <p:cNvSpPr>
              <a:spLocks/>
            </p:cNvSpPr>
            <p:nvPr/>
          </p:nvSpPr>
          <p:spPr bwMode="auto">
            <a:xfrm>
              <a:off x="2524125" y="5648325"/>
              <a:ext cx="269875" cy="266700"/>
            </a:xfrm>
            <a:custGeom>
              <a:avLst/>
              <a:gdLst>
                <a:gd name="T0" fmla="*/ 170 w 170"/>
                <a:gd name="T1" fmla="*/ 168 h 168"/>
                <a:gd name="T2" fmla="*/ 170 w 170"/>
                <a:gd name="T3" fmla="*/ 0 h 168"/>
                <a:gd name="T4" fmla="*/ 0 w 170"/>
                <a:gd name="T5" fmla="*/ 0 h 168"/>
              </a:gdLst>
              <a:ahLst/>
              <a:cxnLst>
                <a:cxn ang="0">
                  <a:pos x="T0" y="T1"/>
                </a:cxn>
                <a:cxn ang="0">
                  <a:pos x="T2" y="T3"/>
                </a:cxn>
                <a:cxn ang="0">
                  <a:pos x="T4" y="T5"/>
                </a:cxn>
              </a:cxnLst>
              <a:rect l="0" t="0" r="r" b="b"/>
              <a:pathLst>
                <a:path w="170" h="168">
                  <a:moveTo>
                    <a:pt x="170" y="168"/>
                  </a:moveTo>
                  <a:lnTo>
                    <a:pt x="170" y="0"/>
                  </a:lnTo>
                  <a:lnTo>
                    <a:pt x="0"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Freeform 6">
              <a:extLst>
                <a:ext uri="{FF2B5EF4-FFF2-40B4-BE49-F238E27FC236}">
                  <a16:creationId xmlns:a16="http://schemas.microsoft.com/office/drawing/2014/main" id="{5EAC541B-D9CE-4032-A42F-045893954C13}"/>
                </a:ext>
              </a:extLst>
            </p:cNvPr>
            <p:cNvSpPr>
              <a:spLocks/>
            </p:cNvSpPr>
            <p:nvPr/>
          </p:nvSpPr>
          <p:spPr bwMode="auto">
            <a:xfrm>
              <a:off x="2400300" y="5489575"/>
              <a:ext cx="563562" cy="558800"/>
            </a:xfrm>
            <a:custGeom>
              <a:avLst/>
              <a:gdLst>
                <a:gd name="T0" fmla="*/ 48 w 199"/>
                <a:gd name="T1" fmla="*/ 197 h 197"/>
                <a:gd name="T2" fmla="*/ 191 w 199"/>
                <a:gd name="T3" fmla="*/ 197 h 197"/>
                <a:gd name="T4" fmla="*/ 199 w 199"/>
                <a:gd name="T5" fmla="*/ 190 h 197"/>
                <a:gd name="T6" fmla="*/ 199 w 199"/>
                <a:gd name="T7" fmla="*/ 8 h 197"/>
                <a:gd name="T8" fmla="*/ 191 w 199"/>
                <a:gd name="T9" fmla="*/ 0 h 197"/>
                <a:gd name="T10" fmla="*/ 8 w 199"/>
                <a:gd name="T11" fmla="*/ 0 h 197"/>
                <a:gd name="T12" fmla="*/ 0 w 199"/>
                <a:gd name="T13" fmla="*/ 8 h 197"/>
                <a:gd name="T14" fmla="*/ 0 w 199"/>
                <a:gd name="T15" fmla="*/ 15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48" y="197"/>
                  </a:moveTo>
                  <a:cubicBezTo>
                    <a:pt x="191" y="197"/>
                    <a:pt x="191" y="197"/>
                    <a:pt x="191" y="197"/>
                  </a:cubicBezTo>
                  <a:cubicBezTo>
                    <a:pt x="195" y="197"/>
                    <a:pt x="199" y="194"/>
                    <a:pt x="199" y="190"/>
                  </a:cubicBezTo>
                  <a:cubicBezTo>
                    <a:pt x="199" y="8"/>
                    <a:pt x="199" y="8"/>
                    <a:pt x="199" y="8"/>
                  </a:cubicBezTo>
                  <a:cubicBezTo>
                    <a:pt x="199" y="4"/>
                    <a:pt x="195" y="0"/>
                    <a:pt x="191" y="0"/>
                  </a:cubicBezTo>
                  <a:cubicBezTo>
                    <a:pt x="8" y="0"/>
                    <a:pt x="8" y="0"/>
                    <a:pt x="8" y="0"/>
                  </a:cubicBezTo>
                  <a:cubicBezTo>
                    <a:pt x="4" y="0"/>
                    <a:pt x="0" y="4"/>
                    <a:pt x="0" y="8"/>
                  </a:cubicBezTo>
                  <a:cubicBezTo>
                    <a:pt x="0" y="150"/>
                    <a:pt x="0" y="150"/>
                    <a:pt x="0" y="15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7">
              <a:extLst>
                <a:ext uri="{FF2B5EF4-FFF2-40B4-BE49-F238E27FC236}">
                  <a16:creationId xmlns:a16="http://schemas.microsoft.com/office/drawing/2014/main" id="{4B431587-2622-421E-82C0-9C3C187FF46D}"/>
                </a:ext>
              </a:extLst>
            </p:cNvPr>
            <p:cNvSpPr>
              <a:spLocks noChangeShapeType="1"/>
            </p:cNvSpPr>
            <p:nvPr/>
          </p:nvSpPr>
          <p:spPr bwMode="auto">
            <a:xfrm flipH="1">
              <a:off x="2378075" y="5648325"/>
              <a:ext cx="415925" cy="414337"/>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5" name="Group 234">
            <a:extLst>
              <a:ext uri="{FF2B5EF4-FFF2-40B4-BE49-F238E27FC236}">
                <a16:creationId xmlns:a16="http://schemas.microsoft.com/office/drawing/2014/main" id="{778598DB-0C67-4183-B9E1-6006007A44EB}"/>
              </a:ext>
            </a:extLst>
          </p:cNvPr>
          <p:cNvGrpSpPr/>
          <p:nvPr/>
        </p:nvGrpSpPr>
        <p:grpSpPr>
          <a:xfrm>
            <a:off x="4371894" y="2110541"/>
            <a:ext cx="505553" cy="380046"/>
            <a:chOff x="10280651" y="912813"/>
            <a:chExt cx="1138238" cy="855663"/>
          </a:xfrm>
        </p:grpSpPr>
        <p:sp>
          <p:nvSpPr>
            <p:cNvPr id="265" name="Freeform 93">
              <a:extLst>
                <a:ext uri="{FF2B5EF4-FFF2-40B4-BE49-F238E27FC236}">
                  <a16:creationId xmlns:a16="http://schemas.microsoft.com/office/drawing/2014/main" id="{0C70971A-84DA-4FB1-9762-3ECB2E23F38E}"/>
                </a:ext>
              </a:extLst>
            </p:cNvPr>
            <p:cNvSpPr>
              <a:spLocks/>
            </p:cNvSpPr>
            <p:nvPr/>
          </p:nvSpPr>
          <p:spPr bwMode="auto">
            <a:xfrm>
              <a:off x="11350626" y="1282700"/>
              <a:ext cx="68263" cy="115888"/>
            </a:xfrm>
            <a:custGeom>
              <a:avLst/>
              <a:gdLst>
                <a:gd name="T0" fmla="*/ 0 w 43"/>
                <a:gd name="T1" fmla="*/ 73 h 73"/>
                <a:gd name="T2" fmla="*/ 43 w 43"/>
                <a:gd name="T3" fmla="*/ 36 h 73"/>
                <a:gd name="T4" fmla="*/ 0 w 43"/>
                <a:gd name="T5" fmla="*/ 0 h 73"/>
              </a:gdLst>
              <a:ahLst/>
              <a:cxnLst>
                <a:cxn ang="0">
                  <a:pos x="T0" y="T1"/>
                </a:cxn>
                <a:cxn ang="0">
                  <a:pos x="T2" y="T3"/>
                </a:cxn>
                <a:cxn ang="0">
                  <a:pos x="T4" y="T5"/>
                </a:cxn>
              </a:cxnLst>
              <a:rect l="0" t="0" r="r" b="b"/>
              <a:pathLst>
                <a:path w="43" h="73">
                  <a:moveTo>
                    <a:pt x="0" y="73"/>
                  </a:moveTo>
                  <a:lnTo>
                    <a:pt x="43" y="36"/>
                  </a:lnTo>
                  <a:lnTo>
                    <a:pt x="0"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94">
              <a:extLst>
                <a:ext uri="{FF2B5EF4-FFF2-40B4-BE49-F238E27FC236}">
                  <a16:creationId xmlns:a16="http://schemas.microsoft.com/office/drawing/2014/main" id="{B2EAF37E-B1CD-4280-985B-FC6016D2E864}"/>
                </a:ext>
              </a:extLst>
            </p:cNvPr>
            <p:cNvSpPr>
              <a:spLocks noChangeShapeType="1"/>
            </p:cNvSpPr>
            <p:nvPr/>
          </p:nvSpPr>
          <p:spPr bwMode="auto">
            <a:xfrm flipH="1">
              <a:off x="10440988" y="1339850"/>
              <a:ext cx="942975"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Oval 95">
              <a:extLst>
                <a:ext uri="{FF2B5EF4-FFF2-40B4-BE49-F238E27FC236}">
                  <a16:creationId xmlns:a16="http://schemas.microsoft.com/office/drawing/2014/main" id="{F0447E71-B832-4729-8640-3D52B5378283}"/>
                </a:ext>
              </a:extLst>
            </p:cNvPr>
            <p:cNvSpPr>
              <a:spLocks noChangeArrowheads="1"/>
            </p:cNvSpPr>
            <p:nvPr/>
          </p:nvSpPr>
          <p:spPr bwMode="auto">
            <a:xfrm>
              <a:off x="10280651" y="912813"/>
              <a:ext cx="160338" cy="160338"/>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Oval 96">
              <a:extLst>
                <a:ext uri="{FF2B5EF4-FFF2-40B4-BE49-F238E27FC236}">
                  <a16:creationId xmlns:a16="http://schemas.microsoft.com/office/drawing/2014/main" id="{1B284375-6582-4E19-832B-DBF1E5E56ED3}"/>
                </a:ext>
              </a:extLst>
            </p:cNvPr>
            <p:cNvSpPr>
              <a:spLocks noChangeArrowheads="1"/>
            </p:cNvSpPr>
            <p:nvPr/>
          </p:nvSpPr>
          <p:spPr bwMode="auto">
            <a:xfrm>
              <a:off x="10280651" y="1262063"/>
              <a:ext cx="160338" cy="158750"/>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Oval 97">
              <a:extLst>
                <a:ext uri="{FF2B5EF4-FFF2-40B4-BE49-F238E27FC236}">
                  <a16:creationId xmlns:a16="http://schemas.microsoft.com/office/drawing/2014/main" id="{14D6ED04-C324-4819-8ED3-5026983A3669}"/>
                </a:ext>
              </a:extLst>
            </p:cNvPr>
            <p:cNvSpPr>
              <a:spLocks noChangeArrowheads="1"/>
            </p:cNvSpPr>
            <p:nvPr/>
          </p:nvSpPr>
          <p:spPr bwMode="auto">
            <a:xfrm>
              <a:off x="10280651" y="1611313"/>
              <a:ext cx="160338" cy="157163"/>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Freeform 98">
              <a:extLst>
                <a:ext uri="{FF2B5EF4-FFF2-40B4-BE49-F238E27FC236}">
                  <a16:creationId xmlns:a16="http://schemas.microsoft.com/office/drawing/2014/main" id="{91C6C9C9-A556-43FC-8BC0-61F21D0EDC66}"/>
                </a:ext>
              </a:extLst>
            </p:cNvPr>
            <p:cNvSpPr>
              <a:spLocks/>
            </p:cNvSpPr>
            <p:nvPr/>
          </p:nvSpPr>
          <p:spPr bwMode="auto">
            <a:xfrm>
              <a:off x="10440988" y="992188"/>
              <a:ext cx="515938" cy="163513"/>
            </a:xfrm>
            <a:custGeom>
              <a:avLst/>
              <a:gdLst>
                <a:gd name="T0" fmla="*/ 0 w 183"/>
                <a:gd name="T1" fmla="*/ 0 h 58"/>
                <a:gd name="T2" fmla="*/ 126 w 183"/>
                <a:gd name="T3" fmla="*/ 0 h 58"/>
                <a:gd name="T4" fmla="*/ 183 w 183"/>
                <a:gd name="T5" fmla="*/ 58 h 58"/>
              </a:gdLst>
              <a:ahLst/>
              <a:cxnLst>
                <a:cxn ang="0">
                  <a:pos x="T0" y="T1"/>
                </a:cxn>
                <a:cxn ang="0">
                  <a:pos x="T2" y="T3"/>
                </a:cxn>
                <a:cxn ang="0">
                  <a:pos x="T4" y="T5"/>
                </a:cxn>
              </a:cxnLst>
              <a:rect l="0" t="0" r="r" b="b"/>
              <a:pathLst>
                <a:path w="183" h="58">
                  <a:moveTo>
                    <a:pt x="0" y="0"/>
                  </a:moveTo>
                  <a:cubicBezTo>
                    <a:pt x="126" y="0"/>
                    <a:pt x="126" y="0"/>
                    <a:pt x="126" y="0"/>
                  </a:cubicBezTo>
                  <a:cubicBezTo>
                    <a:pt x="158" y="0"/>
                    <a:pt x="183" y="26"/>
                    <a:pt x="183" y="58"/>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Freeform 99">
              <a:extLst>
                <a:ext uri="{FF2B5EF4-FFF2-40B4-BE49-F238E27FC236}">
                  <a16:creationId xmlns:a16="http://schemas.microsoft.com/office/drawing/2014/main" id="{C62A074D-B145-436A-BD26-7E1CD13BE891}"/>
                </a:ext>
              </a:extLst>
            </p:cNvPr>
            <p:cNvSpPr>
              <a:spLocks/>
            </p:cNvSpPr>
            <p:nvPr/>
          </p:nvSpPr>
          <p:spPr bwMode="auto">
            <a:xfrm>
              <a:off x="10956926" y="1155700"/>
              <a:ext cx="114300" cy="184150"/>
            </a:xfrm>
            <a:custGeom>
              <a:avLst/>
              <a:gdLst>
                <a:gd name="T0" fmla="*/ 41 w 41"/>
                <a:gd name="T1" fmla="*/ 65 h 65"/>
                <a:gd name="T2" fmla="*/ 0 w 41"/>
                <a:gd name="T3" fmla="*/ 25 h 65"/>
                <a:gd name="T4" fmla="*/ 0 w 41"/>
                <a:gd name="T5" fmla="*/ 0 h 65"/>
              </a:gdLst>
              <a:ahLst/>
              <a:cxnLst>
                <a:cxn ang="0">
                  <a:pos x="T0" y="T1"/>
                </a:cxn>
                <a:cxn ang="0">
                  <a:pos x="T2" y="T3"/>
                </a:cxn>
                <a:cxn ang="0">
                  <a:pos x="T4" y="T5"/>
                </a:cxn>
              </a:cxnLst>
              <a:rect l="0" t="0" r="r" b="b"/>
              <a:pathLst>
                <a:path w="41" h="65">
                  <a:moveTo>
                    <a:pt x="41" y="65"/>
                  </a:moveTo>
                  <a:cubicBezTo>
                    <a:pt x="19" y="65"/>
                    <a:pt x="0" y="47"/>
                    <a:pt x="0" y="25"/>
                  </a:cubicBezTo>
                  <a:cubicBezTo>
                    <a:pt x="0" y="0"/>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Freeform 100">
              <a:extLst>
                <a:ext uri="{FF2B5EF4-FFF2-40B4-BE49-F238E27FC236}">
                  <a16:creationId xmlns:a16="http://schemas.microsoft.com/office/drawing/2014/main" id="{D80319AA-5A05-46F5-94D4-735A2F786F6C}"/>
                </a:ext>
              </a:extLst>
            </p:cNvPr>
            <p:cNvSpPr>
              <a:spLocks/>
            </p:cNvSpPr>
            <p:nvPr/>
          </p:nvSpPr>
          <p:spPr bwMode="auto">
            <a:xfrm>
              <a:off x="10440988" y="1525588"/>
              <a:ext cx="515938" cy="163513"/>
            </a:xfrm>
            <a:custGeom>
              <a:avLst/>
              <a:gdLst>
                <a:gd name="T0" fmla="*/ 0 w 183"/>
                <a:gd name="T1" fmla="*/ 58 h 58"/>
                <a:gd name="T2" fmla="*/ 126 w 183"/>
                <a:gd name="T3" fmla="*/ 58 h 58"/>
                <a:gd name="T4" fmla="*/ 183 w 183"/>
                <a:gd name="T5" fmla="*/ 0 h 58"/>
              </a:gdLst>
              <a:ahLst/>
              <a:cxnLst>
                <a:cxn ang="0">
                  <a:pos x="T0" y="T1"/>
                </a:cxn>
                <a:cxn ang="0">
                  <a:pos x="T2" y="T3"/>
                </a:cxn>
                <a:cxn ang="0">
                  <a:pos x="T4" y="T5"/>
                </a:cxn>
              </a:cxnLst>
              <a:rect l="0" t="0" r="r" b="b"/>
              <a:pathLst>
                <a:path w="183" h="58">
                  <a:moveTo>
                    <a:pt x="0" y="58"/>
                  </a:moveTo>
                  <a:cubicBezTo>
                    <a:pt x="126" y="58"/>
                    <a:pt x="126" y="58"/>
                    <a:pt x="126" y="58"/>
                  </a:cubicBezTo>
                  <a:cubicBezTo>
                    <a:pt x="158" y="58"/>
                    <a:pt x="183" y="32"/>
                    <a:pt x="18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101">
              <a:extLst>
                <a:ext uri="{FF2B5EF4-FFF2-40B4-BE49-F238E27FC236}">
                  <a16:creationId xmlns:a16="http://schemas.microsoft.com/office/drawing/2014/main" id="{7F6D01B2-589F-4BED-BE2F-3F6C39339638}"/>
                </a:ext>
              </a:extLst>
            </p:cNvPr>
            <p:cNvSpPr>
              <a:spLocks/>
            </p:cNvSpPr>
            <p:nvPr/>
          </p:nvSpPr>
          <p:spPr bwMode="auto">
            <a:xfrm>
              <a:off x="10956926" y="1339850"/>
              <a:ext cx="114300" cy="185738"/>
            </a:xfrm>
            <a:custGeom>
              <a:avLst/>
              <a:gdLst>
                <a:gd name="T0" fmla="*/ 41 w 41"/>
                <a:gd name="T1" fmla="*/ 0 h 66"/>
                <a:gd name="T2" fmla="*/ 0 w 41"/>
                <a:gd name="T3" fmla="*/ 41 h 66"/>
                <a:gd name="T4" fmla="*/ 0 w 41"/>
                <a:gd name="T5" fmla="*/ 66 h 66"/>
              </a:gdLst>
              <a:ahLst/>
              <a:cxnLst>
                <a:cxn ang="0">
                  <a:pos x="T0" y="T1"/>
                </a:cxn>
                <a:cxn ang="0">
                  <a:pos x="T2" y="T3"/>
                </a:cxn>
                <a:cxn ang="0">
                  <a:pos x="T4" y="T5"/>
                </a:cxn>
              </a:cxnLst>
              <a:rect l="0" t="0" r="r" b="b"/>
              <a:pathLst>
                <a:path w="41" h="66">
                  <a:moveTo>
                    <a:pt x="41" y="0"/>
                  </a:moveTo>
                  <a:cubicBezTo>
                    <a:pt x="19" y="0"/>
                    <a:pt x="0" y="19"/>
                    <a:pt x="0" y="41"/>
                  </a:cubicBezTo>
                  <a:cubicBezTo>
                    <a:pt x="0" y="66"/>
                    <a:pt x="0" y="66"/>
                    <a:pt x="0" y="66"/>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9" name="Group 238">
            <a:extLst>
              <a:ext uri="{FF2B5EF4-FFF2-40B4-BE49-F238E27FC236}">
                <a16:creationId xmlns:a16="http://schemas.microsoft.com/office/drawing/2014/main" id="{FA01C8BC-F29B-4271-95D0-E6C8BDB5DED1}"/>
              </a:ext>
            </a:extLst>
          </p:cNvPr>
          <p:cNvGrpSpPr/>
          <p:nvPr/>
        </p:nvGrpSpPr>
        <p:grpSpPr>
          <a:xfrm>
            <a:off x="9344054" y="2107549"/>
            <a:ext cx="430262" cy="431474"/>
            <a:chOff x="5407025" y="5675313"/>
            <a:chExt cx="563562" cy="565150"/>
          </a:xfrm>
        </p:grpSpPr>
        <p:sp>
          <p:nvSpPr>
            <p:cNvPr id="263" name="Freeform 105">
              <a:extLst>
                <a:ext uri="{FF2B5EF4-FFF2-40B4-BE49-F238E27FC236}">
                  <a16:creationId xmlns:a16="http://schemas.microsoft.com/office/drawing/2014/main" id="{A42C7221-31E0-4515-B346-D087D9DC5C25}"/>
                </a:ext>
              </a:extLst>
            </p:cNvPr>
            <p:cNvSpPr>
              <a:spLocks/>
            </p:cNvSpPr>
            <p:nvPr/>
          </p:nvSpPr>
          <p:spPr bwMode="auto">
            <a:xfrm>
              <a:off x="5522913" y="5821363"/>
              <a:ext cx="333375" cy="273050"/>
            </a:xfrm>
            <a:custGeom>
              <a:avLst/>
              <a:gdLst>
                <a:gd name="T0" fmla="*/ 56 w 157"/>
                <a:gd name="T1" fmla="*/ 129 h 129"/>
                <a:gd name="T2" fmla="*/ 55 w 157"/>
                <a:gd name="T3" fmla="*/ 128 h 129"/>
                <a:gd name="T4" fmla="*/ 1 w 157"/>
                <a:gd name="T5" fmla="*/ 73 h 129"/>
                <a:gd name="T6" fmla="*/ 1 w 157"/>
                <a:gd name="T7" fmla="*/ 70 h 129"/>
                <a:gd name="T8" fmla="*/ 24 w 157"/>
                <a:gd name="T9" fmla="*/ 44 h 129"/>
                <a:gd name="T10" fmla="*/ 26 w 157"/>
                <a:gd name="T11" fmla="*/ 44 h 129"/>
                <a:gd name="T12" fmla="*/ 27 w 157"/>
                <a:gd name="T13" fmla="*/ 44 h 129"/>
                <a:gd name="T14" fmla="*/ 56 w 157"/>
                <a:gd name="T15" fmla="*/ 74 h 129"/>
                <a:gd name="T16" fmla="*/ 130 w 157"/>
                <a:gd name="T17" fmla="*/ 1 h 129"/>
                <a:gd name="T18" fmla="*/ 133 w 157"/>
                <a:gd name="T19" fmla="*/ 1 h 129"/>
                <a:gd name="T20" fmla="*/ 156 w 157"/>
                <a:gd name="T21" fmla="*/ 25 h 129"/>
                <a:gd name="T22" fmla="*/ 157 w 157"/>
                <a:gd name="T23" fmla="*/ 26 h 129"/>
                <a:gd name="T24" fmla="*/ 156 w 157"/>
                <a:gd name="T25" fmla="*/ 28 h 129"/>
                <a:gd name="T26" fmla="*/ 58 w 157"/>
                <a:gd name="T27" fmla="*/ 128 h 129"/>
                <a:gd name="T28" fmla="*/ 56 w 157"/>
                <a:gd name="T29"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129">
                  <a:moveTo>
                    <a:pt x="56" y="129"/>
                  </a:moveTo>
                  <a:cubicBezTo>
                    <a:pt x="56" y="129"/>
                    <a:pt x="55" y="128"/>
                    <a:pt x="55" y="128"/>
                  </a:cubicBezTo>
                  <a:cubicBezTo>
                    <a:pt x="1" y="73"/>
                    <a:pt x="1" y="73"/>
                    <a:pt x="1" y="73"/>
                  </a:cubicBezTo>
                  <a:cubicBezTo>
                    <a:pt x="0" y="72"/>
                    <a:pt x="0" y="71"/>
                    <a:pt x="1" y="70"/>
                  </a:cubicBezTo>
                  <a:cubicBezTo>
                    <a:pt x="24" y="44"/>
                    <a:pt x="24" y="44"/>
                    <a:pt x="24" y="44"/>
                  </a:cubicBezTo>
                  <a:cubicBezTo>
                    <a:pt x="24" y="44"/>
                    <a:pt x="25" y="44"/>
                    <a:pt x="26" y="44"/>
                  </a:cubicBezTo>
                  <a:cubicBezTo>
                    <a:pt x="26" y="43"/>
                    <a:pt x="27" y="44"/>
                    <a:pt x="27" y="44"/>
                  </a:cubicBezTo>
                  <a:cubicBezTo>
                    <a:pt x="56" y="74"/>
                    <a:pt x="56" y="74"/>
                    <a:pt x="56" y="74"/>
                  </a:cubicBezTo>
                  <a:cubicBezTo>
                    <a:pt x="130" y="1"/>
                    <a:pt x="130" y="1"/>
                    <a:pt x="130" y="1"/>
                  </a:cubicBezTo>
                  <a:cubicBezTo>
                    <a:pt x="131" y="0"/>
                    <a:pt x="132" y="0"/>
                    <a:pt x="133" y="1"/>
                  </a:cubicBezTo>
                  <a:cubicBezTo>
                    <a:pt x="156" y="25"/>
                    <a:pt x="156" y="25"/>
                    <a:pt x="156" y="25"/>
                  </a:cubicBezTo>
                  <a:cubicBezTo>
                    <a:pt x="156" y="25"/>
                    <a:pt x="157" y="26"/>
                    <a:pt x="157" y="26"/>
                  </a:cubicBezTo>
                  <a:cubicBezTo>
                    <a:pt x="157" y="27"/>
                    <a:pt x="156" y="28"/>
                    <a:pt x="156" y="28"/>
                  </a:cubicBezTo>
                  <a:cubicBezTo>
                    <a:pt x="58" y="128"/>
                    <a:pt x="58" y="128"/>
                    <a:pt x="58" y="128"/>
                  </a:cubicBezTo>
                  <a:cubicBezTo>
                    <a:pt x="58" y="128"/>
                    <a:pt x="57" y="129"/>
                    <a:pt x="56" y="129"/>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Oval 106">
              <a:extLst>
                <a:ext uri="{FF2B5EF4-FFF2-40B4-BE49-F238E27FC236}">
                  <a16:creationId xmlns:a16="http://schemas.microsoft.com/office/drawing/2014/main" id="{E259C690-2D48-44F4-AE8D-64F792DBD19D}"/>
                </a:ext>
              </a:extLst>
            </p:cNvPr>
            <p:cNvSpPr>
              <a:spLocks noChangeArrowheads="1"/>
            </p:cNvSpPr>
            <p:nvPr/>
          </p:nvSpPr>
          <p:spPr bwMode="auto">
            <a:xfrm>
              <a:off x="5407025" y="5675313"/>
              <a:ext cx="563562" cy="565150"/>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0" name="Group 239">
            <a:extLst>
              <a:ext uri="{FF2B5EF4-FFF2-40B4-BE49-F238E27FC236}">
                <a16:creationId xmlns:a16="http://schemas.microsoft.com/office/drawing/2014/main" id="{77FC5ECE-4227-43E8-92DB-136CEA89D6A3}"/>
              </a:ext>
            </a:extLst>
          </p:cNvPr>
          <p:cNvGrpSpPr/>
          <p:nvPr/>
        </p:nvGrpSpPr>
        <p:grpSpPr>
          <a:xfrm>
            <a:off x="5999478" y="2069398"/>
            <a:ext cx="572984" cy="463648"/>
            <a:chOff x="4370388" y="5627687"/>
            <a:chExt cx="657225" cy="531814"/>
          </a:xfrm>
        </p:grpSpPr>
        <p:sp>
          <p:nvSpPr>
            <p:cNvPr id="255" name="Line 110">
              <a:extLst>
                <a:ext uri="{FF2B5EF4-FFF2-40B4-BE49-F238E27FC236}">
                  <a16:creationId xmlns:a16="http://schemas.microsoft.com/office/drawing/2014/main" id="{6DFE5D28-31FF-4B2A-935F-66EAB0CB421E}"/>
                </a:ext>
              </a:extLst>
            </p:cNvPr>
            <p:cNvSpPr>
              <a:spLocks noChangeShapeType="1"/>
            </p:cNvSpPr>
            <p:nvPr/>
          </p:nvSpPr>
          <p:spPr bwMode="auto">
            <a:xfrm flipH="1" flipV="1">
              <a:off x="4829175" y="5843588"/>
              <a:ext cx="101600" cy="968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11">
              <a:extLst>
                <a:ext uri="{FF2B5EF4-FFF2-40B4-BE49-F238E27FC236}">
                  <a16:creationId xmlns:a16="http://schemas.microsoft.com/office/drawing/2014/main" id="{861E950A-5B69-4FB1-85BC-503CFB9D201B}"/>
                </a:ext>
              </a:extLst>
            </p:cNvPr>
            <p:cNvSpPr>
              <a:spLocks noChangeShapeType="1"/>
            </p:cNvSpPr>
            <p:nvPr/>
          </p:nvSpPr>
          <p:spPr bwMode="auto">
            <a:xfrm flipV="1">
              <a:off x="4933950" y="5838825"/>
              <a:ext cx="93663" cy="10160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Freeform 112">
              <a:extLst>
                <a:ext uri="{FF2B5EF4-FFF2-40B4-BE49-F238E27FC236}">
                  <a16:creationId xmlns:a16="http://schemas.microsoft.com/office/drawing/2014/main" id="{ED66D442-C526-4F86-AE0D-D694E784E326}"/>
                </a:ext>
              </a:extLst>
            </p:cNvPr>
            <p:cNvSpPr>
              <a:spLocks/>
            </p:cNvSpPr>
            <p:nvPr/>
          </p:nvSpPr>
          <p:spPr bwMode="auto">
            <a:xfrm>
              <a:off x="4505325" y="5627687"/>
              <a:ext cx="441325" cy="303213"/>
            </a:xfrm>
            <a:custGeom>
              <a:avLst/>
              <a:gdLst>
                <a:gd name="T0" fmla="*/ 0 w 211"/>
                <a:gd name="T1" fmla="*/ 60 h 144"/>
                <a:gd name="T2" fmla="*/ 9 w 211"/>
                <a:gd name="T3" fmla="*/ 49 h 144"/>
                <a:gd name="T4" fmla="*/ 170 w 211"/>
                <a:gd name="T5" fmla="*/ 43 h 144"/>
                <a:gd name="T6" fmla="*/ 205 w 211"/>
                <a:gd name="T7" fmla="*/ 144 h 144"/>
              </a:gdLst>
              <a:ahLst/>
              <a:cxnLst>
                <a:cxn ang="0">
                  <a:pos x="T0" y="T1"/>
                </a:cxn>
                <a:cxn ang="0">
                  <a:pos x="T2" y="T3"/>
                </a:cxn>
                <a:cxn ang="0">
                  <a:pos x="T4" y="T5"/>
                </a:cxn>
                <a:cxn ang="0">
                  <a:pos x="T6" y="T7"/>
                </a:cxn>
              </a:cxnLst>
              <a:rect l="0" t="0" r="r" b="b"/>
              <a:pathLst>
                <a:path w="211" h="144">
                  <a:moveTo>
                    <a:pt x="0" y="60"/>
                  </a:moveTo>
                  <a:cubicBezTo>
                    <a:pt x="3" y="56"/>
                    <a:pt x="6" y="53"/>
                    <a:pt x="9" y="49"/>
                  </a:cubicBezTo>
                  <a:cubicBezTo>
                    <a:pt x="52" y="3"/>
                    <a:pt x="124" y="0"/>
                    <a:pt x="170" y="43"/>
                  </a:cubicBezTo>
                  <a:cubicBezTo>
                    <a:pt x="199" y="70"/>
                    <a:pt x="211" y="108"/>
                    <a:pt x="205" y="144"/>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Freeform 113">
              <a:extLst>
                <a:ext uri="{FF2B5EF4-FFF2-40B4-BE49-F238E27FC236}">
                  <a16:creationId xmlns:a16="http://schemas.microsoft.com/office/drawing/2014/main" id="{17758EA6-76EA-4532-A4E6-2BED7167D3C9}"/>
                </a:ext>
              </a:extLst>
            </p:cNvPr>
            <p:cNvSpPr>
              <a:spLocks/>
            </p:cNvSpPr>
            <p:nvPr/>
          </p:nvSpPr>
          <p:spPr bwMode="auto">
            <a:xfrm>
              <a:off x="4452938" y="5862638"/>
              <a:ext cx="246063" cy="271463"/>
            </a:xfrm>
            <a:custGeom>
              <a:avLst/>
              <a:gdLst>
                <a:gd name="T0" fmla="*/ 118 w 118"/>
                <a:gd name="T1" fmla="*/ 129 h 129"/>
                <a:gd name="T2" fmla="*/ 40 w 118"/>
                <a:gd name="T3" fmla="*/ 98 h 129"/>
                <a:gd name="T4" fmla="*/ 5 w 118"/>
                <a:gd name="T5" fmla="*/ 0 h 129"/>
              </a:gdLst>
              <a:ahLst/>
              <a:cxnLst>
                <a:cxn ang="0">
                  <a:pos x="T0" y="T1"/>
                </a:cxn>
                <a:cxn ang="0">
                  <a:pos x="T2" y="T3"/>
                </a:cxn>
                <a:cxn ang="0">
                  <a:pos x="T4" y="T5"/>
                </a:cxn>
              </a:cxnLst>
              <a:rect l="0" t="0" r="r" b="b"/>
              <a:pathLst>
                <a:path w="118" h="129">
                  <a:moveTo>
                    <a:pt x="118" y="129"/>
                  </a:moveTo>
                  <a:cubicBezTo>
                    <a:pt x="90" y="129"/>
                    <a:pt x="62" y="119"/>
                    <a:pt x="40" y="98"/>
                  </a:cubicBezTo>
                  <a:cubicBezTo>
                    <a:pt x="12" y="72"/>
                    <a:pt x="0" y="35"/>
                    <a:pt x="5"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14">
              <a:extLst>
                <a:ext uri="{FF2B5EF4-FFF2-40B4-BE49-F238E27FC236}">
                  <a16:creationId xmlns:a16="http://schemas.microsoft.com/office/drawing/2014/main" id="{BE0EB074-A86E-41F0-A53D-30834D464F45}"/>
                </a:ext>
              </a:extLst>
            </p:cNvPr>
            <p:cNvSpPr>
              <a:spLocks noChangeShapeType="1"/>
            </p:cNvSpPr>
            <p:nvPr/>
          </p:nvSpPr>
          <p:spPr bwMode="auto">
            <a:xfrm>
              <a:off x="4465638" y="5848350"/>
              <a:ext cx="103188" cy="968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115">
              <a:extLst>
                <a:ext uri="{FF2B5EF4-FFF2-40B4-BE49-F238E27FC236}">
                  <a16:creationId xmlns:a16="http://schemas.microsoft.com/office/drawing/2014/main" id="{1A4A8346-68E3-4374-800E-A7D07871A518}"/>
                </a:ext>
              </a:extLst>
            </p:cNvPr>
            <p:cNvSpPr>
              <a:spLocks noChangeShapeType="1"/>
            </p:cNvSpPr>
            <p:nvPr/>
          </p:nvSpPr>
          <p:spPr bwMode="auto">
            <a:xfrm flipH="1">
              <a:off x="4370388" y="5848350"/>
              <a:ext cx="93663" cy="10318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Freeform 116">
              <a:extLst>
                <a:ext uri="{FF2B5EF4-FFF2-40B4-BE49-F238E27FC236}">
                  <a16:creationId xmlns:a16="http://schemas.microsoft.com/office/drawing/2014/main" id="{1720D344-CACC-4E17-A706-8D49FFB550ED}"/>
                </a:ext>
              </a:extLst>
            </p:cNvPr>
            <p:cNvSpPr>
              <a:spLocks/>
            </p:cNvSpPr>
            <p:nvPr/>
          </p:nvSpPr>
          <p:spPr bwMode="auto">
            <a:xfrm>
              <a:off x="4451350" y="5859463"/>
              <a:ext cx="433388" cy="300038"/>
            </a:xfrm>
            <a:custGeom>
              <a:avLst/>
              <a:gdLst>
                <a:gd name="T0" fmla="*/ 208 w 208"/>
                <a:gd name="T1" fmla="*/ 88 h 143"/>
                <a:gd name="T2" fmla="*/ 203 w 208"/>
                <a:gd name="T3" fmla="*/ 94 h 143"/>
                <a:gd name="T4" fmla="*/ 42 w 208"/>
                <a:gd name="T5" fmla="*/ 101 h 143"/>
                <a:gd name="T6" fmla="*/ 6 w 208"/>
                <a:gd name="T7" fmla="*/ 0 h 143"/>
              </a:gdLst>
              <a:ahLst/>
              <a:cxnLst>
                <a:cxn ang="0">
                  <a:pos x="T0" y="T1"/>
                </a:cxn>
                <a:cxn ang="0">
                  <a:pos x="T2" y="T3"/>
                </a:cxn>
                <a:cxn ang="0">
                  <a:pos x="T4" y="T5"/>
                </a:cxn>
                <a:cxn ang="0">
                  <a:pos x="T6" y="T7"/>
                </a:cxn>
              </a:cxnLst>
              <a:rect l="0" t="0" r="r" b="b"/>
              <a:pathLst>
                <a:path w="208" h="143">
                  <a:moveTo>
                    <a:pt x="208" y="88"/>
                  </a:moveTo>
                  <a:cubicBezTo>
                    <a:pt x="206" y="90"/>
                    <a:pt x="204" y="92"/>
                    <a:pt x="203" y="94"/>
                  </a:cubicBezTo>
                  <a:cubicBezTo>
                    <a:pt x="160" y="140"/>
                    <a:pt x="88" y="143"/>
                    <a:pt x="42" y="101"/>
                  </a:cubicBezTo>
                  <a:cubicBezTo>
                    <a:pt x="13" y="74"/>
                    <a:pt x="0" y="36"/>
                    <a:pt x="6"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Freeform 117">
              <a:extLst>
                <a:ext uri="{FF2B5EF4-FFF2-40B4-BE49-F238E27FC236}">
                  <a16:creationId xmlns:a16="http://schemas.microsoft.com/office/drawing/2014/main" id="{52C82171-0939-45F7-A441-9205B9A75111}"/>
                </a:ext>
              </a:extLst>
            </p:cNvPr>
            <p:cNvSpPr>
              <a:spLocks/>
            </p:cNvSpPr>
            <p:nvPr/>
          </p:nvSpPr>
          <p:spPr bwMode="auto">
            <a:xfrm>
              <a:off x="4695825" y="5653088"/>
              <a:ext cx="247650" cy="273050"/>
            </a:xfrm>
            <a:custGeom>
              <a:avLst/>
              <a:gdLst>
                <a:gd name="T0" fmla="*/ 0 w 119"/>
                <a:gd name="T1" fmla="*/ 1 h 130"/>
                <a:gd name="T2" fmla="*/ 79 w 119"/>
                <a:gd name="T3" fmla="*/ 31 h 130"/>
                <a:gd name="T4" fmla="*/ 115 w 119"/>
                <a:gd name="T5" fmla="*/ 130 h 130"/>
              </a:gdLst>
              <a:ahLst/>
              <a:cxnLst>
                <a:cxn ang="0">
                  <a:pos x="T0" y="T1"/>
                </a:cxn>
                <a:cxn ang="0">
                  <a:pos x="T2" y="T3"/>
                </a:cxn>
                <a:cxn ang="0">
                  <a:pos x="T4" y="T5"/>
                </a:cxn>
              </a:cxnLst>
              <a:rect l="0" t="0" r="r" b="b"/>
              <a:pathLst>
                <a:path w="119" h="130">
                  <a:moveTo>
                    <a:pt x="0" y="1"/>
                  </a:moveTo>
                  <a:cubicBezTo>
                    <a:pt x="28" y="0"/>
                    <a:pt x="56" y="10"/>
                    <a:pt x="79" y="31"/>
                  </a:cubicBezTo>
                  <a:cubicBezTo>
                    <a:pt x="107" y="57"/>
                    <a:pt x="119" y="94"/>
                    <a:pt x="115" y="13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1" name="Freeform 5">
            <a:extLst>
              <a:ext uri="{FF2B5EF4-FFF2-40B4-BE49-F238E27FC236}">
                <a16:creationId xmlns:a16="http://schemas.microsoft.com/office/drawing/2014/main" id="{E8FC47B1-BD5C-4C1C-9591-4E9EB2A5A1D6}"/>
              </a:ext>
            </a:extLst>
          </p:cNvPr>
          <p:cNvSpPr>
            <a:spLocks/>
          </p:cNvSpPr>
          <p:nvPr/>
        </p:nvSpPr>
        <p:spPr bwMode="auto">
          <a:xfrm>
            <a:off x="7672144" y="2093672"/>
            <a:ext cx="513096" cy="413785"/>
          </a:xfrm>
          <a:custGeom>
            <a:avLst/>
            <a:gdLst>
              <a:gd name="T0" fmla="*/ 148 w 296"/>
              <a:gd name="T1" fmla="*/ 237 h 238"/>
              <a:gd name="T2" fmla="*/ 8 w 296"/>
              <a:gd name="T3" fmla="*/ 104 h 238"/>
              <a:gd name="T4" fmla="*/ 0 w 296"/>
              <a:gd name="T5" fmla="*/ 70 h 238"/>
              <a:gd name="T6" fmla="*/ 78 w 296"/>
              <a:gd name="T7" fmla="*/ 0 h 238"/>
              <a:gd name="T8" fmla="*/ 148 w 296"/>
              <a:gd name="T9" fmla="*/ 40 h 238"/>
              <a:gd name="T10" fmla="*/ 218 w 296"/>
              <a:gd name="T11" fmla="*/ 0 h 238"/>
              <a:gd name="T12" fmla="*/ 296 w 296"/>
              <a:gd name="T13" fmla="*/ 70 h 238"/>
              <a:gd name="T14" fmla="*/ 288 w 296"/>
              <a:gd name="T15" fmla="*/ 104 h 238"/>
              <a:gd name="T16" fmla="*/ 149 w 296"/>
              <a:gd name="T17" fmla="*/ 237 h 238"/>
              <a:gd name="T18" fmla="*/ 148 w 296"/>
              <a:gd name="T19" fmla="*/ 238 h 238"/>
              <a:gd name="T20" fmla="*/ 148 w 296"/>
              <a:gd name="T21" fmla="*/ 237 h 238"/>
              <a:gd name="T22" fmla="*/ 148 w 296"/>
              <a:gd name="T23"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38">
                <a:moveTo>
                  <a:pt x="148" y="237"/>
                </a:moveTo>
                <a:cubicBezTo>
                  <a:pt x="137" y="230"/>
                  <a:pt x="30" y="155"/>
                  <a:pt x="8" y="104"/>
                </a:cubicBezTo>
                <a:cubicBezTo>
                  <a:pt x="4" y="94"/>
                  <a:pt x="0" y="81"/>
                  <a:pt x="0" y="70"/>
                </a:cubicBezTo>
                <a:cubicBezTo>
                  <a:pt x="0" y="31"/>
                  <a:pt x="35" y="0"/>
                  <a:pt x="78" y="0"/>
                </a:cubicBezTo>
                <a:cubicBezTo>
                  <a:pt x="109" y="0"/>
                  <a:pt x="136" y="17"/>
                  <a:pt x="148" y="40"/>
                </a:cubicBezTo>
                <a:cubicBezTo>
                  <a:pt x="161" y="17"/>
                  <a:pt x="188" y="0"/>
                  <a:pt x="218" y="0"/>
                </a:cubicBezTo>
                <a:cubicBezTo>
                  <a:pt x="261" y="0"/>
                  <a:pt x="296" y="31"/>
                  <a:pt x="296" y="70"/>
                </a:cubicBezTo>
                <a:cubicBezTo>
                  <a:pt x="296" y="81"/>
                  <a:pt x="292" y="94"/>
                  <a:pt x="288" y="104"/>
                </a:cubicBezTo>
                <a:cubicBezTo>
                  <a:pt x="266" y="155"/>
                  <a:pt x="159" y="230"/>
                  <a:pt x="149" y="237"/>
                </a:cubicBezTo>
                <a:cubicBezTo>
                  <a:pt x="148" y="238"/>
                  <a:pt x="148" y="238"/>
                  <a:pt x="148" y="238"/>
                </a:cubicBezTo>
                <a:cubicBezTo>
                  <a:pt x="148" y="237"/>
                  <a:pt x="148" y="237"/>
                  <a:pt x="148" y="237"/>
                </a:cubicBezTo>
                <a:cubicBezTo>
                  <a:pt x="148" y="237"/>
                  <a:pt x="148" y="237"/>
                  <a:pt x="148" y="237"/>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51" name="Group 250">
            <a:extLst>
              <a:ext uri="{FF2B5EF4-FFF2-40B4-BE49-F238E27FC236}">
                <a16:creationId xmlns:a16="http://schemas.microsoft.com/office/drawing/2014/main" id="{028E4B5B-F884-4D45-A01F-85BBC91D3319}"/>
              </a:ext>
            </a:extLst>
          </p:cNvPr>
          <p:cNvGrpSpPr/>
          <p:nvPr/>
        </p:nvGrpSpPr>
        <p:grpSpPr>
          <a:xfrm>
            <a:off x="1053210" y="2100606"/>
            <a:ext cx="468623" cy="464963"/>
            <a:chOff x="3400426" y="2743200"/>
            <a:chExt cx="812800" cy="806450"/>
          </a:xfrm>
        </p:grpSpPr>
        <p:sp>
          <p:nvSpPr>
            <p:cNvPr id="253" name="Freeform 37">
              <a:extLst>
                <a:ext uri="{FF2B5EF4-FFF2-40B4-BE49-F238E27FC236}">
                  <a16:creationId xmlns:a16="http://schemas.microsoft.com/office/drawing/2014/main" id="{3E55DF9C-D527-4522-A1A7-E0C05A686A59}"/>
                </a:ext>
              </a:extLst>
            </p:cNvPr>
            <p:cNvSpPr>
              <a:spLocks/>
            </p:cNvSpPr>
            <p:nvPr/>
          </p:nvSpPr>
          <p:spPr bwMode="auto">
            <a:xfrm>
              <a:off x="3400426" y="2743200"/>
              <a:ext cx="812800" cy="806450"/>
            </a:xfrm>
            <a:custGeom>
              <a:avLst/>
              <a:gdLst>
                <a:gd name="T0" fmla="*/ 148 w 288"/>
                <a:gd name="T1" fmla="*/ 246 h 285"/>
                <a:gd name="T2" fmla="*/ 171 w 288"/>
                <a:gd name="T3" fmla="*/ 285 h 285"/>
                <a:gd name="T4" fmla="*/ 201 w 288"/>
                <a:gd name="T5" fmla="*/ 273 h 285"/>
                <a:gd name="T6" fmla="*/ 199 w 288"/>
                <a:gd name="T7" fmla="*/ 227 h 285"/>
                <a:gd name="T8" fmla="*/ 213 w 288"/>
                <a:gd name="T9" fmla="*/ 219 h 285"/>
                <a:gd name="T10" fmla="*/ 256 w 288"/>
                <a:gd name="T11" fmla="*/ 233 h 285"/>
                <a:gd name="T12" fmla="*/ 271 w 288"/>
                <a:gd name="T13" fmla="*/ 207 h 285"/>
                <a:gd name="T14" fmla="*/ 240 w 288"/>
                <a:gd name="T15" fmla="*/ 172 h 285"/>
                <a:gd name="T16" fmla="*/ 246 w 288"/>
                <a:gd name="T17" fmla="*/ 157 h 285"/>
                <a:gd name="T18" fmla="*/ 288 w 288"/>
                <a:gd name="T19" fmla="*/ 140 h 285"/>
                <a:gd name="T20" fmla="*/ 282 w 288"/>
                <a:gd name="T21" fmla="*/ 110 h 285"/>
                <a:gd name="T22" fmla="*/ 236 w 288"/>
                <a:gd name="T23" fmla="*/ 103 h 285"/>
                <a:gd name="T24" fmla="*/ 231 w 288"/>
                <a:gd name="T25" fmla="*/ 88 h 285"/>
                <a:gd name="T26" fmla="*/ 252 w 288"/>
                <a:gd name="T27" fmla="*/ 48 h 285"/>
                <a:gd name="T28" fmla="*/ 227 w 288"/>
                <a:gd name="T29" fmla="*/ 29 h 285"/>
                <a:gd name="T30" fmla="*/ 189 w 288"/>
                <a:gd name="T31" fmla="*/ 53 h 285"/>
                <a:gd name="T32" fmla="*/ 175 w 288"/>
                <a:gd name="T33" fmla="*/ 45 h 285"/>
                <a:gd name="T34" fmla="*/ 168 w 288"/>
                <a:gd name="T35" fmla="*/ 2 h 285"/>
                <a:gd name="T36" fmla="*/ 134 w 288"/>
                <a:gd name="T37" fmla="*/ 2 h 285"/>
                <a:gd name="T38" fmla="*/ 120 w 288"/>
                <a:gd name="T39" fmla="*/ 46 h 285"/>
                <a:gd name="T40" fmla="*/ 106 w 288"/>
                <a:gd name="T41" fmla="*/ 48 h 285"/>
                <a:gd name="T42" fmla="*/ 65 w 288"/>
                <a:gd name="T43" fmla="*/ 15 h 285"/>
                <a:gd name="T44" fmla="*/ 42 w 288"/>
                <a:gd name="T45" fmla="*/ 37 h 285"/>
                <a:gd name="T46" fmla="*/ 62 w 288"/>
                <a:gd name="T47" fmla="*/ 85 h 285"/>
                <a:gd name="T48" fmla="*/ 53 w 288"/>
                <a:gd name="T49" fmla="*/ 96 h 285"/>
                <a:gd name="T50" fmla="*/ 7 w 288"/>
                <a:gd name="T51" fmla="*/ 97 h 285"/>
                <a:gd name="T52" fmla="*/ 3 w 288"/>
                <a:gd name="T53" fmla="*/ 128 h 285"/>
                <a:gd name="T54" fmla="*/ 43 w 288"/>
                <a:gd name="T55" fmla="*/ 150 h 285"/>
                <a:gd name="T56" fmla="*/ 42 w 288"/>
                <a:gd name="T57" fmla="*/ 165 h 285"/>
                <a:gd name="T58" fmla="*/ 10 w 288"/>
                <a:gd name="T59" fmla="*/ 196 h 285"/>
                <a:gd name="T60" fmla="*/ 25 w 288"/>
                <a:gd name="T61" fmla="*/ 223 h 285"/>
                <a:gd name="T62" fmla="*/ 70 w 288"/>
                <a:gd name="T63" fmla="*/ 213 h 285"/>
                <a:gd name="T64" fmla="*/ 81 w 288"/>
                <a:gd name="T65" fmla="*/ 225 h 285"/>
                <a:gd name="T66" fmla="*/ 74 w 288"/>
                <a:gd name="T67" fmla="*/ 270 h 285"/>
                <a:gd name="T68" fmla="*/ 103 w 288"/>
                <a:gd name="T69" fmla="*/ 280 h 285"/>
                <a:gd name="T70" fmla="*/ 132 w 288"/>
                <a:gd name="T71" fmla="*/ 2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8" h="285">
                  <a:moveTo>
                    <a:pt x="144" y="244"/>
                  </a:moveTo>
                  <a:cubicBezTo>
                    <a:pt x="145" y="244"/>
                    <a:pt x="147" y="245"/>
                    <a:pt x="148" y="246"/>
                  </a:cubicBezTo>
                  <a:cubicBezTo>
                    <a:pt x="168" y="283"/>
                    <a:pt x="168" y="283"/>
                    <a:pt x="168" y="283"/>
                  </a:cubicBezTo>
                  <a:cubicBezTo>
                    <a:pt x="169" y="285"/>
                    <a:pt x="170" y="285"/>
                    <a:pt x="171" y="285"/>
                  </a:cubicBezTo>
                  <a:cubicBezTo>
                    <a:pt x="198" y="276"/>
                    <a:pt x="198" y="276"/>
                    <a:pt x="198" y="276"/>
                  </a:cubicBezTo>
                  <a:cubicBezTo>
                    <a:pt x="199" y="276"/>
                    <a:pt x="201" y="274"/>
                    <a:pt x="201" y="273"/>
                  </a:cubicBezTo>
                  <a:cubicBezTo>
                    <a:pt x="197" y="231"/>
                    <a:pt x="197" y="231"/>
                    <a:pt x="197" y="231"/>
                  </a:cubicBezTo>
                  <a:cubicBezTo>
                    <a:pt x="197" y="229"/>
                    <a:pt x="198" y="228"/>
                    <a:pt x="199" y="227"/>
                  </a:cubicBezTo>
                  <a:cubicBezTo>
                    <a:pt x="200" y="226"/>
                    <a:pt x="207" y="221"/>
                    <a:pt x="209" y="220"/>
                  </a:cubicBezTo>
                  <a:cubicBezTo>
                    <a:pt x="210" y="219"/>
                    <a:pt x="211" y="219"/>
                    <a:pt x="213" y="219"/>
                  </a:cubicBezTo>
                  <a:cubicBezTo>
                    <a:pt x="253" y="235"/>
                    <a:pt x="253" y="235"/>
                    <a:pt x="253" y="235"/>
                  </a:cubicBezTo>
                  <a:cubicBezTo>
                    <a:pt x="253" y="235"/>
                    <a:pt x="255" y="234"/>
                    <a:pt x="256" y="233"/>
                  </a:cubicBezTo>
                  <a:cubicBezTo>
                    <a:pt x="271" y="210"/>
                    <a:pt x="271" y="210"/>
                    <a:pt x="271" y="210"/>
                  </a:cubicBezTo>
                  <a:cubicBezTo>
                    <a:pt x="272" y="208"/>
                    <a:pt x="272" y="207"/>
                    <a:pt x="271" y="207"/>
                  </a:cubicBezTo>
                  <a:cubicBezTo>
                    <a:pt x="241" y="176"/>
                    <a:pt x="241" y="176"/>
                    <a:pt x="241" y="176"/>
                  </a:cubicBezTo>
                  <a:cubicBezTo>
                    <a:pt x="240" y="175"/>
                    <a:pt x="240" y="174"/>
                    <a:pt x="240" y="172"/>
                  </a:cubicBezTo>
                  <a:cubicBezTo>
                    <a:pt x="241" y="170"/>
                    <a:pt x="242" y="162"/>
                    <a:pt x="243" y="160"/>
                  </a:cubicBezTo>
                  <a:cubicBezTo>
                    <a:pt x="243" y="159"/>
                    <a:pt x="244" y="157"/>
                    <a:pt x="246" y="157"/>
                  </a:cubicBezTo>
                  <a:cubicBezTo>
                    <a:pt x="286" y="143"/>
                    <a:pt x="286" y="143"/>
                    <a:pt x="286" y="143"/>
                  </a:cubicBezTo>
                  <a:cubicBezTo>
                    <a:pt x="287" y="143"/>
                    <a:pt x="288" y="141"/>
                    <a:pt x="288" y="140"/>
                  </a:cubicBezTo>
                  <a:cubicBezTo>
                    <a:pt x="284" y="112"/>
                    <a:pt x="284" y="112"/>
                    <a:pt x="284" y="112"/>
                  </a:cubicBezTo>
                  <a:cubicBezTo>
                    <a:pt x="284" y="111"/>
                    <a:pt x="283" y="110"/>
                    <a:pt x="282" y="110"/>
                  </a:cubicBezTo>
                  <a:cubicBezTo>
                    <a:pt x="240" y="106"/>
                    <a:pt x="240" y="106"/>
                    <a:pt x="240" y="106"/>
                  </a:cubicBezTo>
                  <a:cubicBezTo>
                    <a:pt x="238" y="106"/>
                    <a:pt x="237" y="105"/>
                    <a:pt x="236" y="103"/>
                  </a:cubicBezTo>
                  <a:cubicBezTo>
                    <a:pt x="236" y="101"/>
                    <a:pt x="232" y="94"/>
                    <a:pt x="231" y="92"/>
                  </a:cubicBezTo>
                  <a:cubicBezTo>
                    <a:pt x="230" y="91"/>
                    <a:pt x="230" y="89"/>
                    <a:pt x="231" y="88"/>
                  </a:cubicBezTo>
                  <a:cubicBezTo>
                    <a:pt x="253" y="51"/>
                    <a:pt x="253" y="51"/>
                    <a:pt x="253" y="51"/>
                  </a:cubicBezTo>
                  <a:cubicBezTo>
                    <a:pt x="254" y="50"/>
                    <a:pt x="252" y="49"/>
                    <a:pt x="252" y="48"/>
                  </a:cubicBezTo>
                  <a:cubicBezTo>
                    <a:pt x="232" y="29"/>
                    <a:pt x="232" y="29"/>
                    <a:pt x="232" y="29"/>
                  </a:cubicBezTo>
                  <a:cubicBezTo>
                    <a:pt x="231" y="29"/>
                    <a:pt x="230" y="28"/>
                    <a:pt x="227" y="29"/>
                  </a:cubicBezTo>
                  <a:cubicBezTo>
                    <a:pt x="193" y="52"/>
                    <a:pt x="193" y="52"/>
                    <a:pt x="193" y="52"/>
                  </a:cubicBezTo>
                  <a:cubicBezTo>
                    <a:pt x="192" y="53"/>
                    <a:pt x="191" y="53"/>
                    <a:pt x="189" y="53"/>
                  </a:cubicBezTo>
                  <a:cubicBezTo>
                    <a:pt x="187" y="52"/>
                    <a:pt x="180" y="49"/>
                    <a:pt x="178" y="48"/>
                  </a:cubicBezTo>
                  <a:cubicBezTo>
                    <a:pt x="177" y="48"/>
                    <a:pt x="176" y="47"/>
                    <a:pt x="175" y="45"/>
                  </a:cubicBezTo>
                  <a:cubicBezTo>
                    <a:pt x="168" y="3"/>
                    <a:pt x="168" y="3"/>
                    <a:pt x="168" y="3"/>
                  </a:cubicBezTo>
                  <a:cubicBezTo>
                    <a:pt x="168" y="2"/>
                    <a:pt x="168" y="2"/>
                    <a:pt x="168" y="2"/>
                  </a:cubicBezTo>
                  <a:cubicBezTo>
                    <a:pt x="167" y="1"/>
                    <a:pt x="138" y="0"/>
                    <a:pt x="138" y="0"/>
                  </a:cubicBezTo>
                  <a:cubicBezTo>
                    <a:pt x="138" y="0"/>
                    <a:pt x="135" y="1"/>
                    <a:pt x="134" y="2"/>
                  </a:cubicBezTo>
                  <a:cubicBezTo>
                    <a:pt x="123" y="43"/>
                    <a:pt x="123" y="43"/>
                    <a:pt x="123" y="43"/>
                  </a:cubicBezTo>
                  <a:cubicBezTo>
                    <a:pt x="123" y="44"/>
                    <a:pt x="121" y="45"/>
                    <a:pt x="120" y="46"/>
                  </a:cubicBezTo>
                  <a:cubicBezTo>
                    <a:pt x="117" y="47"/>
                    <a:pt x="114" y="47"/>
                    <a:pt x="110" y="48"/>
                  </a:cubicBezTo>
                  <a:cubicBezTo>
                    <a:pt x="109" y="49"/>
                    <a:pt x="107" y="49"/>
                    <a:pt x="106" y="48"/>
                  </a:cubicBezTo>
                  <a:cubicBezTo>
                    <a:pt x="69" y="16"/>
                    <a:pt x="69" y="16"/>
                    <a:pt x="69" y="16"/>
                  </a:cubicBezTo>
                  <a:cubicBezTo>
                    <a:pt x="68" y="15"/>
                    <a:pt x="66" y="15"/>
                    <a:pt x="65" y="15"/>
                  </a:cubicBezTo>
                  <a:cubicBezTo>
                    <a:pt x="43" y="32"/>
                    <a:pt x="43" y="32"/>
                    <a:pt x="43" y="32"/>
                  </a:cubicBezTo>
                  <a:cubicBezTo>
                    <a:pt x="42" y="33"/>
                    <a:pt x="41" y="35"/>
                    <a:pt x="42" y="37"/>
                  </a:cubicBezTo>
                  <a:cubicBezTo>
                    <a:pt x="62" y="80"/>
                    <a:pt x="62" y="80"/>
                    <a:pt x="62" y="80"/>
                  </a:cubicBezTo>
                  <a:cubicBezTo>
                    <a:pt x="63" y="82"/>
                    <a:pt x="63" y="83"/>
                    <a:pt x="62" y="85"/>
                  </a:cubicBezTo>
                  <a:cubicBezTo>
                    <a:pt x="60" y="88"/>
                    <a:pt x="59" y="90"/>
                    <a:pt x="57" y="93"/>
                  </a:cubicBezTo>
                  <a:cubicBezTo>
                    <a:pt x="56" y="94"/>
                    <a:pt x="54" y="96"/>
                    <a:pt x="53" y="96"/>
                  </a:cubicBezTo>
                  <a:cubicBezTo>
                    <a:pt x="53" y="96"/>
                    <a:pt x="10" y="95"/>
                    <a:pt x="10" y="95"/>
                  </a:cubicBezTo>
                  <a:cubicBezTo>
                    <a:pt x="8" y="95"/>
                    <a:pt x="7" y="96"/>
                    <a:pt x="7" y="97"/>
                  </a:cubicBezTo>
                  <a:cubicBezTo>
                    <a:pt x="1" y="124"/>
                    <a:pt x="1" y="124"/>
                    <a:pt x="1" y="124"/>
                  </a:cubicBezTo>
                  <a:cubicBezTo>
                    <a:pt x="0" y="126"/>
                    <a:pt x="2" y="127"/>
                    <a:pt x="3" y="128"/>
                  </a:cubicBezTo>
                  <a:cubicBezTo>
                    <a:pt x="40" y="146"/>
                    <a:pt x="40" y="146"/>
                    <a:pt x="40" y="146"/>
                  </a:cubicBezTo>
                  <a:cubicBezTo>
                    <a:pt x="42" y="147"/>
                    <a:pt x="43" y="148"/>
                    <a:pt x="43" y="150"/>
                  </a:cubicBezTo>
                  <a:cubicBezTo>
                    <a:pt x="43" y="152"/>
                    <a:pt x="44" y="160"/>
                    <a:pt x="44" y="162"/>
                  </a:cubicBezTo>
                  <a:cubicBezTo>
                    <a:pt x="44" y="163"/>
                    <a:pt x="43" y="164"/>
                    <a:pt x="42" y="165"/>
                  </a:cubicBezTo>
                  <a:cubicBezTo>
                    <a:pt x="10" y="192"/>
                    <a:pt x="10" y="192"/>
                    <a:pt x="10" y="192"/>
                  </a:cubicBezTo>
                  <a:cubicBezTo>
                    <a:pt x="10" y="192"/>
                    <a:pt x="9" y="193"/>
                    <a:pt x="10" y="196"/>
                  </a:cubicBezTo>
                  <a:cubicBezTo>
                    <a:pt x="22" y="221"/>
                    <a:pt x="22" y="221"/>
                    <a:pt x="22" y="221"/>
                  </a:cubicBezTo>
                  <a:cubicBezTo>
                    <a:pt x="23" y="222"/>
                    <a:pt x="24" y="223"/>
                    <a:pt x="25" y="223"/>
                  </a:cubicBezTo>
                  <a:cubicBezTo>
                    <a:pt x="66" y="212"/>
                    <a:pt x="66" y="212"/>
                    <a:pt x="66" y="212"/>
                  </a:cubicBezTo>
                  <a:cubicBezTo>
                    <a:pt x="68" y="211"/>
                    <a:pt x="69" y="212"/>
                    <a:pt x="70" y="213"/>
                  </a:cubicBezTo>
                  <a:cubicBezTo>
                    <a:pt x="72" y="214"/>
                    <a:pt x="78" y="220"/>
                    <a:pt x="79" y="221"/>
                  </a:cubicBezTo>
                  <a:cubicBezTo>
                    <a:pt x="80" y="222"/>
                    <a:pt x="81" y="224"/>
                    <a:pt x="81" y="225"/>
                  </a:cubicBezTo>
                  <a:cubicBezTo>
                    <a:pt x="72" y="267"/>
                    <a:pt x="72" y="267"/>
                    <a:pt x="72" y="267"/>
                  </a:cubicBezTo>
                  <a:cubicBezTo>
                    <a:pt x="72" y="268"/>
                    <a:pt x="73" y="269"/>
                    <a:pt x="74" y="270"/>
                  </a:cubicBezTo>
                  <a:cubicBezTo>
                    <a:pt x="100" y="281"/>
                    <a:pt x="100" y="281"/>
                    <a:pt x="100" y="281"/>
                  </a:cubicBezTo>
                  <a:cubicBezTo>
                    <a:pt x="101" y="281"/>
                    <a:pt x="103" y="281"/>
                    <a:pt x="103" y="280"/>
                  </a:cubicBezTo>
                  <a:cubicBezTo>
                    <a:pt x="128" y="245"/>
                    <a:pt x="128" y="245"/>
                    <a:pt x="128" y="245"/>
                  </a:cubicBezTo>
                  <a:cubicBezTo>
                    <a:pt x="129" y="244"/>
                    <a:pt x="131" y="243"/>
                    <a:pt x="132" y="243"/>
                  </a:cubicBezTo>
                  <a:cubicBezTo>
                    <a:pt x="136" y="244"/>
                    <a:pt x="144" y="244"/>
                    <a:pt x="144" y="244"/>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Freeform 38">
              <a:extLst>
                <a:ext uri="{FF2B5EF4-FFF2-40B4-BE49-F238E27FC236}">
                  <a16:creationId xmlns:a16="http://schemas.microsoft.com/office/drawing/2014/main" id="{8CF316DB-B288-4848-B1A5-FD23F3EDE092}"/>
                </a:ext>
              </a:extLst>
            </p:cNvPr>
            <p:cNvSpPr>
              <a:spLocks/>
            </p:cNvSpPr>
            <p:nvPr/>
          </p:nvSpPr>
          <p:spPr bwMode="auto">
            <a:xfrm>
              <a:off x="3665538" y="3008313"/>
              <a:ext cx="282575" cy="277812"/>
            </a:xfrm>
            <a:custGeom>
              <a:avLst/>
              <a:gdLst>
                <a:gd name="T0" fmla="*/ 50 w 100"/>
                <a:gd name="T1" fmla="*/ 0 h 98"/>
                <a:gd name="T2" fmla="*/ 21 w 100"/>
                <a:gd name="T3" fmla="*/ 9 h 98"/>
                <a:gd name="T4" fmla="*/ 2 w 100"/>
                <a:gd name="T5" fmla="*/ 42 h 98"/>
                <a:gd name="T6" fmla="*/ 11 w 100"/>
                <a:gd name="T7" fmla="*/ 78 h 98"/>
                <a:gd name="T8" fmla="*/ 44 w 100"/>
                <a:gd name="T9" fmla="*/ 97 h 98"/>
                <a:gd name="T10" fmla="*/ 80 w 100"/>
                <a:gd name="T11" fmla="*/ 87 h 98"/>
                <a:gd name="T12" fmla="*/ 99 w 100"/>
                <a:gd name="T13" fmla="*/ 55 h 98"/>
                <a:gd name="T14" fmla="*/ 89 w 100"/>
                <a:gd name="T15" fmla="*/ 19 h 98"/>
                <a:gd name="T16" fmla="*/ 89 w 100"/>
                <a:gd name="T17" fmla="*/ 19 h 98"/>
                <a:gd name="T18" fmla="*/ 57 w 100"/>
                <a:gd name="T19" fmla="*/ 0 h 98"/>
                <a:gd name="T20" fmla="*/ 50 w 100"/>
                <a:gd name="T2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98">
                  <a:moveTo>
                    <a:pt x="50" y="0"/>
                  </a:moveTo>
                  <a:cubicBezTo>
                    <a:pt x="40" y="0"/>
                    <a:pt x="30" y="3"/>
                    <a:pt x="21" y="9"/>
                  </a:cubicBezTo>
                  <a:cubicBezTo>
                    <a:pt x="10" y="17"/>
                    <a:pt x="4" y="28"/>
                    <a:pt x="2" y="42"/>
                  </a:cubicBezTo>
                  <a:cubicBezTo>
                    <a:pt x="0" y="54"/>
                    <a:pt x="4" y="68"/>
                    <a:pt x="11" y="78"/>
                  </a:cubicBezTo>
                  <a:cubicBezTo>
                    <a:pt x="21" y="90"/>
                    <a:pt x="34" y="95"/>
                    <a:pt x="44" y="97"/>
                  </a:cubicBezTo>
                  <a:cubicBezTo>
                    <a:pt x="53" y="98"/>
                    <a:pt x="67" y="97"/>
                    <a:pt x="80" y="87"/>
                  </a:cubicBezTo>
                  <a:cubicBezTo>
                    <a:pt x="92" y="78"/>
                    <a:pt x="97" y="65"/>
                    <a:pt x="99" y="55"/>
                  </a:cubicBezTo>
                  <a:cubicBezTo>
                    <a:pt x="100" y="46"/>
                    <a:pt x="99" y="31"/>
                    <a:pt x="89" y="19"/>
                  </a:cubicBezTo>
                  <a:cubicBezTo>
                    <a:pt x="89" y="19"/>
                    <a:pt x="89" y="19"/>
                    <a:pt x="89" y="19"/>
                  </a:cubicBezTo>
                  <a:cubicBezTo>
                    <a:pt x="82" y="9"/>
                    <a:pt x="70" y="2"/>
                    <a:pt x="57" y="0"/>
                  </a:cubicBezTo>
                  <a:cubicBezTo>
                    <a:pt x="55" y="0"/>
                    <a:pt x="52" y="0"/>
                    <a:pt x="50" y="0"/>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52" name="Freeform 23">
            <a:extLst>
              <a:ext uri="{FF2B5EF4-FFF2-40B4-BE49-F238E27FC236}">
                <a16:creationId xmlns:a16="http://schemas.microsoft.com/office/drawing/2014/main" id="{C539D2F1-83C2-444F-830D-791FE897E4FE}"/>
              </a:ext>
            </a:extLst>
          </p:cNvPr>
          <p:cNvSpPr>
            <a:spLocks/>
          </p:cNvSpPr>
          <p:nvPr/>
        </p:nvSpPr>
        <p:spPr bwMode="auto">
          <a:xfrm>
            <a:off x="2740005" y="2061503"/>
            <a:ext cx="467764" cy="469538"/>
          </a:xfrm>
          <a:custGeom>
            <a:avLst/>
            <a:gdLst>
              <a:gd name="T0" fmla="*/ 284 w 296"/>
              <a:gd name="T1" fmla="*/ 242 h 297"/>
              <a:gd name="T2" fmla="*/ 154 w 296"/>
              <a:gd name="T3" fmla="*/ 112 h 297"/>
              <a:gd name="T4" fmla="*/ 137 w 296"/>
              <a:gd name="T5" fmla="*/ 29 h 297"/>
              <a:gd name="T6" fmla="*/ 54 w 296"/>
              <a:gd name="T7" fmla="*/ 11 h 297"/>
              <a:gd name="T8" fmla="*/ 88 w 296"/>
              <a:gd name="T9" fmla="*/ 45 h 297"/>
              <a:gd name="T10" fmla="*/ 76 w 296"/>
              <a:gd name="T11" fmla="*/ 77 h 297"/>
              <a:gd name="T12" fmla="*/ 45 w 296"/>
              <a:gd name="T13" fmla="*/ 88 h 297"/>
              <a:gd name="T14" fmla="*/ 11 w 296"/>
              <a:gd name="T15" fmla="*/ 54 h 297"/>
              <a:gd name="T16" fmla="*/ 28 w 296"/>
              <a:gd name="T17" fmla="*/ 137 h 297"/>
              <a:gd name="T18" fmla="*/ 111 w 296"/>
              <a:gd name="T19" fmla="*/ 155 h 297"/>
              <a:gd name="T20" fmla="*/ 241 w 296"/>
              <a:gd name="T21" fmla="*/ 285 h 297"/>
              <a:gd name="T22" fmla="*/ 284 w 296"/>
              <a:gd name="T23" fmla="*/ 285 h 297"/>
              <a:gd name="T24" fmla="*/ 284 w 296"/>
              <a:gd name="T25" fmla="*/ 24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297">
                <a:moveTo>
                  <a:pt x="284" y="242"/>
                </a:moveTo>
                <a:cubicBezTo>
                  <a:pt x="154" y="112"/>
                  <a:pt x="154" y="112"/>
                  <a:pt x="154" y="112"/>
                </a:cubicBezTo>
                <a:cubicBezTo>
                  <a:pt x="165" y="84"/>
                  <a:pt x="160" y="51"/>
                  <a:pt x="137" y="29"/>
                </a:cubicBezTo>
                <a:cubicBezTo>
                  <a:pt x="115" y="6"/>
                  <a:pt x="82" y="0"/>
                  <a:pt x="54" y="11"/>
                </a:cubicBezTo>
                <a:cubicBezTo>
                  <a:pt x="88" y="45"/>
                  <a:pt x="88" y="45"/>
                  <a:pt x="88" y="45"/>
                </a:cubicBezTo>
                <a:cubicBezTo>
                  <a:pt x="76" y="77"/>
                  <a:pt x="76" y="77"/>
                  <a:pt x="76" y="77"/>
                </a:cubicBezTo>
                <a:cubicBezTo>
                  <a:pt x="45" y="88"/>
                  <a:pt x="45" y="88"/>
                  <a:pt x="45" y="88"/>
                </a:cubicBezTo>
                <a:cubicBezTo>
                  <a:pt x="11" y="54"/>
                  <a:pt x="11" y="54"/>
                  <a:pt x="11" y="54"/>
                </a:cubicBezTo>
                <a:cubicBezTo>
                  <a:pt x="0" y="82"/>
                  <a:pt x="6" y="115"/>
                  <a:pt x="28" y="137"/>
                </a:cubicBezTo>
                <a:cubicBezTo>
                  <a:pt x="51" y="160"/>
                  <a:pt x="84" y="166"/>
                  <a:pt x="111" y="155"/>
                </a:cubicBezTo>
                <a:cubicBezTo>
                  <a:pt x="241" y="285"/>
                  <a:pt x="241" y="285"/>
                  <a:pt x="241" y="285"/>
                </a:cubicBezTo>
                <a:cubicBezTo>
                  <a:pt x="253" y="297"/>
                  <a:pt x="272" y="297"/>
                  <a:pt x="284" y="285"/>
                </a:cubicBezTo>
                <a:cubicBezTo>
                  <a:pt x="296" y="273"/>
                  <a:pt x="296" y="254"/>
                  <a:pt x="284" y="242"/>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ectangle 70">
            <a:extLst>
              <a:ext uri="{FF2B5EF4-FFF2-40B4-BE49-F238E27FC236}">
                <a16:creationId xmlns:a16="http://schemas.microsoft.com/office/drawing/2014/main" id="{C04082AE-3D01-4EFC-BAA5-F22AB0ABCC8C}"/>
              </a:ext>
            </a:extLst>
          </p:cNvPr>
          <p:cNvSpPr/>
          <p:nvPr/>
        </p:nvSpPr>
        <p:spPr bwMode="auto">
          <a:xfrm>
            <a:off x="3938994" y="1715204"/>
            <a:ext cx="8068570" cy="1719508"/>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160" name="Oval 19">
            <a:extLst>
              <a:ext uri="{FF2B5EF4-FFF2-40B4-BE49-F238E27FC236}">
                <a16:creationId xmlns:a16="http://schemas.microsoft.com/office/drawing/2014/main" id="{5772A8CE-1ABE-439E-9EE4-32B6E0048446}"/>
              </a:ext>
            </a:extLst>
          </p:cNvPr>
          <p:cNvSpPr>
            <a:spLocks noChangeArrowheads="1"/>
          </p:cNvSpPr>
          <p:nvPr/>
        </p:nvSpPr>
        <p:spPr bwMode="auto">
          <a:xfrm>
            <a:off x="11314132" y="327735"/>
            <a:ext cx="775390" cy="793260"/>
          </a:xfrm>
          <a:prstGeom prst="ellipse">
            <a:avLst/>
          </a:prstGeom>
          <a:solidFill>
            <a:srgbClr val="0072C6"/>
          </a:solidFill>
          <a:ln w="31750" cap="rnd">
            <a:no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56">
            <a:extLst>
              <a:ext uri="{FF2B5EF4-FFF2-40B4-BE49-F238E27FC236}">
                <a16:creationId xmlns:a16="http://schemas.microsoft.com/office/drawing/2014/main" id="{DC5786B6-D930-4D11-8088-18D887E7C06F}"/>
              </a:ext>
            </a:extLst>
          </p:cNvPr>
          <p:cNvSpPr>
            <a:spLocks/>
          </p:cNvSpPr>
          <p:nvPr/>
        </p:nvSpPr>
        <p:spPr bwMode="auto">
          <a:xfrm>
            <a:off x="11510664" y="566416"/>
            <a:ext cx="382327" cy="315889"/>
          </a:xfrm>
          <a:custGeom>
            <a:avLst/>
            <a:gdLst>
              <a:gd name="T0" fmla="*/ 298 w 301"/>
              <a:gd name="T1" fmla="*/ 243 h 243"/>
              <a:gd name="T2" fmla="*/ 2 w 301"/>
              <a:gd name="T3" fmla="*/ 243 h 243"/>
              <a:gd name="T4" fmla="*/ 0 w 301"/>
              <a:gd name="T5" fmla="*/ 240 h 243"/>
              <a:gd name="T6" fmla="*/ 0 w 301"/>
              <a:gd name="T7" fmla="*/ 3 h 243"/>
              <a:gd name="T8" fmla="*/ 2 w 301"/>
              <a:gd name="T9" fmla="*/ 0 h 243"/>
              <a:gd name="T10" fmla="*/ 298 w 301"/>
              <a:gd name="T11" fmla="*/ 0 h 243"/>
              <a:gd name="T12" fmla="*/ 301 w 301"/>
              <a:gd name="T13" fmla="*/ 3 h 243"/>
              <a:gd name="T14" fmla="*/ 301 w 301"/>
              <a:gd name="T15" fmla="*/ 240 h 243"/>
              <a:gd name="T16" fmla="*/ 298 w 301"/>
              <a:gd name="T1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243">
                <a:moveTo>
                  <a:pt x="298" y="243"/>
                </a:moveTo>
                <a:cubicBezTo>
                  <a:pt x="2" y="243"/>
                  <a:pt x="2" y="243"/>
                  <a:pt x="2" y="243"/>
                </a:cubicBezTo>
                <a:cubicBezTo>
                  <a:pt x="1" y="243"/>
                  <a:pt x="0" y="242"/>
                  <a:pt x="0" y="240"/>
                </a:cubicBezTo>
                <a:cubicBezTo>
                  <a:pt x="0" y="3"/>
                  <a:pt x="0" y="3"/>
                  <a:pt x="0" y="3"/>
                </a:cubicBezTo>
                <a:cubicBezTo>
                  <a:pt x="0" y="1"/>
                  <a:pt x="1" y="0"/>
                  <a:pt x="2" y="0"/>
                </a:cubicBezTo>
                <a:cubicBezTo>
                  <a:pt x="298" y="0"/>
                  <a:pt x="298" y="0"/>
                  <a:pt x="298" y="0"/>
                </a:cubicBezTo>
                <a:cubicBezTo>
                  <a:pt x="300" y="0"/>
                  <a:pt x="301" y="1"/>
                  <a:pt x="301" y="3"/>
                </a:cubicBezTo>
                <a:cubicBezTo>
                  <a:pt x="301" y="240"/>
                  <a:pt x="301" y="240"/>
                  <a:pt x="301" y="240"/>
                </a:cubicBezTo>
                <a:cubicBezTo>
                  <a:pt x="301" y="242"/>
                  <a:pt x="300" y="243"/>
                  <a:pt x="298" y="243"/>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57">
            <a:extLst>
              <a:ext uri="{FF2B5EF4-FFF2-40B4-BE49-F238E27FC236}">
                <a16:creationId xmlns:a16="http://schemas.microsoft.com/office/drawing/2014/main" id="{428518AF-2D41-4251-9D11-EC919674E615}"/>
              </a:ext>
            </a:extLst>
          </p:cNvPr>
          <p:cNvSpPr>
            <a:spLocks noChangeShapeType="1"/>
          </p:cNvSpPr>
          <p:nvPr/>
        </p:nvSpPr>
        <p:spPr bwMode="auto">
          <a:xfrm>
            <a:off x="11510664" y="645207"/>
            <a:ext cx="382327"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Oval 58">
            <a:extLst>
              <a:ext uri="{FF2B5EF4-FFF2-40B4-BE49-F238E27FC236}">
                <a16:creationId xmlns:a16="http://schemas.microsoft.com/office/drawing/2014/main" id="{6BF294D8-DC24-41E4-A1AC-14DA5A33CE81}"/>
              </a:ext>
            </a:extLst>
          </p:cNvPr>
          <p:cNvSpPr>
            <a:spLocks noChangeArrowheads="1"/>
          </p:cNvSpPr>
          <p:nvPr/>
        </p:nvSpPr>
        <p:spPr bwMode="auto">
          <a:xfrm>
            <a:off x="11757211" y="597057"/>
            <a:ext cx="19295" cy="19697"/>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Oval 59">
            <a:extLst>
              <a:ext uri="{FF2B5EF4-FFF2-40B4-BE49-F238E27FC236}">
                <a16:creationId xmlns:a16="http://schemas.microsoft.com/office/drawing/2014/main" id="{6744EF29-3F2E-48B5-9FC7-1820F8E8CE95}"/>
              </a:ext>
            </a:extLst>
          </p:cNvPr>
          <p:cNvSpPr>
            <a:spLocks noChangeArrowheads="1"/>
          </p:cNvSpPr>
          <p:nvPr/>
        </p:nvSpPr>
        <p:spPr bwMode="auto">
          <a:xfrm>
            <a:off x="11799374" y="597057"/>
            <a:ext cx="18580" cy="19697"/>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Oval 60">
            <a:extLst>
              <a:ext uri="{FF2B5EF4-FFF2-40B4-BE49-F238E27FC236}">
                <a16:creationId xmlns:a16="http://schemas.microsoft.com/office/drawing/2014/main" id="{F80272CC-A537-4505-B64E-8729C384BAA1}"/>
              </a:ext>
            </a:extLst>
          </p:cNvPr>
          <p:cNvSpPr>
            <a:spLocks noChangeArrowheads="1"/>
          </p:cNvSpPr>
          <p:nvPr/>
        </p:nvSpPr>
        <p:spPr bwMode="auto">
          <a:xfrm>
            <a:off x="11842252" y="597057"/>
            <a:ext cx="17866" cy="19697"/>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61">
            <a:extLst>
              <a:ext uri="{FF2B5EF4-FFF2-40B4-BE49-F238E27FC236}">
                <a16:creationId xmlns:a16="http://schemas.microsoft.com/office/drawing/2014/main" id="{7FD8E3CE-0052-4755-A198-DEC39DBB07DE}"/>
              </a:ext>
            </a:extLst>
          </p:cNvPr>
          <p:cNvSpPr>
            <a:spLocks noChangeShapeType="1"/>
          </p:cNvSpPr>
          <p:nvPr/>
        </p:nvSpPr>
        <p:spPr bwMode="auto">
          <a:xfrm>
            <a:off x="11577839" y="788925"/>
            <a:ext cx="225109"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62">
            <a:extLst>
              <a:ext uri="{FF2B5EF4-FFF2-40B4-BE49-F238E27FC236}">
                <a16:creationId xmlns:a16="http://schemas.microsoft.com/office/drawing/2014/main" id="{26CD7ECA-226A-40BA-BD8D-E2275238C030}"/>
              </a:ext>
            </a:extLst>
          </p:cNvPr>
          <p:cNvSpPr>
            <a:spLocks noChangeShapeType="1"/>
          </p:cNvSpPr>
          <p:nvPr/>
        </p:nvSpPr>
        <p:spPr bwMode="auto">
          <a:xfrm>
            <a:off x="11577839" y="734210"/>
            <a:ext cx="140068"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5" name="Straight Connector 4">
            <a:extLst>
              <a:ext uri="{FF2B5EF4-FFF2-40B4-BE49-F238E27FC236}">
                <a16:creationId xmlns:a16="http://schemas.microsoft.com/office/drawing/2014/main" id="{923ACADD-9AE5-46DF-A9FB-82908595A9E6}"/>
              </a:ext>
            </a:extLst>
          </p:cNvPr>
          <p:cNvCxnSpPr>
            <a:cxnSpLocks/>
          </p:cNvCxnSpPr>
          <p:nvPr/>
        </p:nvCxnSpPr>
        <p:spPr>
          <a:xfrm>
            <a:off x="1320648" y="3393050"/>
            <a:ext cx="0" cy="632662"/>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C2103B9-4424-4780-806E-B4293AEAC1A6}"/>
              </a:ext>
            </a:extLst>
          </p:cNvPr>
          <p:cNvCxnSpPr>
            <a:cxnSpLocks/>
          </p:cNvCxnSpPr>
          <p:nvPr/>
        </p:nvCxnSpPr>
        <p:spPr>
          <a:xfrm>
            <a:off x="2972659" y="3393050"/>
            <a:ext cx="0" cy="632662"/>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D4DD576-9F80-4BAA-BD20-33320092F356}"/>
              </a:ext>
            </a:extLst>
          </p:cNvPr>
          <p:cNvGrpSpPr/>
          <p:nvPr/>
        </p:nvGrpSpPr>
        <p:grpSpPr>
          <a:xfrm>
            <a:off x="9497843" y="5122723"/>
            <a:ext cx="2677173" cy="961664"/>
            <a:chOff x="9244928" y="5122723"/>
            <a:chExt cx="2677173" cy="961664"/>
          </a:xfrm>
        </p:grpSpPr>
        <p:sp>
          <p:nvSpPr>
            <p:cNvPr id="287" name="Text Placeholder 21">
              <a:extLst>
                <a:ext uri="{FF2B5EF4-FFF2-40B4-BE49-F238E27FC236}">
                  <a16:creationId xmlns:a16="http://schemas.microsoft.com/office/drawing/2014/main" id="{5E1CB7E4-8657-4472-9349-9C6726A99795}"/>
                </a:ext>
              </a:extLst>
            </p:cNvPr>
            <p:cNvSpPr txBox="1">
              <a:spLocks/>
            </p:cNvSpPr>
            <p:nvPr/>
          </p:nvSpPr>
          <p:spPr>
            <a:xfrm>
              <a:off x="9244928"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.NET or Java …</a:t>
              </a:r>
            </a:p>
          </p:txBody>
        </p:sp>
        <p:sp>
          <p:nvSpPr>
            <p:cNvPr id="288" name="Text Placeholder 21">
              <a:extLst>
                <a:ext uri="{FF2B5EF4-FFF2-40B4-BE49-F238E27FC236}">
                  <a16:creationId xmlns:a16="http://schemas.microsoft.com/office/drawing/2014/main" id="{36E2C032-1BCA-4D4F-B16C-7DD399E343DF}"/>
                </a:ext>
              </a:extLst>
            </p:cNvPr>
            <p:cNvSpPr txBox="1">
              <a:spLocks/>
            </p:cNvSpPr>
            <p:nvPr/>
          </p:nvSpPr>
          <p:spPr>
            <a:xfrm>
              <a:off x="9459023" y="5442673"/>
              <a:ext cx="2248982"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Built-in ASP.NET core integration; work with VS and VSTS or </a:t>
              </a:r>
              <a:br>
                <a:rPr lang="en-US" sz="1100" dirty="0">
                  <a:solidFill>
                    <a:srgbClr val="505050"/>
                  </a:solidFill>
                  <a:latin typeface="+mn-lt"/>
                </a:rPr>
              </a:br>
              <a:r>
                <a:rPr lang="en-US" sz="1100" dirty="0">
                  <a:solidFill>
                    <a:srgbClr val="505050"/>
                  </a:solidFill>
                  <a:latin typeface="+mn-lt"/>
                </a:rPr>
                <a:t>Eclipse and Jenkins</a:t>
              </a:r>
            </a:p>
          </p:txBody>
        </p:sp>
      </p:grpSp>
      <p:sp>
        <p:nvSpPr>
          <p:cNvPr id="295" name="Oval 23">
            <a:extLst>
              <a:ext uri="{FF2B5EF4-FFF2-40B4-BE49-F238E27FC236}">
                <a16:creationId xmlns:a16="http://schemas.microsoft.com/office/drawing/2014/main" id="{2AD3C856-7D5C-42C9-9371-3E71AEFFE8E8}"/>
              </a:ext>
            </a:extLst>
          </p:cNvPr>
          <p:cNvSpPr>
            <a:spLocks noChangeArrowheads="1"/>
          </p:cNvSpPr>
          <p:nvPr/>
        </p:nvSpPr>
        <p:spPr bwMode="auto">
          <a:xfrm>
            <a:off x="3745709" y="4537949"/>
            <a:ext cx="363538" cy="363538"/>
          </a:xfrm>
          <a:prstGeom prst="ellipse">
            <a:avLst/>
          </a:prstGeom>
          <a:noFill/>
          <a:ln w="19050" cap="rnd">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Freeform 25">
            <a:extLst>
              <a:ext uri="{FF2B5EF4-FFF2-40B4-BE49-F238E27FC236}">
                <a16:creationId xmlns:a16="http://schemas.microsoft.com/office/drawing/2014/main" id="{DFBD87FB-2CC3-4170-BC34-7F1BAF377455}"/>
              </a:ext>
            </a:extLst>
          </p:cNvPr>
          <p:cNvSpPr>
            <a:spLocks/>
          </p:cNvSpPr>
          <p:nvPr/>
        </p:nvSpPr>
        <p:spPr bwMode="auto">
          <a:xfrm>
            <a:off x="3887249" y="4698406"/>
            <a:ext cx="110620" cy="147494"/>
          </a:xfrm>
          <a:custGeom>
            <a:avLst/>
            <a:gdLst>
              <a:gd name="T0" fmla="*/ 62 w 108"/>
              <a:gd name="T1" fmla="*/ 91 h 142"/>
              <a:gd name="T2" fmla="*/ 107 w 108"/>
              <a:gd name="T3" fmla="*/ 6 h 142"/>
              <a:gd name="T4" fmla="*/ 102 w 108"/>
              <a:gd name="T5" fmla="*/ 2 h 142"/>
              <a:gd name="T6" fmla="*/ 39 w 108"/>
              <a:gd name="T7" fmla="*/ 75 h 142"/>
              <a:gd name="T8" fmla="*/ 7 w 108"/>
              <a:gd name="T9" fmla="*/ 92 h 142"/>
              <a:gd name="T10" fmla="*/ 14 w 108"/>
              <a:gd name="T11" fmla="*/ 130 h 142"/>
              <a:gd name="T12" fmla="*/ 60 w 108"/>
              <a:gd name="T13" fmla="*/ 124 h 142"/>
              <a:gd name="T14" fmla="*/ 62 w 108"/>
              <a:gd name="T15" fmla="*/ 91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42">
                <a:moveTo>
                  <a:pt x="62" y="91"/>
                </a:moveTo>
                <a:cubicBezTo>
                  <a:pt x="107" y="6"/>
                  <a:pt x="107" y="6"/>
                  <a:pt x="107" y="6"/>
                </a:cubicBezTo>
                <a:cubicBezTo>
                  <a:pt x="108" y="3"/>
                  <a:pt x="104" y="0"/>
                  <a:pt x="102" y="2"/>
                </a:cubicBezTo>
                <a:cubicBezTo>
                  <a:pt x="39" y="75"/>
                  <a:pt x="39" y="75"/>
                  <a:pt x="39" y="75"/>
                </a:cubicBezTo>
                <a:cubicBezTo>
                  <a:pt x="26" y="74"/>
                  <a:pt x="13" y="80"/>
                  <a:pt x="7" y="92"/>
                </a:cubicBezTo>
                <a:cubicBezTo>
                  <a:pt x="0" y="105"/>
                  <a:pt x="4" y="120"/>
                  <a:pt x="14" y="130"/>
                </a:cubicBezTo>
                <a:cubicBezTo>
                  <a:pt x="29" y="142"/>
                  <a:pt x="50" y="139"/>
                  <a:pt x="60" y="124"/>
                </a:cubicBezTo>
                <a:cubicBezTo>
                  <a:pt x="67" y="114"/>
                  <a:pt x="67" y="101"/>
                  <a:pt x="62" y="91"/>
                </a:cubicBezTo>
                <a:close/>
              </a:path>
            </a:pathLst>
          </a:custGeom>
          <a:noFill/>
          <a:ln w="19050" cap="rnd">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97" name="Group 296">
            <a:extLst>
              <a:ext uri="{FF2B5EF4-FFF2-40B4-BE49-F238E27FC236}">
                <a16:creationId xmlns:a16="http://schemas.microsoft.com/office/drawing/2014/main" id="{6B3D29D0-55A5-470C-8D95-1A9978AC4219}"/>
              </a:ext>
            </a:extLst>
          </p:cNvPr>
          <p:cNvGrpSpPr/>
          <p:nvPr/>
        </p:nvGrpSpPr>
        <p:grpSpPr>
          <a:xfrm>
            <a:off x="3801272" y="4607296"/>
            <a:ext cx="255588" cy="96837"/>
            <a:chOff x="5568951" y="5675313"/>
            <a:chExt cx="255588" cy="96837"/>
          </a:xfrm>
        </p:grpSpPr>
        <p:sp>
          <p:nvSpPr>
            <p:cNvPr id="302" name="Freeform 24">
              <a:extLst>
                <a:ext uri="{FF2B5EF4-FFF2-40B4-BE49-F238E27FC236}">
                  <a16:creationId xmlns:a16="http://schemas.microsoft.com/office/drawing/2014/main" id="{E8C07B8A-176E-4828-A56A-370C9B2A0976}"/>
                </a:ext>
              </a:extLst>
            </p:cNvPr>
            <p:cNvSpPr>
              <a:spLocks/>
            </p:cNvSpPr>
            <p:nvPr/>
          </p:nvSpPr>
          <p:spPr bwMode="auto">
            <a:xfrm>
              <a:off x="5568951" y="5675313"/>
              <a:ext cx="255588" cy="77788"/>
            </a:xfrm>
            <a:custGeom>
              <a:avLst/>
              <a:gdLst>
                <a:gd name="T0" fmla="*/ 0 w 205"/>
                <a:gd name="T1" fmla="*/ 62 h 62"/>
                <a:gd name="T2" fmla="*/ 103 w 205"/>
                <a:gd name="T3" fmla="*/ 0 h 62"/>
                <a:gd name="T4" fmla="*/ 205 w 205"/>
                <a:gd name="T5" fmla="*/ 62 h 62"/>
              </a:gdLst>
              <a:ahLst/>
              <a:cxnLst>
                <a:cxn ang="0">
                  <a:pos x="T0" y="T1"/>
                </a:cxn>
                <a:cxn ang="0">
                  <a:pos x="T2" y="T3"/>
                </a:cxn>
                <a:cxn ang="0">
                  <a:pos x="T4" y="T5"/>
                </a:cxn>
              </a:cxnLst>
              <a:rect l="0" t="0" r="r" b="b"/>
              <a:pathLst>
                <a:path w="205" h="62">
                  <a:moveTo>
                    <a:pt x="0" y="62"/>
                  </a:moveTo>
                  <a:cubicBezTo>
                    <a:pt x="20" y="26"/>
                    <a:pt x="58" y="0"/>
                    <a:pt x="103" y="0"/>
                  </a:cubicBezTo>
                  <a:cubicBezTo>
                    <a:pt x="147" y="0"/>
                    <a:pt x="186" y="26"/>
                    <a:pt x="205" y="62"/>
                  </a:cubicBezTo>
                </a:path>
              </a:pathLst>
            </a:custGeom>
            <a:noFill/>
            <a:ln w="19050" cap="rnd">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Line 26">
              <a:extLst>
                <a:ext uri="{FF2B5EF4-FFF2-40B4-BE49-F238E27FC236}">
                  <a16:creationId xmlns:a16="http://schemas.microsoft.com/office/drawing/2014/main" id="{D3D2CA5F-F625-416C-8082-575A7BF17B06}"/>
                </a:ext>
              </a:extLst>
            </p:cNvPr>
            <p:cNvSpPr>
              <a:spLocks noChangeShapeType="1"/>
            </p:cNvSpPr>
            <p:nvPr/>
          </p:nvSpPr>
          <p:spPr bwMode="auto">
            <a:xfrm>
              <a:off x="5697538" y="5675313"/>
              <a:ext cx="0" cy="30163"/>
            </a:xfrm>
            <a:prstGeom prst="line">
              <a:avLst/>
            </a:prstGeom>
            <a:noFill/>
            <a:ln w="19050"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27">
              <a:extLst>
                <a:ext uri="{FF2B5EF4-FFF2-40B4-BE49-F238E27FC236}">
                  <a16:creationId xmlns:a16="http://schemas.microsoft.com/office/drawing/2014/main" id="{57B73098-FD0C-44B9-A331-E49EC1F40007}"/>
                </a:ext>
              </a:extLst>
            </p:cNvPr>
            <p:cNvSpPr>
              <a:spLocks noChangeShapeType="1"/>
            </p:cNvSpPr>
            <p:nvPr/>
          </p:nvSpPr>
          <p:spPr bwMode="auto">
            <a:xfrm flipH="1">
              <a:off x="5802313" y="5753100"/>
              <a:ext cx="22225" cy="19050"/>
            </a:xfrm>
            <a:prstGeom prst="line">
              <a:avLst/>
            </a:prstGeom>
            <a:noFill/>
            <a:ln w="19050"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Line 28">
              <a:extLst>
                <a:ext uri="{FF2B5EF4-FFF2-40B4-BE49-F238E27FC236}">
                  <a16:creationId xmlns:a16="http://schemas.microsoft.com/office/drawing/2014/main" id="{D6A61F56-DEEB-478E-8C53-728AC6953CF9}"/>
                </a:ext>
              </a:extLst>
            </p:cNvPr>
            <p:cNvSpPr>
              <a:spLocks noChangeShapeType="1"/>
            </p:cNvSpPr>
            <p:nvPr/>
          </p:nvSpPr>
          <p:spPr bwMode="auto">
            <a:xfrm>
              <a:off x="5568951" y="5753100"/>
              <a:ext cx="23813" cy="19050"/>
            </a:xfrm>
            <a:prstGeom prst="line">
              <a:avLst/>
            </a:prstGeom>
            <a:noFill/>
            <a:ln w="19050"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a:extLst>
              <a:ext uri="{FF2B5EF4-FFF2-40B4-BE49-F238E27FC236}">
                <a16:creationId xmlns:a16="http://schemas.microsoft.com/office/drawing/2014/main" id="{3560F3A2-8B21-4DAB-9292-CFF04B8491B5}"/>
              </a:ext>
            </a:extLst>
          </p:cNvPr>
          <p:cNvGrpSpPr/>
          <p:nvPr/>
        </p:nvGrpSpPr>
        <p:grpSpPr>
          <a:xfrm>
            <a:off x="2583447" y="5122723"/>
            <a:ext cx="2677173" cy="961664"/>
            <a:chOff x="2357835" y="5122723"/>
            <a:chExt cx="2677173" cy="961664"/>
          </a:xfrm>
        </p:grpSpPr>
        <p:sp>
          <p:nvSpPr>
            <p:cNvPr id="300" name="Text Placeholder 21">
              <a:extLst>
                <a:ext uri="{FF2B5EF4-FFF2-40B4-BE49-F238E27FC236}">
                  <a16:creationId xmlns:a16="http://schemas.microsoft.com/office/drawing/2014/main" id="{4056E7DC-F516-413C-86AE-0C3993A7EF0F}"/>
                </a:ext>
              </a:extLst>
            </p:cNvPr>
            <p:cNvSpPr txBox="1">
              <a:spLocks/>
            </p:cNvSpPr>
            <p:nvPr/>
          </p:nvSpPr>
          <p:spPr>
            <a:xfrm>
              <a:off x="2357835"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Reliable Services</a:t>
              </a:r>
            </a:p>
          </p:txBody>
        </p:sp>
        <p:sp>
          <p:nvSpPr>
            <p:cNvPr id="301" name="Text Placeholder 21">
              <a:extLst>
                <a:ext uri="{FF2B5EF4-FFF2-40B4-BE49-F238E27FC236}">
                  <a16:creationId xmlns:a16="http://schemas.microsoft.com/office/drawing/2014/main" id="{50EB0C52-DE06-4668-BF33-66F64E31CC3D}"/>
                </a:ext>
              </a:extLst>
            </p:cNvPr>
            <p:cNvSpPr txBox="1">
              <a:spLocks/>
            </p:cNvSpPr>
            <p:nvPr/>
          </p:nvSpPr>
          <p:spPr>
            <a:xfrm>
              <a:off x="2760780" y="5442673"/>
              <a:ext cx="1871283"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Manage state reliability without a database, lowering latency</a:t>
              </a:r>
            </a:p>
          </p:txBody>
        </p:sp>
      </p:grpSp>
      <p:grpSp>
        <p:nvGrpSpPr>
          <p:cNvPr id="19" name="Group 18">
            <a:extLst>
              <a:ext uri="{FF2B5EF4-FFF2-40B4-BE49-F238E27FC236}">
                <a16:creationId xmlns:a16="http://schemas.microsoft.com/office/drawing/2014/main" id="{A07AC3A4-E4E0-41C7-BAE8-CEA16884795A}"/>
              </a:ext>
            </a:extLst>
          </p:cNvPr>
          <p:cNvGrpSpPr/>
          <p:nvPr/>
        </p:nvGrpSpPr>
        <p:grpSpPr>
          <a:xfrm>
            <a:off x="4888245" y="5122723"/>
            <a:ext cx="2677173" cy="961664"/>
            <a:chOff x="4683662" y="5122723"/>
            <a:chExt cx="2677173" cy="961664"/>
          </a:xfrm>
        </p:grpSpPr>
        <p:sp>
          <p:nvSpPr>
            <p:cNvPr id="310" name="Text Placeholder 21">
              <a:extLst>
                <a:ext uri="{FF2B5EF4-FFF2-40B4-BE49-F238E27FC236}">
                  <a16:creationId xmlns:a16="http://schemas.microsoft.com/office/drawing/2014/main" id="{99E60FA8-AC1D-4725-ABA2-2551AE8AC5EF}"/>
                </a:ext>
              </a:extLst>
            </p:cNvPr>
            <p:cNvSpPr txBox="1">
              <a:spLocks/>
            </p:cNvSpPr>
            <p:nvPr/>
          </p:nvSpPr>
          <p:spPr>
            <a:xfrm>
              <a:off x="4683662"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Guest Executables</a:t>
              </a:r>
            </a:p>
          </p:txBody>
        </p:sp>
        <p:sp>
          <p:nvSpPr>
            <p:cNvPr id="311" name="Text Placeholder 21">
              <a:extLst>
                <a:ext uri="{FF2B5EF4-FFF2-40B4-BE49-F238E27FC236}">
                  <a16:creationId xmlns:a16="http://schemas.microsoft.com/office/drawing/2014/main" id="{24FA8270-A398-4AD3-80F8-91B6EA16F286}"/>
                </a:ext>
              </a:extLst>
            </p:cNvPr>
            <p:cNvSpPr txBox="1">
              <a:spLocks/>
            </p:cNvSpPr>
            <p:nvPr/>
          </p:nvSpPr>
          <p:spPr>
            <a:xfrm>
              <a:off x="4968882" y="5442673"/>
              <a:ext cx="2106733"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Run existing code and orchestrate life cycle using service fabric</a:t>
              </a:r>
            </a:p>
          </p:txBody>
        </p:sp>
      </p:grpSp>
      <p:sp>
        <p:nvSpPr>
          <p:cNvPr id="309" name="Oval 308">
            <a:extLst>
              <a:ext uri="{FF2B5EF4-FFF2-40B4-BE49-F238E27FC236}">
                <a16:creationId xmlns:a16="http://schemas.microsoft.com/office/drawing/2014/main" id="{428EEF7D-65A6-4E37-98D5-8560E69363AC}"/>
              </a:ext>
            </a:extLst>
          </p:cNvPr>
          <p:cNvSpPr/>
          <p:nvPr/>
        </p:nvSpPr>
        <p:spPr bwMode="auto">
          <a:xfrm>
            <a:off x="5896219" y="4376064"/>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12" name="Group 311">
            <a:extLst>
              <a:ext uri="{FF2B5EF4-FFF2-40B4-BE49-F238E27FC236}">
                <a16:creationId xmlns:a16="http://schemas.microsoft.com/office/drawing/2014/main" id="{D0A7950F-CAC3-491E-A253-261EDC6F7A41}"/>
              </a:ext>
            </a:extLst>
          </p:cNvPr>
          <p:cNvGrpSpPr/>
          <p:nvPr/>
        </p:nvGrpSpPr>
        <p:grpSpPr>
          <a:xfrm>
            <a:off x="6111906" y="4541606"/>
            <a:ext cx="219420" cy="315294"/>
            <a:chOff x="5681663" y="4995863"/>
            <a:chExt cx="541338" cy="777875"/>
          </a:xfrm>
        </p:grpSpPr>
        <p:sp>
          <p:nvSpPr>
            <p:cNvPr id="313" name="Freeform 32">
              <a:extLst>
                <a:ext uri="{FF2B5EF4-FFF2-40B4-BE49-F238E27FC236}">
                  <a16:creationId xmlns:a16="http://schemas.microsoft.com/office/drawing/2014/main" id="{7E7C3773-DF69-49F3-B7FF-41963540E34C}"/>
                </a:ext>
              </a:extLst>
            </p:cNvPr>
            <p:cNvSpPr>
              <a:spLocks/>
            </p:cNvSpPr>
            <p:nvPr/>
          </p:nvSpPr>
          <p:spPr bwMode="auto">
            <a:xfrm>
              <a:off x="5840413" y="5348288"/>
              <a:ext cx="223838" cy="158750"/>
            </a:xfrm>
            <a:custGeom>
              <a:avLst/>
              <a:gdLst>
                <a:gd name="T0" fmla="*/ 0 w 141"/>
                <a:gd name="T1" fmla="*/ 59 h 100"/>
                <a:gd name="T2" fmla="*/ 39 w 141"/>
                <a:gd name="T3" fmla="*/ 100 h 100"/>
                <a:gd name="T4" fmla="*/ 141 w 141"/>
                <a:gd name="T5" fmla="*/ 0 h 100"/>
              </a:gdLst>
              <a:ahLst/>
              <a:cxnLst>
                <a:cxn ang="0">
                  <a:pos x="T0" y="T1"/>
                </a:cxn>
                <a:cxn ang="0">
                  <a:pos x="T2" y="T3"/>
                </a:cxn>
                <a:cxn ang="0">
                  <a:pos x="T4" y="T5"/>
                </a:cxn>
              </a:cxnLst>
              <a:rect l="0" t="0" r="r" b="b"/>
              <a:pathLst>
                <a:path w="141" h="100">
                  <a:moveTo>
                    <a:pt x="0" y="59"/>
                  </a:moveTo>
                  <a:lnTo>
                    <a:pt x="39" y="100"/>
                  </a:lnTo>
                  <a:lnTo>
                    <a:pt x="141" y="0"/>
                  </a:lnTo>
                </a:path>
              </a:pathLst>
            </a:cu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Freeform 33">
              <a:extLst>
                <a:ext uri="{FF2B5EF4-FFF2-40B4-BE49-F238E27FC236}">
                  <a16:creationId xmlns:a16="http://schemas.microsoft.com/office/drawing/2014/main" id="{D3AEC9E9-32CB-4FC4-9EAA-EB2B829E4DA6}"/>
                </a:ext>
              </a:extLst>
            </p:cNvPr>
            <p:cNvSpPr>
              <a:spLocks/>
            </p:cNvSpPr>
            <p:nvPr/>
          </p:nvSpPr>
          <p:spPr bwMode="auto">
            <a:xfrm>
              <a:off x="6045200" y="4997450"/>
              <a:ext cx="176213" cy="176213"/>
            </a:xfrm>
            <a:custGeom>
              <a:avLst/>
              <a:gdLst>
                <a:gd name="T0" fmla="*/ 62 w 62"/>
                <a:gd name="T1" fmla="*/ 60 h 62"/>
                <a:gd name="T2" fmla="*/ 58 w 62"/>
                <a:gd name="T3" fmla="*/ 62 h 62"/>
                <a:gd name="T4" fmla="*/ 4 w 62"/>
                <a:gd name="T5" fmla="*/ 62 h 62"/>
                <a:gd name="T6" fmla="*/ 0 w 62"/>
                <a:gd name="T7" fmla="*/ 57 h 62"/>
                <a:gd name="T8" fmla="*/ 0 w 62"/>
                <a:gd name="T9" fmla="*/ 3 h 62"/>
                <a:gd name="T10" fmla="*/ 2 w 62"/>
                <a:gd name="T11" fmla="*/ 0 h 62"/>
              </a:gdLst>
              <a:ahLst/>
              <a:cxnLst>
                <a:cxn ang="0">
                  <a:pos x="T0" y="T1"/>
                </a:cxn>
                <a:cxn ang="0">
                  <a:pos x="T2" y="T3"/>
                </a:cxn>
                <a:cxn ang="0">
                  <a:pos x="T4" y="T5"/>
                </a:cxn>
                <a:cxn ang="0">
                  <a:pos x="T6" y="T7"/>
                </a:cxn>
                <a:cxn ang="0">
                  <a:pos x="T8" y="T9"/>
                </a:cxn>
                <a:cxn ang="0">
                  <a:pos x="T10" y="T11"/>
                </a:cxn>
              </a:cxnLst>
              <a:rect l="0" t="0" r="r" b="b"/>
              <a:pathLst>
                <a:path w="62" h="62">
                  <a:moveTo>
                    <a:pt x="62" y="60"/>
                  </a:moveTo>
                  <a:cubicBezTo>
                    <a:pt x="61" y="61"/>
                    <a:pt x="60" y="62"/>
                    <a:pt x="58" y="62"/>
                  </a:cubicBezTo>
                  <a:cubicBezTo>
                    <a:pt x="4" y="62"/>
                    <a:pt x="4" y="62"/>
                    <a:pt x="4" y="62"/>
                  </a:cubicBezTo>
                  <a:cubicBezTo>
                    <a:pt x="2" y="62"/>
                    <a:pt x="0" y="60"/>
                    <a:pt x="0" y="57"/>
                  </a:cubicBezTo>
                  <a:cubicBezTo>
                    <a:pt x="0" y="3"/>
                    <a:pt x="0" y="3"/>
                    <a:pt x="0" y="3"/>
                  </a:cubicBezTo>
                  <a:cubicBezTo>
                    <a:pt x="0" y="2"/>
                    <a:pt x="1" y="1"/>
                    <a:pt x="2" y="0"/>
                  </a:cubicBezTo>
                </a:path>
              </a:pathLst>
            </a:cu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Freeform 34">
              <a:extLst>
                <a:ext uri="{FF2B5EF4-FFF2-40B4-BE49-F238E27FC236}">
                  <a16:creationId xmlns:a16="http://schemas.microsoft.com/office/drawing/2014/main" id="{B04AF58F-7535-4069-AB85-4AB9C614F57E}"/>
                </a:ext>
              </a:extLst>
            </p:cNvPr>
            <p:cNvSpPr>
              <a:spLocks/>
            </p:cNvSpPr>
            <p:nvPr/>
          </p:nvSpPr>
          <p:spPr bwMode="auto">
            <a:xfrm>
              <a:off x="5681663" y="4995863"/>
              <a:ext cx="541338" cy="777875"/>
            </a:xfrm>
            <a:custGeom>
              <a:avLst/>
              <a:gdLst>
                <a:gd name="T0" fmla="*/ 191 w 191"/>
                <a:gd name="T1" fmla="*/ 62 h 275"/>
                <a:gd name="T2" fmla="*/ 191 w 191"/>
                <a:gd name="T3" fmla="*/ 268 h 275"/>
                <a:gd name="T4" fmla="*/ 184 w 191"/>
                <a:gd name="T5" fmla="*/ 275 h 275"/>
                <a:gd name="T6" fmla="*/ 7 w 191"/>
                <a:gd name="T7" fmla="*/ 275 h 275"/>
                <a:gd name="T8" fmla="*/ 0 w 191"/>
                <a:gd name="T9" fmla="*/ 268 h 275"/>
                <a:gd name="T10" fmla="*/ 0 w 191"/>
                <a:gd name="T11" fmla="*/ 7 h 275"/>
                <a:gd name="T12" fmla="*/ 7 w 191"/>
                <a:gd name="T13" fmla="*/ 0 h 275"/>
                <a:gd name="T14" fmla="*/ 128 w 191"/>
                <a:gd name="T15" fmla="*/ 0 h 275"/>
                <a:gd name="T16" fmla="*/ 191 w 191"/>
                <a:gd name="T17" fmla="*/ 62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275">
                  <a:moveTo>
                    <a:pt x="191" y="62"/>
                  </a:moveTo>
                  <a:cubicBezTo>
                    <a:pt x="191" y="268"/>
                    <a:pt x="191" y="268"/>
                    <a:pt x="191" y="268"/>
                  </a:cubicBezTo>
                  <a:cubicBezTo>
                    <a:pt x="191" y="272"/>
                    <a:pt x="188" y="275"/>
                    <a:pt x="184" y="275"/>
                  </a:cubicBezTo>
                  <a:cubicBezTo>
                    <a:pt x="7" y="275"/>
                    <a:pt x="7" y="275"/>
                    <a:pt x="7" y="275"/>
                  </a:cubicBezTo>
                  <a:cubicBezTo>
                    <a:pt x="3" y="275"/>
                    <a:pt x="0" y="272"/>
                    <a:pt x="0" y="268"/>
                  </a:cubicBezTo>
                  <a:cubicBezTo>
                    <a:pt x="0" y="7"/>
                    <a:pt x="0" y="7"/>
                    <a:pt x="0" y="7"/>
                  </a:cubicBezTo>
                  <a:cubicBezTo>
                    <a:pt x="0" y="3"/>
                    <a:pt x="3" y="0"/>
                    <a:pt x="7" y="0"/>
                  </a:cubicBezTo>
                  <a:cubicBezTo>
                    <a:pt x="128" y="0"/>
                    <a:pt x="128" y="0"/>
                    <a:pt x="128" y="0"/>
                  </a:cubicBezTo>
                  <a:lnTo>
                    <a:pt x="191" y="62"/>
                  </a:lnTo>
                  <a:close/>
                </a:path>
              </a:pathLst>
            </a:cu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7">
            <a:extLst>
              <a:ext uri="{FF2B5EF4-FFF2-40B4-BE49-F238E27FC236}">
                <a16:creationId xmlns:a16="http://schemas.microsoft.com/office/drawing/2014/main" id="{3C779895-4C95-48CC-87D7-FD232E23DC38}"/>
              </a:ext>
            </a:extLst>
          </p:cNvPr>
          <p:cNvGrpSpPr/>
          <p:nvPr/>
        </p:nvGrpSpPr>
        <p:grpSpPr>
          <a:xfrm>
            <a:off x="278649" y="5122723"/>
            <a:ext cx="2677173" cy="961664"/>
            <a:chOff x="25734" y="5122723"/>
            <a:chExt cx="2677173" cy="961664"/>
          </a:xfrm>
        </p:grpSpPr>
        <p:sp>
          <p:nvSpPr>
            <p:cNvPr id="317" name="Text Placeholder 21">
              <a:extLst>
                <a:ext uri="{FF2B5EF4-FFF2-40B4-BE49-F238E27FC236}">
                  <a16:creationId xmlns:a16="http://schemas.microsoft.com/office/drawing/2014/main" id="{808B974D-A232-47D1-A90B-BCA01F76F3EF}"/>
                </a:ext>
              </a:extLst>
            </p:cNvPr>
            <p:cNvSpPr txBox="1">
              <a:spLocks/>
            </p:cNvSpPr>
            <p:nvPr/>
          </p:nvSpPr>
          <p:spPr>
            <a:xfrm>
              <a:off x="25734"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Reliable Actors</a:t>
              </a:r>
            </a:p>
          </p:txBody>
        </p:sp>
        <p:sp>
          <p:nvSpPr>
            <p:cNvPr id="341" name="Text Placeholder 21">
              <a:extLst>
                <a:ext uri="{FF2B5EF4-FFF2-40B4-BE49-F238E27FC236}">
                  <a16:creationId xmlns:a16="http://schemas.microsoft.com/office/drawing/2014/main" id="{4805532C-4B25-4AA0-80FD-21DA2FABE997}"/>
                </a:ext>
              </a:extLst>
            </p:cNvPr>
            <p:cNvSpPr txBox="1">
              <a:spLocks/>
            </p:cNvSpPr>
            <p:nvPr/>
          </p:nvSpPr>
          <p:spPr>
            <a:xfrm>
              <a:off x="205617" y="5442673"/>
              <a:ext cx="2317406"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Use familiar tools: Visual Studio + Team Services for .NET or Jenkins + Yeomen for Java</a:t>
              </a:r>
            </a:p>
          </p:txBody>
        </p:sp>
      </p:grpSp>
      <p:sp>
        <p:nvSpPr>
          <p:cNvPr id="334" name="Oval 333">
            <a:extLst>
              <a:ext uri="{FF2B5EF4-FFF2-40B4-BE49-F238E27FC236}">
                <a16:creationId xmlns:a16="http://schemas.microsoft.com/office/drawing/2014/main" id="{6497BC72-C563-4BF3-B6C3-DAE42C2C90D0}"/>
              </a:ext>
            </a:extLst>
          </p:cNvPr>
          <p:cNvSpPr/>
          <p:nvPr/>
        </p:nvSpPr>
        <p:spPr bwMode="auto">
          <a:xfrm>
            <a:off x="1286623" y="4410133"/>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45" name="Group 344">
            <a:extLst>
              <a:ext uri="{FF2B5EF4-FFF2-40B4-BE49-F238E27FC236}">
                <a16:creationId xmlns:a16="http://schemas.microsoft.com/office/drawing/2014/main" id="{40338E9B-FFD6-493C-8B88-F7D4A90442AA}"/>
              </a:ext>
            </a:extLst>
          </p:cNvPr>
          <p:cNvGrpSpPr/>
          <p:nvPr/>
        </p:nvGrpSpPr>
        <p:grpSpPr>
          <a:xfrm>
            <a:off x="1477975" y="4559683"/>
            <a:ext cx="313284" cy="358807"/>
            <a:chOff x="2867479" y="4218109"/>
            <a:chExt cx="313284" cy="358807"/>
          </a:xfrm>
        </p:grpSpPr>
        <p:sp>
          <p:nvSpPr>
            <p:cNvPr id="346" name="Freeform 33">
              <a:extLst>
                <a:ext uri="{FF2B5EF4-FFF2-40B4-BE49-F238E27FC236}">
                  <a16:creationId xmlns:a16="http://schemas.microsoft.com/office/drawing/2014/main" id="{1BDCC074-EA5C-482F-A36A-899D9D3DC187}"/>
                </a:ext>
              </a:extLst>
            </p:cNvPr>
            <p:cNvSpPr>
              <a:spLocks/>
            </p:cNvSpPr>
            <p:nvPr/>
          </p:nvSpPr>
          <p:spPr bwMode="auto">
            <a:xfrm>
              <a:off x="3031307" y="4262265"/>
              <a:ext cx="71424" cy="71424"/>
            </a:xfrm>
            <a:custGeom>
              <a:avLst/>
              <a:gdLst>
                <a:gd name="T0" fmla="*/ 62 w 62"/>
                <a:gd name="T1" fmla="*/ 60 h 62"/>
                <a:gd name="T2" fmla="*/ 58 w 62"/>
                <a:gd name="T3" fmla="*/ 62 h 62"/>
                <a:gd name="T4" fmla="*/ 4 w 62"/>
                <a:gd name="T5" fmla="*/ 62 h 62"/>
                <a:gd name="T6" fmla="*/ 0 w 62"/>
                <a:gd name="T7" fmla="*/ 57 h 62"/>
                <a:gd name="T8" fmla="*/ 0 w 62"/>
                <a:gd name="T9" fmla="*/ 3 h 62"/>
                <a:gd name="T10" fmla="*/ 2 w 62"/>
                <a:gd name="T11" fmla="*/ 0 h 62"/>
              </a:gdLst>
              <a:ahLst/>
              <a:cxnLst>
                <a:cxn ang="0">
                  <a:pos x="T0" y="T1"/>
                </a:cxn>
                <a:cxn ang="0">
                  <a:pos x="T2" y="T3"/>
                </a:cxn>
                <a:cxn ang="0">
                  <a:pos x="T4" y="T5"/>
                </a:cxn>
                <a:cxn ang="0">
                  <a:pos x="T6" y="T7"/>
                </a:cxn>
                <a:cxn ang="0">
                  <a:pos x="T8" y="T9"/>
                </a:cxn>
                <a:cxn ang="0">
                  <a:pos x="T10" y="T11"/>
                </a:cxn>
              </a:cxnLst>
              <a:rect l="0" t="0" r="r" b="b"/>
              <a:pathLst>
                <a:path w="62" h="62">
                  <a:moveTo>
                    <a:pt x="62" y="60"/>
                  </a:moveTo>
                  <a:cubicBezTo>
                    <a:pt x="61" y="61"/>
                    <a:pt x="60" y="62"/>
                    <a:pt x="58" y="62"/>
                  </a:cubicBezTo>
                  <a:cubicBezTo>
                    <a:pt x="4" y="62"/>
                    <a:pt x="4" y="62"/>
                    <a:pt x="4" y="62"/>
                  </a:cubicBezTo>
                  <a:cubicBezTo>
                    <a:pt x="2" y="62"/>
                    <a:pt x="0" y="60"/>
                    <a:pt x="0" y="57"/>
                  </a:cubicBezTo>
                  <a:cubicBezTo>
                    <a:pt x="0" y="3"/>
                    <a:pt x="0" y="3"/>
                    <a:pt x="0" y="3"/>
                  </a:cubicBezTo>
                  <a:cubicBezTo>
                    <a:pt x="0" y="2"/>
                    <a:pt x="1" y="1"/>
                    <a:pt x="2" y="0"/>
                  </a:cubicBezTo>
                </a:path>
              </a:pathLst>
            </a:custGeom>
            <a:noFill/>
            <a:ln w="1905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Freeform 34">
              <a:extLst>
                <a:ext uri="{FF2B5EF4-FFF2-40B4-BE49-F238E27FC236}">
                  <a16:creationId xmlns:a16="http://schemas.microsoft.com/office/drawing/2014/main" id="{A5672265-001B-4ABD-BEE5-97A4B67E34BF}"/>
                </a:ext>
              </a:extLst>
            </p:cNvPr>
            <p:cNvSpPr>
              <a:spLocks/>
            </p:cNvSpPr>
            <p:nvPr/>
          </p:nvSpPr>
          <p:spPr bwMode="auto">
            <a:xfrm>
              <a:off x="2867479" y="4261622"/>
              <a:ext cx="219420" cy="315294"/>
            </a:xfrm>
            <a:custGeom>
              <a:avLst/>
              <a:gdLst>
                <a:gd name="T0" fmla="*/ 191 w 191"/>
                <a:gd name="T1" fmla="*/ 62 h 275"/>
                <a:gd name="T2" fmla="*/ 191 w 191"/>
                <a:gd name="T3" fmla="*/ 268 h 275"/>
                <a:gd name="T4" fmla="*/ 184 w 191"/>
                <a:gd name="T5" fmla="*/ 275 h 275"/>
                <a:gd name="T6" fmla="*/ 7 w 191"/>
                <a:gd name="T7" fmla="*/ 275 h 275"/>
                <a:gd name="T8" fmla="*/ 0 w 191"/>
                <a:gd name="T9" fmla="*/ 268 h 275"/>
                <a:gd name="T10" fmla="*/ 0 w 191"/>
                <a:gd name="T11" fmla="*/ 7 h 275"/>
                <a:gd name="T12" fmla="*/ 7 w 191"/>
                <a:gd name="T13" fmla="*/ 0 h 275"/>
                <a:gd name="T14" fmla="*/ 128 w 191"/>
                <a:gd name="T15" fmla="*/ 0 h 275"/>
                <a:gd name="T16" fmla="*/ 191 w 191"/>
                <a:gd name="T17" fmla="*/ 62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275">
                  <a:moveTo>
                    <a:pt x="191" y="62"/>
                  </a:moveTo>
                  <a:cubicBezTo>
                    <a:pt x="191" y="268"/>
                    <a:pt x="191" y="268"/>
                    <a:pt x="191" y="268"/>
                  </a:cubicBezTo>
                  <a:cubicBezTo>
                    <a:pt x="191" y="272"/>
                    <a:pt x="188" y="275"/>
                    <a:pt x="184" y="275"/>
                  </a:cubicBezTo>
                  <a:cubicBezTo>
                    <a:pt x="7" y="275"/>
                    <a:pt x="7" y="275"/>
                    <a:pt x="7" y="275"/>
                  </a:cubicBezTo>
                  <a:cubicBezTo>
                    <a:pt x="3" y="275"/>
                    <a:pt x="0" y="272"/>
                    <a:pt x="0" y="268"/>
                  </a:cubicBezTo>
                  <a:cubicBezTo>
                    <a:pt x="0" y="7"/>
                    <a:pt x="0" y="7"/>
                    <a:pt x="0" y="7"/>
                  </a:cubicBezTo>
                  <a:cubicBezTo>
                    <a:pt x="0" y="3"/>
                    <a:pt x="3" y="0"/>
                    <a:pt x="7" y="0"/>
                  </a:cubicBezTo>
                  <a:cubicBezTo>
                    <a:pt x="128" y="0"/>
                    <a:pt x="128" y="0"/>
                    <a:pt x="128" y="0"/>
                  </a:cubicBezTo>
                  <a:lnTo>
                    <a:pt x="191" y="62"/>
                  </a:lnTo>
                  <a:close/>
                </a:path>
              </a:pathLst>
            </a:custGeom>
            <a:noFill/>
            <a:ln w="19050" cap="rnd">
              <a:solidFill>
                <a:srgbClr val="0078D7"/>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53" name="Group 352">
              <a:extLst>
                <a:ext uri="{FF2B5EF4-FFF2-40B4-BE49-F238E27FC236}">
                  <a16:creationId xmlns:a16="http://schemas.microsoft.com/office/drawing/2014/main" id="{5446B7D8-0F98-41A3-9625-F59B376904AC}"/>
                </a:ext>
              </a:extLst>
            </p:cNvPr>
            <p:cNvGrpSpPr/>
            <p:nvPr/>
          </p:nvGrpSpPr>
          <p:grpSpPr>
            <a:xfrm>
              <a:off x="2961343" y="4218109"/>
              <a:ext cx="219420" cy="315294"/>
              <a:chOff x="2961343" y="4218109"/>
              <a:chExt cx="219420" cy="315294"/>
            </a:xfrm>
            <a:solidFill>
              <a:schemeClr val="bg1"/>
            </a:solidFill>
          </p:grpSpPr>
          <p:sp>
            <p:nvSpPr>
              <p:cNvPr id="354" name="Freeform 34">
                <a:extLst>
                  <a:ext uri="{FF2B5EF4-FFF2-40B4-BE49-F238E27FC236}">
                    <a16:creationId xmlns:a16="http://schemas.microsoft.com/office/drawing/2014/main" id="{45B80A30-9590-420E-923B-F878020405B7}"/>
                  </a:ext>
                </a:extLst>
              </p:cNvPr>
              <p:cNvSpPr>
                <a:spLocks/>
              </p:cNvSpPr>
              <p:nvPr/>
            </p:nvSpPr>
            <p:spPr bwMode="auto">
              <a:xfrm>
                <a:off x="2961343" y="4218109"/>
                <a:ext cx="219420" cy="315294"/>
              </a:xfrm>
              <a:custGeom>
                <a:avLst/>
                <a:gdLst>
                  <a:gd name="T0" fmla="*/ 191 w 191"/>
                  <a:gd name="T1" fmla="*/ 62 h 275"/>
                  <a:gd name="T2" fmla="*/ 191 w 191"/>
                  <a:gd name="T3" fmla="*/ 268 h 275"/>
                  <a:gd name="T4" fmla="*/ 184 w 191"/>
                  <a:gd name="T5" fmla="*/ 275 h 275"/>
                  <a:gd name="T6" fmla="*/ 7 w 191"/>
                  <a:gd name="T7" fmla="*/ 275 h 275"/>
                  <a:gd name="T8" fmla="*/ 0 w 191"/>
                  <a:gd name="T9" fmla="*/ 268 h 275"/>
                  <a:gd name="T10" fmla="*/ 0 w 191"/>
                  <a:gd name="T11" fmla="*/ 7 h 275"/>
                  <a:gd name="T12" fmla="*/ 7 w 191"/>
                  <a:gd name="T13" fmla="*/ 0 h 275"/>
                  <a:gd name="T14" fmla="*/ 128 w 191"/>
                  <a:gd name="T15" fmla="*/ 0 h 275"/>
                  <a:gd name="T16" fmla="*/ 191 w 191"/>
                  <a:gd name="T17" fmla="*/ 62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275">
                    <a:moveTo>
                      <a:pt x="191" y="62"/>
                    </a:moveTo>
                    <a:cubicBezTo>
                      <a:pt x="191" y="268"/>
                      <a:pt x="191" y="268"/>
                      <a:pt x="191" y="268"/>
                    </a:cubicBezTo>
                    <a:cubicBezTo>
                      <a:pt x="191" y="272"/>
                      <a:pt x="188" y="275"/>
                      <a:pt x="184" y="275"/>
                    </a:cubicBezTo>
                    <a:cubicBezTo>
                      <a:pt x="7" y="275"/>
                      <a:pt x="7" y="275"/>
                      <a:pt x="7" y="275"/>
                    </a:cubicBezTo>
                    <a:cubicBezTo>
                      <a:pt x="3" y="275"/>
                      <a:pt x="0" y="272"/>
                      <a:pt x="0" y="268"/>
                    </a:cubicBezTo>
                    <a:cubicBezTo>
                      <a:pt x="0" y="7"/>
                      <a:pt x="0" y="7"/>
                      <a:pt x="0" y="7"/>
                    </a:cubicBezTo>
                    <a:cubicBezTo>
                      <a:pt x="0" y="3"/>
                      <a:pt x="3" y="0"/>
                      <a:pt x="7" y="0"/>
                    </a:cubicBezTo>
                    <a:cubicBezTo>
                      <a:pt x="128" y="0"/>
                      <a:pt x="128" y="0"/>
                      <a:pt x="128" y="0"/>
                    </a:cubicBezTo>
                    <a:lnTo>
                      <a:pt x="191" y="62"/>
                    </a:lnTo>
                    <a:close/>
                  </a:path>
                </a:pathLst>
              </a:custGeom>
              <a:grpFill/>
              <a:ln w="19050" cap="rnd">
                <a:solidFill>
                  <a:srgbClr val="0078D7"/>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55" name="Freeform 33">
                <a:extLst>
                  <a:ext uri="{FF2B5EF4-FFF2-40B4-BE49-F238E27FC236}">
                    <a16:creationId xmlns:a16="http://schemas.microsoft.com/office/drawing/2014/main" id="{7B9FADEF-8A82-48E3-8AE6-55DCA84C7902}"/>
                  </a:ext>
                </a:extLst>
              </p:cNvPr>
              <p:cNvSpPr>
                <a:spLocks/>
              </p:cNvSpPr>
              <p:nvPr/>
            </p:nvSpPr>
            <p:spPr bwMode="auto">
              <a:xfrm>
                <a:off x="3091762" y="4221171"/>
                <a:ext cx="71424" cy="71424"/>
              </a:xfrm>
              <a:custGeom>
                <a:avLst/>
                <a:gdLst>
                  <a:gd name="T0" fmla="*/ 62 w 62"/>
                  <a:gd name="T1" fmla="*/ 60 h 62"/>
                  <a:gd name="T2" fmla="*/ 58 w 62"/>
                  <a:gd name="T3" fmla="*/ 62 h 62"/>
                  <a:gd name="T4" fmla="*/ 4 w 62"/>
                  <a:gd name="T5" fmla="*/ 62 h 62"/>
                  <a:gd name="T6" fmla="*/ 0 w 62"/>
                  <a:gd name="T7" fmla="*/ 57 h 62"/>
                  <a:gd name="T8" fmla="*/ 0 w 62"/>
                  <a:gd name="T9" fmla="*/ 3 h 62"/>
                  <a:gd name="T10" fmla="*/ 2 w 62"/>
                  <a:gd name="T11" fmla="*/ 0 h 62"/>
                </a:gdLst>
                <a:ahLst/>
                <a:cxnLst>
                  <a:cxn ang="0">
                    <a:pos x="T0" y="T1"/>
                  </a:cxn>
                  <a:cxn ang="0">
                    <a:pos x="T2" y="T3"/>
                  </a:cxn>
                  <a:cxn ang="0">
                    <a:pos x="T4" y="T5"/>
                  </a:cxn>
                  <a:cxn ang="0">
                    <a:pos x="T6" y="T7"/>
                  </a:cxn>
                  <a:cxn ang="0">
                    <a:pos x="T8" y="T9"/>
                  </a:cxn>
                  <a:cxn ang="0">
                    <a:pos x="T10" y="T11"/>
                  </a:cxn>
                </a:cxnLst>
                <a:rect l="0" t="0" r="r" b="b"/>
                <a:pathLst>
                  <a:path w="62" h="62">
                    <a:moveTo>
                      <a:pt x="62" y="60"/>
                    </a:moveTo>
                    <a:cubicBezTo>
                      <a:pt x="61" y="61"/>
                      <a:pt x="60" y="62"/>
                      <a:pt x="58" y="62"/>
                    </a:cubicBezTo>
                    <a:cubicBezTo>
                      <a:pt x="4" y="62"/>
                      <a:pt x="4" y="62"/>
                      <a:pt x="4" y="62"/>
                    </a:cubicBezTo>
                    <a:cubicBezTo>
                      <a:pt x="2" y="62"/>
                      <a:pt x="0" y="60"/>
                      <a:pt x="0" y="57"/>
                    </a:cubicBezTo>
                    <a:cubicBezTo>
                      <a:pt x="0" y="3"/>
                      <a:pt x="0" y="3"/>
                      <a:pt x="0" y="3"/>
                    </a:cubicBezTo>
                    <a:cubicBezTo>
                      <a:pt x="0" y="2"/>
                      <a:pt x="1" y="1"/>
                      <a:pt x="2" y="0"/>
                    </a:cubicBezTo>
                  </a:path>
                </a:pathLst>
              </a:custGeom>
              <a:grpFill/>
              <a:ln w="19050" cap="rnd">
                <a:solidFill>
                  <a:srgbClr val="0078D7"/>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1" name="Group 20">
            <a:extLst>
              <a:ext uri="{FF2B5EF4-FFF2-40B4-BE49-F238E27FC236}">
                <a16:creationId xmlns:a16="http://schemas.microsoft.com/office/drawing/2014/main" id="{7688E9D8-0B40-4F45-B959-98F042326C15}"/>
              </a:ext>
            </a:extLst>
          </p:cNvPr>
          <p:cNvGrpSpPr/>
          <p:nvPr/>
        </p:nvGrpSpPr>
        <p:grpSpPr>
          <a:xfrm>
            <a:off x="7193043" y="5122723"/>
            <a:ext cx="2677173" cy="961664"/>
            <a:chOff x="6945594" y="5122723"/>
            <a:chExt cx="2677173" cy="961664"/>
          </a:xfrm>
        </p:grpSpPr>
        <p:sp>
          <p:nvSpPr>
            <p:cNvPr id="361" name="Text Placeholder 21">
              <a:extLst>
                <a:ext uri="{FF2B5EF4-FFF2-40B4-BE49-F238E27FC236}">
                  <a16:creationId xmlns:a16="http://schemas.microsoft.com/office/drawing/2014/main" id="{83664BD1-A3F0-4F77-9AED-035DBCE57763}"/>
                </a:ext>
              </a:extLst>
            </p:cNvPr>
            <p:cNvSpPr txBox="1">
              <a:spLocks/>
            </p:cNvSpPr>
            <p:nvPr/>
          </p:nvSpPr>
          <p:spPr>
            <a:xfrm>
              <a:off x="6945594"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Containers</a:t>
              </a:r>
            </a:p>
          </p:txBody>
        </p:sp>
        <p:sp>
          <p:nvSpPr>
            <p:cNvPr id="429" name="Text Placeholder 21">
              <a:extLst>
                <a:ext uri="{FF2B5EF4-FFF2-40B4-BE49-F238E27FC236}">
                  <a16:creationId xmlns:a16="http://schemas.microsoft.com/office/drawing/2014/main" id="{4EE841FF-6DD8-4C24-B843-CF3A2ABB1C6F}"/>
                </a:ext>
              </a:extLst>
            </p:cNvPr>
            <p:cNvSpPr txBox="1">
              <a:spLocks/>
            </p:cNvSpPr>
            <p:nvPr/>
          </p:nvSpPr>
          <p:spPr>
            <a:xfrm>
              <a:off x="7193411" y="5442673"/>
              <a:ext cx="2181539"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Orchestrate your Windows Server or Linux containers reliably at scale</a:t>
              </a:r>
            </a:p>
          </p:txBody>
        </p:sp>
      </p:grpSp>
      <p:sp>
        <p:nvSpPr>
          <p:cNvPr id="359" name="Oval 358">
            <a:extLst>
              <a:ext uri="{FF2B5EF4-FFF2-40B4-BE49-F238E27FC236}">
                <a16:creationId xmlns:a16="http://schemas.microsoft.com/office/drawing/2014/main" id="{15BE8654-1D0D-4B47-A1E1-AAAB29FB0C46}"/>
              </a:ext>
            </a:extLst>
          </p:cNvPr>
          <p:cNvSpPr/>
          <p:nvPr/>
        </p:nvSpPr>
        <p:spPr bwMode="auto">
          <a:xfrm>
            <a:off x="8201017" y="4357437"/>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9" name="Oval 278">
            <a:extLst>
              <a:ext uri="{FF2B5EF4-FFF2-40B4-BE49-F238E27FC236}">
                <a16:creationId xmlns:a16="http://schemas.microsoft.com/office/drawing/2014/main" id="{830D9B6E-A1E9-4FD7-8BCC-DC8A377A8281}"/>
              </a:ext>
            </a:extLst>
          </p:cNvPr>
          <p:cNvSpPr/>
          <p:nvPr/>
        </p:nvSpPr>
        <p:spPr bwMode="auto">
          <a:xfrm>
            <a:off x="10505817" y="4357437"/>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E889D0F8-609C-4858-BE54-C75095A6EDDD}"/>
              </a:ext>
            </a:extLst>
          </p:cNvPr>
          <p:cNvSpPr txBox="1"/>
          <p:nvPr/>
        </p:nvSpPr>
        <p:spPr>
          <a:xfrm>
            <a:off x="10535461" y="4535700"/>
            <a:ext cx="601936" cy="304699"/>
          </a:xfrm>
          <a:prstGeom prst="rect">
            <a:avLst/>
          </a:prstGeom>
          <a:noFill/>
          <a:ln w="19050">
            <a:noFill/>
          </a:ln>
        </p:spPr>
        <p:txBody>
          <a:bodyPr wrap="square" lIns="0" tIns="0" rIns="0" bIns="0" rtlCol="0" anchor="ctr">
            <a:spAutoFit/>
          </a:bodyPr>
          <a:lstStyle/>
          <a:p>
            <a:pPr algn="ctr">
              <a:lnSpc>
                <a:spcPct val="90000"/>
              </a:lnSpc>
              <a:spcAft>
                <a:spcPts val="600"/>
              </a:spcAft>
            </a:pPr>
            <a:r>
              <a:rPr lang="en-US" sz="2200" dirty="0">
                <a:solidFill>
                  <a:schemeClr val="accent1"/>
                </a:solidFill>
              </a:rPr>
              <a:t>&lt;/&gt;</a:t>
            </a:r>
          </a:p>
        </p:txBody>
      </p:sp>
      <p:sp>
        <p:nvSpPr>
          <p:cNvPr id="285" name="Rectangle 284">
            <a:extLst>
              <a:ext uri="{FF2B5EF4-FFF2-40B4-BE49-F238E27FC236}">
                <a16:creationId xmlns:a16="http://schemas.microsoft.com/office/drawing/2014/main" id="{549CC0C6-350A-430A-BC33-949E943BEB82}"/>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86" name="Graphic 285">
            <a:extLst>
              <a:ext uri="{FF2B5EF4-FFF2-40B4-BE49-F238E27FC236}">
                <a16:creationId xmlns:a16="http://schemas.microsoft.com/office/drawing/2014/main" id="{E1F543CA-3677-4DB4-9A26-715204CC2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3775" y="4495780"/>
            <a:ext cx="335708" cy="384539"/>
          </a:xfrm>
          <a:prstGeom prst="rect">
            <a:avLst/>
          </a:prstGeom>
        </p:spPr>
      </p:pic>
    </p:spTree>
    <p:extLst>
      <p:ext uri="{BB962C8B-B14F-4D97-AF65-F5344CB8AC3E}">
        <p14:creationId xmlns:p14="http://schemas.microsoft.com/office/powerpoint/2010/main" val="20479696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Group 279">
            <a:extLst>
              <a:ext uri="{FF2B5EF4-FFF2-40B4-BE49-F238E27FC236}">
                <a16:creationId xmlns:a16="http://schemas.microsoft.com/office/drawing/2014/main" id="{C2AFAC30-D40F-4432-9B7B-02AA23B4D1FF}"/>
              </a:ext>
            </a:extLst>
          </p:cNvPr>
          <p:cNvGrpSpPr/>
          <p:nvPr/>
        </p:nvGrpSpPr>
        <p:grpSpPr>
          <a:xfrm>
            <a:off x="-226230" y="4584522"/>
            <a:ext cx="13154807" cy="2748832"/>
            <a:chOff x="-359166" y="3595461"/>
            <a:chExt cx="13154807" cy="2748832"/>
          </a:xfrm>
        </p:grpSpPr>
        <p:grpSp>
          <p:nvGrpSpPr>
            <p:cNvPr id="284" name="Group 283">
              <a:extLst>
                <a:ext uri="{FF2B5EF4-FFF2-40B4-BE49-F238E27FC236}">
                  <a16:creationId xmlns:a16="http://schemas.microsoft.com/office/drawing/2014/main" id="{09149BA9-8F85-428E-86DC-289E01E4136E}"/>
                </a:ext>
              </a:extLst>
            </p:cNvPr>
            <p:cNvGrpSpPr/>
            <p:nvPr/>
          </p:nvGrpSpPr>
          <p:grpSpPr>
            <a:xfrm>
              <a:off x="-359166" y="4877425"/>
              <a:ext cx="13154807" cy="1466868"/>
              <a:chOff x="-359166" y="1894404"/>
              <a:chExt cx="13154807" cy="1466868"/>
            </a:xfrm>
          </p:grpSpPr>
          <p:grpSp>
            <p:nvGrpSpPr>
              <p:cNvPr id="462" name="Group 461">
                <a:extLst>
                  <a:ext uri="{FF2B5EF4-FFF2-40B4-BE49-F238E27FC236}">
                    <a16:creationId xmlns:a16="http://schemas.microsoft.com/office/drawing/2014/main" id="{3C3F7627-0D81-4E22-9364-78F1C48317DC}"/>
                  </a:ext>
                </a:extLst>
              </p:cNvPr>
              <p:cNvGrpSpPr/>
              <p:nvPr/>
            </p:nvGrpSpPr>
            <p:grpSpPr>
              <a:xfrm>
                <a:off x="166743" y="2868963"/>
                <a:ext cx="12106163" cy="492309"/>
                <a:chOff x="166743" y="3220231"/>
                <a:chExt cx="12106163" cy="492309"/>
              </a:xfrm>
              <a:noFill/>
            </p:grpSpPr>
            <p:sp>
              <p:nvSpPr>
                <p:cNvPr id="517" name="Hexagon 516">
                  <a:extLst>
                    <a:ext uri="{FF2B5EF4-FFF2-40B4-BE49-F238E27FC236}">
                      <a16:creationId xmlns:a16="http://schemas.microsoft.com/office/drawing/2014/main" id="{84985EFB-44A2-4179-A4DA-454C93B4E5F8}"/>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8" name="Hexagon 517">
                  <a:extLst>
                    <a:ext uri="{FF2B5EF4-FFF2-40B4-BE49-F238E27FC236}">
                      <a16:creationId xmlns:a16="http://schemas.microsoft.com/office/drawing/2014/main" id="{C5218DC9-61EB-435C-A335-AA415727D43D}"/>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9" name="Hexagon 518">
                  <a:extLst>
                    <a:ext uri="{FF2B5EF4-FFF2-40B4-BE49-F238E27FC236}">
                      <a16:creationId xmlns:a16="http://schemas.microsoft.com/office/drawing/2014/main" id="{76399B7F-E5D6-435C-961D-801028A5C151}"/>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20" name="Hexagon 519">
                  <a:extLst>
                    <a:ext uri="{FF2B5EF4-FFF2-40B4-BE49-F238E27FC236}">
                      <a16:creationId xmlns:a16="http://schemas.microsoft.com/office/drawing/2014/main" id="{5C4AC373-7C76-4987-9732-3816DE6DDD94}"/>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21" name="Hexagon 520">
                  <a:extLst>
                    <a:ext uri="{FF2B5EF4-FFF2-40B4-BE49-F238E27FC236}">
                      <a16:creationId xmlns:a16="http://schemas.microsoft.com/office/drawing/2014/main" id="{4BBF8CFE-C819-4BFE-974D-4D3601EFF89B}"/>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22" name="Hexagon 521">
                  <a:extLst>
                    <a:ext uri="{FF2B5EF4-FFF2-40B4-BE49-F238E27FC236}">
                      <a16:creationId xmlns:a16="http://schemas.microsoft.com/office/drawing/2014/main" id="{5807FFD7-78F0-4EE3-9D5D-99305615C8EA}"/>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23" name="Hexagon 522">
                  <a:extLst>
                    <a:ext uri="{FF2B5EF4-FFF2-40B4-BE49-F238E27FC236}">
                      <a16:creationId xmlns:a16="http://schemas.microsoft.com/office/drawing/2014/main" id="{024DDF9F-0480-4135-8125-A4B4D5E038D1}"/>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24" name="Hexagon 523">
                  <a:extLst>
                    <a:ext uri="{FF2B5EF4-FFF2-40B4-BE49-F238E27FC236}">
                      <a16:creationId xmlns:a16="http://schemas.microsoft.com/office/drawing/2014/main" id="{487B4B04-65F8-446A-BF8E-A41FC08036E0}"/>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25" name="Hexagon 524">
                  <a:extLst>
                    <a:ext uri="{FF2B5EF4-FFF2-40B4-BE49-F238E27FC236}">
                      <a16:creationId xmlns:a16="http://schemas.microsoft.com/office/drawing/2014/main" id="{92B2F909-A89B-4FB8-8481-A6EBBE3BC00E}"/>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26" name="Hexagon 525">
                  <a:extLst>
                    <a:ext uri="{FF2B5EF4-FFF2-40B4-BE49-F238E27FC236}">
                      <a16:creationId xmlns:a16="http://schemas.microsoft.com/office/drawing/2014/main" id="{A023712C-6EF4-43A2-BEBA-1E094F1AC8A4}"/>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27" name="Hexagon 526">
                  <a:extLst>
                    <a:ext uri="{FF2B5EF4-FFF2-40B4-BE49-F238E27FC236}">
                      <a16:creationId xmlns:a16="http://schemas.microsoft.com/office/drawing/2014/main" id="{4F548604-7A40-4DC5-9F5A-B0DDCFDC3225}"/>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28" name="Hexagon 527">
                  <a:extLst>
                    <a:ext uri="{FF2B5EF4-FFF2-40B4-BE49-F238E27FC236}">
                      <a16:creationId xmlns:a16="http://schemas.microsoft.com/office/drawing/2014/main" id="{5D189ABD-17A7-44D5-B3EF-9DCC96E6CC6D}"/>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463" name="Group 462">
                <a:extLst>
                  <a:ext uri="{FF2B5EF4-FFF2-40B4-BE49-F238E27FC236}">
                    <a16:creationId xmlns:a16="http://schemas.microsoft.com/office/drawing/2014/main" id="{F930509F-DEF3-4A75-99ED-4EB9B8023F6D}"/>
                  </a:ext>
                </a:extLst>
              </p:cNvPr>
              <p:cNvGrpSpPr/>
              <p:nvPr/>
            </p:nvGrpSpPr>
            <p:grpSpPr>
              <a:xfrm>
                <a:off x="-359166" y="1894404"/>
                <a:ext cx="12106163" cy="492309"/>
                <a:chOff x="-359166" y="1894404"/>
                <a:chExt cx="12106163" cy="492309"/>
              </a:xfrm>
            </p:grpSpPr>
            <p:sp>
              <p:nvSpPr>
                <p:cNvPr id="505" name="Hexagon 504">
                  <a:extLst>
                    <a:ext uri="{FF2B5EF4-FFF2-40B4-BE49-F238E27FC236}">
                      <a16:creationId xmlns:a16="http://schemas.microsoft.com/office/drawing/2014/main" id="{2BB5DE43-6020-460D-AE44-09EE3B832788}"/>
                    </a:ext>
                  </a:extLst>
                </p:cNvPr>
                <p:cNvSpPr/>
                <p:nvPr/>
              </p:nvSpPr>
              <p:spPr bwMode="auto">
                <a:xfrm>
                  <a:off x="-3591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6" name="Hexagon 505">
                  <a:extLst>
                    <a:ext uri="{FF2B5EF4-FFF2-40B4-BE49-F238E27FC236}">
                      <a16:creationId xmlns:a16="http://schemas.microsoft.com/office/drawing/2014/main" id="{FC185248-B55E-49EA-9349-14C257BDEA4A}"/>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7" name="Hexagon 506">
                  <a:extLst>
                    <a:ext uri="{FF2B5EF4-FFF2-40B4-BE49-F238E27FC236}">
                      <a16:creationId xmlns:a16="http://schemas.microsoft.com/office/drawing/2014/main" id="{93940686-1B80-4934-888F-B90EAC481A8F}"/>
                    </a:ext>
                  </a:extLst>
                </p:cNvPr>
                <p:cNvSpPr/>
                <p:nvPr/>
              </p:nvSpPr>
              <p:spPr bwMode="auto">
                <a:xfrm>
                  <a:off x="173812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8" name="Hexagon 507">
                  <a:extLst>
                    <a:ext uri="{FF2B5EF4-FFF2-40B4-BE49-F238E27FC236}">
                      <a16:creationId xmlns:a16="http://schemas.microsoft.com/office/drawing/2014/main" id="{7E9E8D51-B5E5-4C85-9B89-034B0C42B020}"/>
                    </a:ext>
                  </a:extLst>
                </p:cNvPr>
                <p:cNvSpPr/>
                <p:nvPr/>
              </p:nvSpPr>
              <p:spPr bwMode="auto">
                <a:xfrm>
                  <a:off x="278676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9" name="Hexagon 508">
                  <a:extLst>
                    <a:ext uri="{FF2B5EF4-FFF2-40B4-BE49-F238E27FC236}">
                      <a16:creationId xmlns:a16="http://schemas.microsoft.com/office/drawing/2014/main" id="{17A49241-95F5-408D-9B9A-F68A1E28086B}"/>
                    </a:ext>
                  </a:extLst>
                </p:cNvPr>
                <p:cNvSpPr/>
                <p:nvPr/>
              </p:nvSpPr>
              <p:spPr bwMode="auto">
                <a:xfrm>
                  <a:off x="383541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0" name="Hexagon 509">
                  <a:extLst>
                    <a:ext uri="{FF2B5EF4-FFF2-40B4-BE49-F238E27FC236}">
                      <a16:creationId xmlns:a16="http://schemas.microsoft.com/office/drawing/2014/main" id="{BDF3C6B3-426F-44CF-9931-A2277A182C99}"/>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1" name="Hexagon 510">
                  <a:extLst>
                    <a:ext uri="{FF2B5EF4-FFF2-40B4-BE49-F238E27FC236}">
                      <a16:creationId xmlns:a16="http://schemas.microsoft.com/office/drawing/2014/main" id="{CAA7E7EE-E261-4AEE-BE56-F8206558BB0D}"/>
                    </a:ext>
                  </a:extLst>
                </p:cNvPr>
                <p:cNvSpPr/>
                <p:nvPr/>
              </p:nvSpPr>
              <p:spPr bwMode="auto">
                <a:xfrm>
                  <a:off x="593269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2" name="Hexagon 511">
                  <a:extLst>
                    <a:ext uri="{FF2B5EF4-FFF2-40B4-BE49-F238E27FC236}">
                      <a16:creationId xmlns:a16="http://schemas.microsoft.com/office/drawing/2014/main" id="{E10B9F9A-8D2E-45D7-A5F9-ADE8E0298DC7}"/>
                    </a:ext>
                  </a:extLst>
                </p:cNvPr>
                <p:cNvSpPr/>
                <p:nvPr/>
              </p:nvSpPr>
              <p:spPr bwMode="auto">
                <a:xfrm>
                  <a:off x="698134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3" name="Hexagon 512">
                  <a:extLst>
                    <a:ext uri="{FF2B5EF4-FFF2-40B4-BE49-F238E27FC236}">
                      <a16:creationId xmlns:a16="http://schemas.microsoft.com/office/drawing/2014/main" id="{F46CAA94-BC66-41DF-8846-5D689E9DE522}"/>
                    </a:ext>
                  </a:extLst>
                </p:cNvPr>
                <p:cNvSpPr/>
                <p:nvPr/>
              </p:nvSpPr>
              <p:spPr bwMode="auto">
                <a:xfrm>
                  <a:off x="8029986"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4" name="Hexagon 513">
                  <a:extLst>
                    <a:ext uri="{FF2B5EF4-FFF2-40B4-BE49-F238E27FC236}">
                      <a16:creationId xmlns:a16="http://schemas.microsoft.com/office/drawing/2014/main" id="{02FC7B70-D9DC-4AF3-93DD-437F56BB2F77}"/>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5" name="Hexagon 514">
                  <a:extLst>
                    <a:ext uri="{FF2B5EF4-FFF2-40B4-BE49-F238E27FC236}">
                      <a16:creationId xmlns:a16="http://schemas.microsoft.com/office/drawing/2014/main" id="{16E5868E-C0C1-44E5-A32A-2FA2AD7D5CA6}"/>
                    </a:ext>
                  </a:extLst>
                </p:cNvPr>
                <p:cNvSpPr/>
                <p:nvPr/>
              </p:nvSpPr>
              <p:spPr bwMode="auto">
                <a:xfrm>
                  <a:off x="1012727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6" name="Hexagon 515">
                  <a:extLst>
                    <a:ext uri="{FF2B5EF4-FFF2-40B4-BE49-F238E27FC236}">
                      <a16:creationId xmlns:a16="http://schemas.microsoft.com/office/drawing/2014/main" id="{23F36C1D-FD07-42B5-8AA2-7346D6E5BC85}"/>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464" name="Group 463">
                <a:extLst>
                  <a:ext uri="{FF2B5EF4-FFF2-40B4-BE49-F238E27FC236}">
                    <a16:creationId xmlns:a16="http://schemas.microsoft.com/office/drawing/2014/main" id="{80978E0A-23D1-4F6C-A60D-765C0D36558F}"/>
                  </a:ext>
                </a:extLst>
              </p:cNvPr>
              <p:cNvGrpSpPr/>
              <p:nvPr/>
            </p:nvGrpSpPr>
            <p:grpSpPr>
              <a:xfrm>
                <a:off x="166743" y="2231934"/>
                <a:ext cx="12106163" cy="492309"/>
                <a:chOff x="166743" y="2231934"/>
                <a:chExt cx="12106163" cy="492309"/>
              </a:xfrm>
            </p:grpSpPr>
            <p:sp>
              <p:nvSpPr>
                <p:cNvPr id="493" name="Hexagon 492">
                  <a:extLst>
                    <a:ext uri="{FF2B5EF4-FFF2-40B4-BE49-F238E27FC236}">
                      <a16:creationId xmlns:a16="http://schemas.microsoft.com/office/drawing/2014/main" id="{FB8E3663-8E6D-4769-A37C-CF8DD3019426}"/>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4" name="Hexagon 493">
                  <a:extLst>
                    <a:ext uri="{FF2B5EF4-FFF2-40B4-BE49-F238E27FC236}">
                      <a16:creationId xmlns:a16="http://schemas.microsoft.com/office/drawing/2014/main" id="{639060C7-EE9B-499E-97A6-A9EAFB1D56B3}"/>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5" name="Hexagon 494">
                  <a:extLst>
                    <a:ext uri="{FF2B5EF4-FFF2-40B4-BE49-F238E27FC236}">
                      <a16:creationId xmlns:a16="http://schemas.microsoft.com/office/drawing/2014/main" id="{F1E7F1E0-1F2B-445A-9BB3-08A65B313DF1}"/>
                    </a:ext>
                  </a:extLst>
                </p:cNvPr>
                <p:cNvSpPr/>
                <p:nvPr/>
              </p:nvSpPr>
              <p:spPr bwMode="auto">
                <a:xfrm>
                  <a:off x="226403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6" name="Hexagon 495">
                  <a:extLst>
                    <a:ext uri="{FF2B5EF4-FFF2-40B4-BE49-F238E27FC236}">
                      <a16:creationId xmlns:a16="http://schemas.microsoft.com/office/drawing/2014/main" id="{9AF354C5-C23D-4417-A293-A3390708A3F5}"/>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7" name="Hexagon 496">
                  <a:extLst>
                    <a:ext uri="{FF2B5EF4-FFF2-40B4-BE49-F238E27FC236}">
                      <a16:creationId xmlns:a16="http://schemas.microsoft.com/office/drawing/2014/main" id="{AE50E9AE-1C2F-4ABE-A0D2-9CCA680CB66D}"/>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8" name="Hexagon 497">
                  <a:extLst>
                    <a:ext uri="{FF2B5EF4-FFF2-40B4-BE49-F238E27FC236}">
                      <a16:creationId xmlns:a16="http://schemas.microsoft.com/office/drawing/2014/main" id="{5EED87FA-7629-43C4-8963-D1AE4F6B136E}"/>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9" name="Hexagon 498">
                  <a:extLst>
                    <a:ext uri="{FF2B5EF4-FFF2-40B4-BE49-F238E27FC236}">
                      <a16:creationId xmlns:a16="http://schemas.microsoft.com/office/drawing/2014/main" id="{5D6AE06E-2C7A-474F-9066-E8CA888F4298}"/>
                    </a:ext>
                  </a:extLst>
                </p:cNvPr>
                <p:cNvSpPr/>
                <p:nvPr/>
              </p:nvSpPr>
              <p:spPr bwMode="auto">
                <a:xfrm>
                  <a:off x="645860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0" name="Hexagon 499">
                  <a:extLst>
                    <a:ext uri="{FF2B5EF4-FFF2-40B4-BE49-F238E27FC236}">
                      <a16:creationId xmlns:a16="http://schemas.microsoft.com/office/drawing/2014/main" id="{DAEA1DF8-CFDB-4526-8B9C-70B8AF3CD898}"/>
                    </a:ext>
                  </a:extLst>
                </p:cNvPr>
                <p:cNvSpPr/>
                <p:nvPr/>
              </p:nvSpPr>
              <p:spPr bwMode="auto">
                <a:xfrm>
                  <a:off x="7507251"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1" name="Hexagon 500">
                  <a:extLst>
                    <a:ext uri="{FF2B5EF4-FFF2-40B4-BE49-F238E27FC236}">
                      <a16:creationId xmlns:a16="http://schemas.microsoft.com/office/drawing/2014/main" id="{F2E17623-B763-4DF3-8C75-08C4660237A1}"/>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2" name="Hexagon 501">
                  <a:extLst>
                    <a:ext uri="{FF2B5EF4-FFF2-40B4-BE49-F238E27FC236}">
                      <a16:creationId xmlns:a16="http://schemas.microsoft.com/office/drawing/2014/main" id="{E1444EEF-02E6-47D3-80B4-6D7AF0AF6ADD}"/>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3" name="Hexagon 502">
                  <a:extLst>
                    <a:ext uri="{FF2B5EF4-FFF2-40B4-BE49-F238E27FC236}">
                      <a16:creationId xmlns:a16="http://schemas.microsoft.com/office/drawing/2014/main" id="{A1E2BAFE-A38E-431E-9379-A40CE7892D18}"/>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4" name="Hexagon 503">
                  <a:extLst>
                    <a:ext uri="{FF2B5EF4-FFF2-40B4-BE49-F238E27FC236}">
                      <a16:creationId xmlns:a16="http://schemas.microsoft.com/office/drawing/2014/main" id="{2ABCEA59-F7DC-43B4-8032-FDF37DF221AC}"/>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78" name="Hexagon 477">
                <a:extLst>
                  <a:ext uri="{FF2B5EF4-FFF2-40B4-BE49-F238E27FC236}">
                    <a16:creationId xmlns:a16="http://schemas.microsoft.com/office/drawing/2014/main" id="{71D3B4D5-053D-4E50-AA9E-7AE7DC3F1753}"/>
                  </a:ext>
                </a:extLst>
              </p:cNvPr>
              <p:cNvSpPr/>
              <p:nvPr/>
            </p:nvSpPr>
            <p:spPr bwMode="auto">
              <a:xfrm>
                <a:off x="12224562"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479" name="Group 478">
                <a:extLst>
                  <a:ext uri="{FF2B5EF4-FFF2-40B4-BE49-F238E27FC236}">
                    <a16:creationId xmlns:a16="http://schemas.microsoft.com/office/drawing/2014/main" id="{4313B567-4354-40AB-B173-1D3C5314D3C6}"/>
                  </a:ext>
                </a:extLst>
              </p:cNvPr>
              <p:cNvGrpSpPr/>
              <p:nvPr/>
            </p:nvGrpSpPr>
            <p:grpSpPr>
              <a:xfrm>
                <a:off x="-359166" y="2546046"/>
                <a:ext cx="12106163" cy="492309"/>
                <a:chOff x="-359166" y="2546046"/>
                <a:chExt cx="12106163" cy="492309"/>
              </a:xfrm>
            </p:grpSpPr>
            <p:sp>
              <p:nvSpPr>
                <p:cNvPr id="481" name="Hexagon 480">
                  <a:extLst>
                    <a:ext uri="{FF2B5EF4-FFF2-40B4-BE49-F238E27FC236}">
                      <a16:creationId xmlns:a16="http://schemas.microsoft.com/office/drawing/2014/main" id="{37982C7E-E410-4940-8C3E-834A48473768}"/>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2" name="Hexagon 481">
                  <a:extLst>
                    <a:ext uri="{FF2B5EF4-FFF2-40B4-BE49-F238E27FC236}">
                      <a16:creationId xmlns:a16="http://schemas.microsoft.com/office/drawing/2014/main" id="{3DD0F78A-5D40-4696-9721-9EA13AD2E38C}"/>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3" name="Hexagon 482">
                  <a:extLst>
                    <a:ext uri="{FF2B5EF4-FFF2-40B4-BE49-F238E27FC236}">
                      <a16:creationId xmlns:a16="http://schemas.microsoft.com/office/drawing/2014/main" id="{6D605F8F-16FC-4C4F-80D9-491B397CBB42}"/>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4" name="Hexagon 483">
                  <a:extLst>
                    <a:ext uri="{FF2B5EF4-FFF2-40B4-BE49-F238E27FC236}">
                      <a16:creationId xmlns:a16="http://schemas.microsoft.com/office/drawing/2014/main" id="{AE45A1D4-33C8-4A2D-BD09-94023CA90652}"/>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5" name="Hexagon 484">
                  <a:extLst>
                    <a:ext uri="{FF2B5EF4-FFF2-40B4-BE49-F238E27FC236}">
                      <a16:creationId xmlns:a16="http://schemas.microsoft.com/office/drawing/2014/main" id="{D4946C30-87E9-4483-AE9D-1C773A10C9DC}"/>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6" name="Hexagon 485">
                  <a:extLst>
                    <a:ext uri="{FF2B5EF4-FFF2-40B4-BE49-F238E27FC236}">
                      <a16:creationId xmlns:a16="http://schemas.microsoft.com/office/drawing/2014/main" id="{1345A86A-6874-41A9-B8E7-B3913F9B9EE9}"/>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7" name="Hexagon 486">
                  <a:extLst>
                    <a:ext uri="{FF2B5EF4-FFF2-40B4-BE49-F238E27FC236}">
                      <a16:creationId xmlns:a16="http://schemas.microsoft.com/office/drawing/2014/main" id="{F66AA9D6-99DD-4904-B822-A87C5A365C8D}"/>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8" name="Hexagon 487">
                  <a:extLst>
                    <a:ext uri="{FF2B5EF4-FFF2-40B4-BE49-F238E27FC236}">
                      <a16:creationId xmlns:a16="http://schemas.microsoft.com/office/drawing/2014/main" id="{87B2E010-FA13-44DE-9F01-336CBF53409E}"/>
                    </a:ext>
                  </a:extLst>
                </p:cNvPr>
                <p:cNvSpPr/>
                <p:nvPr/>
              </p:nvSpPr>
              <p:spPr bwMode="auto">
                <a:xfrm>
                  <a:off x="698134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9" name="Hexagon 488">
                  <a:extLst>
                    <a:ext uri="{FF2B5EF4-FFF2-40B4-BE49-F238E27FC236}">
                      <a16:creationId xmlns:a16="http://schemas.microsoft.com/office/drawing/2014/main" id="{AB92C921-CD27-47D9-B723-3B80270D9DE7}"/>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0" name="Hexagon 489">
                  <a:extLst>
                    <a:ext uri="{FF2B5EF4-FFF2-40B4-BE49-F238E27FC236}">
                      <a16:creationId xmlns:a16="http://schemas.microsoft.com/office/drawing/2014/main" id="{E0CD0412-688F-4621-AFA8-D139572B29E5}"/>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1" name="Hexagon 490">
                  <a:extLst>
                    <a:ext uri="{FF2B5EF4-FFF2-40B4-BE49-F238E27FC236}">
                      <a16:creationId xmlns:a16="http://schemas.microsoft.com/office/drawing/2014/main" id="{AA20127F-DEDE-495B-99D7-639A6AC3416C}"/>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2" name="Hexagon 491">
                  <a:extLst>
                    <a:ext uri="{FF2B5EF4-FFF2-40B4-BE49-F238E27FC236}">
                      <a16:creationId xmlns:a16="http://schemas.microsoft.com/office/drawing/2014/main" id="{26643A1F-3C54-4B18-AFC6-336D643D6FE1}"/>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80" name="Hexagon 479">
                <a:extLst>
                  <a:ext uri="{FF2B5EF4-FFF2-40B4-BE49-F238E27FC236}">
                    <a16:creationId xmlns:a16="http://schemas.microsoft.com/office/drawing/2014/main" id="{144512F8-C321-46A4-8460-6227B7767CBB}"/>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85" name="Group 284">
              <a:extLst>
                <a:ext uri="{FF2B5EF4-FFF2-40B4-BE49-F238E27FC236}">
                  <a16:creationId xmlns:a16="http://schemas.microsoft.com/office/drawing/2014/main" id="{2D0EC24F-1B57-4879-97C5-6BED98065E6B}"/>
                </a:ext>
              </a:extLst>
            </p:cNvPr>
            <p:cNvGrpSpPr/>
            <p:nvPr/>
          </p:nvGrpSpPr>
          <p:grpSpPr>
            <a:xfrm>
              <a:off x="-359166" y="3595461"/>
              <a:ext cx="13154807" cy="1466868"/>
              <a:chOff x="-359166" y="1894404"/>
              <a:chExt cx="13154807" cy="1466868"/>
            </a:xfrm>
          </p:grpSpPr>
          <p:grpSp>
            <p:nvGrpSpPr>
              <p:cNvPr id="286" name="Group 285">
                <a:extLst>
                  <a:ext uri="{FF2B5EF4-FFF2-40B4-BE49-F238E27FC236}">
                    <a16:creationId xmlns:a16="http://schemas.microsoft.com/office/drawing/2014/main" id="{9C28E8B9-4613-4623-B5E7-D37B45D05BF0}"/>
                  </a:ext>
                </a:extLst>
              </p:cNvPr>
              <p:cNvGrpSpPr/>
              <p:nvPr/>
            </p:nvGrpSpPr>
            <p:grpSpPr>
              <a:xfrm>
                <a:off x="166743" y="2868963"/>
                <a:ext cx="12106163" cy="492309"/>
                <a:chOff x="166743" y="3220231"/>
                <a:chExt cx="12106163" cy="492309"/>
              </a:xfrm>
              <a:noFill/>
            </p:grpSpPr>
            <p:sp>
              <p:nvSpPr>
                <p:cNvPr id="444" name="Hexagon 443">
                  <a:extLst>
                    <a:ext uri="{FF2B5EF4-FFF2-40B4-BE49-F238E27FC236}">
                      <a16:creationId xmlns:a16="http://schemas.microsoft.com/office/drawing/2014/main" id="{451D4F81-DD25-4E10-8DA7-B3F7DB5106C2}"/>
                    </a:ext>
                  </a:extLst>
                </p:cNvPr>
                <p:cNvSpPr/>
                <p:nvPr/>
              </p:nvSpPr>
              <p:spPr bwMode="auto">
                <a:xfrm>
                  <a:off x="16674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5" name="Hexagon 444">
                  <a:extLst>
                    <a:ext uri="{FF2B5EF4-FFF2-40B4-BE49-F238E27FC236}">
                      <a16:creationId xmlns:a16="http://schemas.microsoft.com/office/drawing/2014/main" id="{55D82241-861A-44F8-8CA3-481F87883020}"/>
                    </a:ext>
                  </a:extLst>
                </p:cNvPr>
                <p:cNvSpPr/>
                <p:nvPr/>
              </p:nvSpPr>
              <p:spPr bwMode="auto">
                <a:xfrm>
                  <a:off x="121538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0" name="Hexagon 449">
                  <a:extLst>
                    <a:ext uri="{FF2B5EF4-FFF2-40B4-BE49-F238E27FC236}">
                      <a16:creationId xmlns:a16="http://schemas.microsoft.com/office/drawing/2014/main" id="{AA891EFC-DED6-4783-9D5A-A797F6ED85CA}"/>
                    </a:ext>
                  </a:extLst>
                </p:cNvPr>
                <p:cNvSpPr/>
                <p:nvPr/>
              </p:nvSpPr>
              <p:spPr bwMode="auto">
                <a:xfrm>
                  <a:off x="226403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1" name="Hexagon 450">
                  <a:extLst>
                    <a:ext uri="{FF2B5EF4-FFF2-40B4-BE49-F238E27FC236}">
                      <a16:creationId xmlns:a16="http://schemas.microsoft.com/office/drawing/2014/main" id="{94BB67F2-E98C-4CEC-A580-F9593931B67F}"/>
                    </a:ext>
                  </a:extLst>
                </p:cNvPr>
                <p:cNvSpPr/>
                <p:nvPr/>
              </p:nvSpPr>
              <p:spPr bwMode="auto">
                <a:xfrm>
                  <a:off x="331267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2" name="Hexagon 451">
                  <a:extLst>
                    <a:ext uri="{FF2B5EF4-FFF2-40B4-BE49-F238E27FC236}">
                      <a16:creationId xmlns:a16="http://schemas.microsoft.com/office/drawing/2014/main" id="{EC10EEB6-A51F-446B-919B-AA895B9AEC0C}"/>
                    </a:ext>
                  </a:extLst>
                </p:cNvPr>
                <p:cNvSpPr/>
                <p:nvPr/>
              </p:nvSpPr>
              <p:spPr bwMode="auto">
                <a:xfrm>
                  <a:off x="436131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3" name="Hexagon 452">
                  <a:extLst>
                    <a:ext uri="{FF2B5EF4-FFF2-40B4-BE49-F238E27FC236}">
                      <a16:creationId xmlns:a16="http://schemas.microsoft.com/office/drawing/2014/main" id="{C3BD72DB-92EA-4AFF-8218-B1F9F757A4CC}"/>
                    </a:ext>
                  </a:extLst>
                </p:cNvPr>
                <p:cNvSpPr/>
                <p:nvPr/>
              </p:nvSpPr>
              <p:spPr bwMode="auto">
                <a:xfrm>
                  <a:off x="540996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4" name="Hexagon 453">
                  <a:extLst>
                    <a:ext uri="{FF2B5EF4-FFF2-40B4-BE49-F238E27FC236}">
                      <a16:creationId xmlns:a16="http://schemas.microsoft.com/office/drawing/2014/main" id="{371CD8E8-3B21-4297-8366-3DA117833298}"/>
                    </a:ext>
                  </a:extLst>
                </p:cNvPr>
                <p:cNvSpPr/>
                <p:nvPr/>
              </p:nvSpPr>
              <p:spPr bwMode="auto">
                <a:xfrm>
                  <a:off x="645860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6" name="Hexagon 455">
                  <a:extLst>
                    <a:ext uri="{FF2B5EF4-FFF2-40B4-BE49-F238E27FC236}">
                      <a16:creationId xmlns:a16="http://schemas.microsoft.com/office/drawing/2014/main" id="{3155F876-895D-448E-AB12-B88D5BA48C00}"/>
                    </a:ext>
                  </a:extLst>
                </p:cNvPr>
                <p:cNvSpPr/>
                <p:nvPr/>
              </p:nvSpPr>
              <p:spPr bwMode="auto">
                <a:xfrm>
                  <a:off x="7507251"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7" name="Hexagon 456">
                  <a:extLst>
                    <a:ext uri="{FF2B5EF4-FFF2-40B4-BE49-F238E27FC236}">
                      <a16:creationId xmlns:a16="http://schemas.microsoft.com/office/drawing/2014/main" id="{EBAD1359-40CE-48B4-8C7C-6A81B45FB6C1}"/>
                    </a:ext>
                  </a:extLst>
                </p:cNvPr>
                <p:cNvSpPr/>
                <p:nvPr/>
              </p:nvSpPr>
              <p:spPr bwMode="auto">
                <a:xfrm>
                  <a:off x="8555895"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8" name="Hexagon 457">
                  <a:extLst>
                    <a:ext uri="{FF2B5EF4-FFF2-40B4-BE49-F238E27FC236}">
                      <a16:creationId xmlns:a16="http://schemas.microsoft.com/office/drawing/2014/main" id="{C2DE725C-D134-49E2-9003-9329711205B5}"/>
                    </a:ext>
                  </a:extLst>
                </p:cNvPr>
                <p:cNvSpPr/>
                <p:nvPr/>
              </p:nvSpPr>
              <p:spPr bwMode="auto">
                <a:xfrm>
                  <a:off x="9604539"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9" name="Hexagon 458">
                  <a:extLst>
                    <a:ext uri="{FF2B5EF4-FFF2-40B4-BE49-F238E27FC236}">
                      <a16:creationId xmlns:a16="http://schemas.microsoft.com/office/drawing/2014/main" id="{1908BDFA-83E5-4BCA-86D0-D7F60BF95088}"/>
                    </a:ext>
                  </a:extLst>
                </p:cNvPr>
                <p:cNvSpPr/>
                <p:nvPr/>
              </p:nvSpPr>
              <p:spPr bwMode="auto">
                <a:xfrm>
                  <a:off x="10653183"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1" name="Hexagon 460">
                  <a:extLst>
                    <a:ext uri="{FF2B5EF4-FFF2-40B4-BE49-F238E27FC236}">
                      <a16:creationId xmlns:a16="http://schemas.microsoft.com/office/drawing/2014/main" id="{2203C073-257B-4A2C-915B-3324EDF5982D}"/>
                    </a:ext>
                  </a:extLst>
                </p:cNvPr>
                <p:cNvSpPr/>
                <p:nvPr/>
              </p:nvSpPr>
              <p:spPr bwMode="auto">
                <a:xfrm>
                  <a:off x="11701827" y="3220231"/>
                  <a:ext cx="571079" cy="492309"/>
                </a:xfrm>
                <a:prstGeom prst="hexagon">
                  <a:avLst/>
                </a:prstGeom>
                <a:grp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87" name="Group 286">
                <a:extLst>
                  <a:ext uri="{FF2B5EF4-FFF2-40B4-BE49-F238E27FC236}">
                    <a16:creationId xmlns:a16="http://schemas.microsoft.com/office/drawing/2014/main" id="{FCF805C9-7E0F-455F-8C65-1BC081E64B92}"/>
                  </a:ext>
                </a:extLst>
              </p:cNvPr>
              <p:cNvGrpSpPr/>
              <p:nvPr/>
            </p:nvGrpSpPr>
            <p:grpSpPr>
              <a:xfrm>
                <a:off x="689478" y="1894404"/>
                <a:ext cx="11057519" cy="492309"/>
                <a:chOff x="689478" y="1894404"/>
                <a:chExt cx="11057519" cy="492309"/>
              </a:xfrm>
            </p:grpSpPr>
            <p:sp>
              <p:nvSpPr>
                <p:cNvPr id="440" name="Hexagon 439">
                  <a:extLst>
                    <a:ext uri="{FF2B5EF4-FFF2-40B4-BE49-F238E27FC236}">
                      <a16:creationId xmlns:a16="http://schemas.microsoft.com/office/drawing/2014/main" id="{38019D20-B239-47FC-84FE-2177288DA5BA}"/>
                    </a:ext>
                  </a:extLst>
                </p:cNvPr>
                <p:cNvSpPr/>
                <p:nvPr/>
              </p:nvSpPr>
              <p:spPr bwMode="auto">
                <a:xfrm>
                  <a:off x="68947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1" name="Hexagon 440">
                  <a:extLst>
                    <a:ext uri="{FF2B5EF4-FFF2-40B4-BE49-F238E27FC236}">
                      <a16:creationId xmlns:a16="http://schemas.microsoft.com/office/drawing/2014/main" id="{A5CD7D8A-7773-4C8A-941E-341A505658AB}"/>
                    </a:ext>
                  </a:extLst>
                </p:cNvPr>
                <p:cNvSpPr/>
                <p:nvPr/>
              </p:nvSpPr>
              <p:spPr bwMode="auto">
                <a:xfrm>
                  <a:off x="4884054"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2" name="Hexagon 441">
                  <a:extLst>
                    <a:ext uri="{FF2B5EF4-FFF2-40B4-BE49-F238E27FC236}">
                      <a16:creationId xmlns:a16="http://schemas.microsoft.com/office/drawing/2014/main" id="{998ED5C9-D7FE-4838-8454-B3E7EC96A97A}"/>
                    </a:ext>
                  </a:extLst>
                </p:cNvPr>
                <p:cNvSpPr/>
                <p:nvPr/>
              </p:nvSpPr>
              <p:spPr bwMode="auto">
                <a:xfrm>
                  <a:off x="9078630"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3" name="Hexagon 442">
                  <a:extLst>
                    <a:ext uri="{FF2B5EF4-FFF2-40B4-BE49-F238E27FC236}">
                      <a16:creationId xmlns:a16="http://schemas.microsoft.com/office/drawing/2014/main" id="{ED645549-5BFF-49C7-9655-95B1B8AC9E22}"/>
                    </a:ext>
                  </a:extLst>
                </p:cNvPr>
                <p:cNvSpPr/>
                <p:nvPr/>
              </p:nvSpPr>
              <p:spPr bwMode="auto">
                <a:xfrm>
                  <a:off x="11175918" y="189440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43E6B572-91BB-4300-BE10-9543F00B4BE5}"/>
                  </a:ext>
                </a:extLst>
              </p:cNvPr>
              <p:cNvGrpSpPr/>
              <p:nvPr/>
            </p:nvGrpSpPr>
            <p:grpSpPr>
              <a:xfrm>
                <a:off x="166743" y="2231934"/>
                <a:ext cx="12106163" cy="492309"/>
                <a:chOff x="166743" y="2231934"/>
                <a:chExt cx="12106163" cy="492309"/>
              </a:xfrm>
            </p:grpSpPr>
            <p:sp>
              <p:nvSpPr>
                <p:cNvPr id="314" name="Hexagon 313">
                  <a:extLst>
                    <a:ext uri="{FF2B5EF4-FFF2-40B4-BE49-F238E27FC236}">
                      <a16:creationId xmlns:a16="http://schemas.microsoft.com/office/drawing/2014/main" id="{F3031CAA-90C7-4BFA-8058-98D4725530F4}"/>
                    </a:ext>
                  </a:extLst>
                </p:cNvPr>
                <p:cNvSpPr/>
                <p:nvPr/>
              </p:nvSpPr>
              <p:spPr bwMode="auto">
                <a:xfrm>
                  <a:off x="16674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7" name="Hexagon 316">
                  <a:extLst>
                    <a:ext uri="{FF2B5EF4-FFF2-40B4-BE49-F238E27FC236}">
                      <a16:creationId xmlns:a16="http://schemas.microsoft.com/office/drawing/2014/main" id="{B269528F-A36B-424F-A597-71D3E3FAF93B}"/>
                    </a:ext>
                  </a:extLst>
                </p:cNvPr>
                <p:cNvSpPr/>
                <p:nvPr/>
              </p:nvSpPr>
              <p:spPr bwMode="auto">
                <a:xfrm>
                  <a:off x="121538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41" name="Hexagon 340">
                  <a:extLst>
                    <a:ext uri="{FF2B5EF4-FFF2-40B4-BE49-F238E27FC236}">
                      <a16:creationId xmlns:a16="http://schemas.microsoft.com/office/drawing/2014/main" id="{F09BF0E5-AB2A-462E-B5C4-2FCD87A981B2}"/>
                    </a:ext>
                  </a:extLst>
                </p:cNvPr>
                <p:cNvSpPr/>
                <p:nvPr/>
              </p:nvSpPr>
              <p:spPr bwMode="auto">
                <a:xfrm>
                  <a:off x="331267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5" name="Hexagon 354">
                  <a:extLst>
                    <a:ext uri="{FF2B5EF4-FFF2-40B4-BE49-F238E27FC236}">
                      <a16:creationId xmlns:a16="http://schemas.microsoft.com/office/drawing/2014/main" id="{57010BF7-6D9B-4D9B-9E76-B5DD5663228C}"/>
                    </a:ext>
                  </a:extLst>
                </p:cNvPr>
                <p:cNvSpPr/>
                <p:nvPr/>
              </p:nvSpPr>
              <p:spPr bwMode="auto">
                <a:xfrm>
                  <a:off x="436131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9" name="Hexagon 358">
                  <a:extLst>
                    <a:ext uri="{FF2B5EF4-FFF2-40B4-BE49-F238E27FC236}">
                      <a16:creationId xmlns:a16="http://schemas.microsoft.com/office/drawing/2014/main" id="{5249AD99-2375-4FD7-AE01-C039FCE61378}"/>
                    </a:ext>
                  </a:extLst>
                </p:cNvPr>
                <p:cNvSpPr/>
                <p:nvPr/>
              </p:nvSpPr>
              <p:spPr bwMode="auto">
                <a:xfrm>
                  <a:off x="540996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61" name="Hexagon 360">
                  <a:extLst>
                    <a:ext uri="{FF2B5EF4-FFF2-40B4-BE49-F238E27FC236}">
                      <a16:creationId xmlns:a16="http://schemas.microsoft.com/office/drawing/2014/main" id="{A59FD887-4473-4103-A8D9-A855D186D2A9}"/>
                    </a:ext>
                  </a:extLst>
                </p:cNvPr>
                <p:cNvSpPr/>
                <p:nvPr/>
              </p:nvSpPr>
              <p:spPr bwMode="auto">
                <a:xfrm>
                  <a:off x="8555895"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29" name="Hexagon 428">
                  <a:extLst>
                    <a:ext uri="{FF2B5EF4-FFF2-40B4-BE49-F238E27FC236}">
                      <a16:creationId xmlns:a16="http://schemas.microsoft.com/office/drawing/2014/main" id="{8C5598D7-ACE7-4DEB-ABD7-B4AC5ED63E69}"/>
                    </a:ext>
                  </a:extLst>
                </p:cNvPr>
                <p:cNvSpPr/>
                <p:nvPr/>
              </p:nvSpPr>
              <p:spPr bwMode="auto">
                <a:xfrm>
                  <a:off x="9604539"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0" name="Hexagon 429">
                  <a:extLst>
                    <a:ext uri="{FF2B5EF4-FFF2-40B4-BE49-F238E27FC236}">
                      <a16:creationId xmlns:a16="http://schemas.microsoft.com/office/drawing/2014/main" id="{4D2CE037-076E-43D0-952A-E11786477520}"/>
                    </a:ext>
                  </a:extLst>
                </p:cNvPr>
                <p:cNvSpPr/>
                <p:nvPr/>
              </p:nvSpPr>
              <p:spPr bwMode="auto">
                <a:xfrm>
                  <a:off x="10653183"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1" name="Hexagon 430">
                  <a:extLst>
                    <a:ext uri="{FF2B5EF4-FFF2-40B4-BE49-F238E27FC236}">
                      <a16:creationId xmlns:a16="http://schemas.microsoft.com/office/drawing/2014/main" id="{B9F5E782-6D86-4863-A63B-317E965BFC46}"/>
                    </a:ext>
                  </a:extLst>
                </p:cNvPr>
                <p:cNvSpPr/>
                <p:nvPr/>
              </p:nvSpPr>
              <p:spPr bwMode="auto">
                <a:xfrm>
                  <a:off x="11701827" y="2231934"/>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89" name="Group 288">
                <a:extLst>
                  <a:ext uri="{FF2B5EF4-FFF2-40B4-BE49-F238E27FC236}">
                    <a16:creationId xmlns:a16="http://schemas.microsoft.com/office/drawing/2014/main" id="{E4F67FB0-13CF-4773-8F21-8E330CA2E49B}"/>
                  </a:ext>
                </a:extLst>
              </p:cNvPr>
              <p:cNvGrpSpPr/>
              <p:nvPr/>
            </p:nvGrpSpPr>
            <p:grpSpPr>
              <a:xfrm>
                <a:off x="-359166" y="2546046"/>
                <a:ext cx="12106163" cy="492309"/>
                <a:chOff x="-359166" y="2546046"/>
                <a:chExt cx="12106163" cy="492309"/>
              </a:xfrm>
            </p:grpSpPr>
            <p:sp>
              <p:nvSpPr>
                <p:cNvPr id="291" name="Hexagon 290">
                  <a:extLst>
                    <a:ext uri="{FF2B5EF4-FFF2-40B4-BE49-F238E27FC236}">
                      <a16:creationId xmlns:a16="http://schemas.microsoft.com/office/drawing/2014/main" id="{64CF7AE8-8090-426A-956F-A3F15D74A98E}"/>
                    </a:ext>
                  </a:extLst>
                </p:cNvPr>
                <p:cNvSpPr/>
                <p:nvPr/>
              </p:nvSpPr>
              <p:spPr bwMode="auto">
                <a:xfrm>
                  <a:off x="-3591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0" name="Hexagon 299">
                  <a:extLst>
                    <a:ext uri="{FF2B5EF4-FFF2-40B4-BE49-F238E27FC236}">
                      <a16:creationId xmlns:a16="http://schemas.microsoft.com/office/drawing/2014/main" id="{36140C01-BCCA-4D7D-92A3-3FBFBF1508C5}"/>
                    </a:ext>
                  </a:extLst>
                </p:cNvPr>
                <p:cNvSpPr/>
                <p:nvPr/>
              </p:nvSpPr>
              <p:spPr bwMode="auto">
                <a:xfrm>
                  <a:off x="68947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1" name="Hexagon 300">
                  <a:extLst>
                    <a:ext uri="{FF2B5EF4-FFF2-40B4-BE49-F238E27FC236}">
                      <a16:creationId xmlns:a16="http://schemas.microsoft.com/office/drawing/2014/main" id="{6F3A4D2D-88FB-4BFE-8482-FE0821904E76}"/>
                    </a:ext>
                  </a:extLst>
                </p:cNvPr>
                <p:cNvSpPr/>
                <p:nvPr/>
              </p:nvSpPr>
              <p:spPr bwMode="auto">
                <a:xfrm>
                  <a:off x="173812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3" name="Hexagon 302">
                  <a:extLst>
                    <a:ext uri="{FF2B5EF4-FFF2-40B4-BE49-F238E27FC236}">
                      <a16:creationId xmlns:a16="http://schemas.microsoft.com/office/drawing/2014/main" id="{76C7A70C-A9CE-42F7-B849-9BBC7CA8D2E8}"/>
                    </a:ext>
                  </a:extLst>
                </p:cNvPr>
                <p:cNvSpPr/>
                <p:nvPr/>
              </p:nvSpPr>
              <p:spPr bwMode="auto">
                <a:xfrm>
                  <a:off x="278676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4" name="Hexagon 303">
                  <a:extLst>
                    <a:ext uri="{FF2B5EF4-FFF2-40B4-BE49-F238E27FC236}">
                      <a16:creationId xmlns:a16="http://schemas.microsoft.com/office/drawing/2014/main" id="{BC46B7C1-A74B-478A-95FD-EE93A9B465F6}"/>
                    </a:ext>
                  </a:extLst>
                </p:cNvPr>
                <p:cNvSpPr/>
                <p:nvPr/>
              </p:nvSpPr>
              <p:spPr bwMode="auto">
                <a:xfrm>
                  <a:off x="383541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5" name="Hexagon 304">
                  <a:extLst>
                    <a:ext uri="{FF2B5EF4-FFF2-40B4-BE49-F238E27FC236}">
                      <a16:creationId xmlns:a16="http://schemas.microsoft.com/office/drawing/2014/main" id="{D1263BE5-FE2B-4C9B-A381-41FD53B44B11}"/>
                    </a:ext>
                  </a:extLst>
                </p:cNvPr>
                <p:cNvSpPr/>
                <p:nvPr/>
              </p:nvSpPr>
              <p:spPr bwMode="auto">
                <a:xfrm>
                  <a:off x="488405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9" name="Hexagon 308">
                  <a:extLst>
                    <a:ext uri="{FF2B5EF4-FFF2-40B4-BE49-F238E27FC236}">
                      <a16:creationId xmlns:a16="http://schemas.microsoft.com/office/drawing/2014/main" id="{5F8479F4-59EB-458A-9A99-53D599B6393C}"/>
                    </a:ext>
                  </a:extLst>
                </p:cNvPr>
                <p:cNvSpPr/>
                <p:nvPr/>
              </p:nvSpPr>
              <p:spPr bwMode="auto">
                <a:xfrm>
                  <a:off x="593269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0" name="Hexagon 309">
                  <a:extLst>
                    <a:ext uri="{FF2B5EF4-FFF2-40B4-BE49-F238E27FC236}">
                      <a16:creationId xmlns:a16="http://schemas.microsoft.com/office/drawing/2014/main" id="{8266A87A-9CBF-433F-BF67-6CCC9BF591B6}"/>
                    </a:ext>
                  </a:extLst>
                </p:cNvPr>
                <p:cNvSpPr/>
                <p:nvPr/>
              </p:nvSpPr>
              <p:spPr bwMode="auto">
                <a:xfrm>
                  <a:off x="8029986"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1" name="Hexagon 310">
                  <a:extLst>
                    <a:ext uri="{FF2B5EF4-FFF2-40B4-BE49-F238E27FC236}">
                      <a16:creationId xmlns:a16="http://schemas.microsoft.com/office/drawing/2014/main" id="{DEE4FEB1-05F1-4909-B453-807762639C1C}"/>
                    </a:ext>
                  </a:extLst>
                </p:cNvPr>
                <p:cNvSpPr/>
                <p:nvPr/>
              </p:nvSpPr>
              <p:spPr bwMode="auto">
                <a:xfrm>
                  <a:off x="9078630"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2" name="Hexagon 311">
                  <a:extLst>
                    <a:ext uri="{FF2B5EF4-FFF2-40B4-BE49-F238E27FC236}">
                      <a16:creationId xmlns:a16="http://schemas.microsoft.com/office/drawing/2014/main" id="{42F40B32-D33D-43CE-B9E5-4F0C3027434E}"/>
                    </a:ext>
                  </a:extLst>
                </p:cNvPr>
                <p:cNvSpPr/>
                <p:nvPr/>
              </p:nvSpPr>
              <p:spPr bwMode="auto">
                <a:xfrm>
                  <a:off x="10127274"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3" name="Hexagon 312">
                  <a:extLst>
                    <a:ext uri="{FF2B5EF4-FFF2-40B4-BE49-F238E27FC236}">
                      <a16:creationId xmlns:a16="http://schemas.microsoft.com/office/drawing/2014/main" id="{7A55A7EB-9607-4D82-A9F2-27898CD96D90}"/>
                    </a:ext>
                  </a:extLst>
                </p:cNvPr>
                <p:cNvSpPr/>
                <p:nvPr/>
              </p:nvSpPr>
              <p:spPr bwMode="auto">
                <a:xfrm>
                  <a:off x="11175918"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290" name="Hexagon 289">
                <a:extLst>
                  <a:ext uri="{FF2B5EF4-FFF2-40B4-BE49-F238E27FC236}">
                    <a16:creationId xmlns:a16="http://schemas.microsoft.com/office/drawing/2014/main" id="{E3369E76-6A20-4F7C-A42B-9300D520AD5D}"/>
                  </a:ext>
                </a:extLst>
              </p:cNvPr>
              <p:cNvSpPr/>
              <p:nvPr/>
            </p:nvSpPr>
            <p:spPr bwMode="auto">
              <a:xfrm>
                <a:off x="12224562" y="2546046"/>
                <a:ext cx="571079" cy="492309"/>
              </a:xfrm>
              <a:prstGeom prst="hexagon">
                <a:avLst/>
              </a:prstGeom>
              <a:noFill/>
              <a:ln w="19050" cap="flat" cmpd="sng" algn="ctr">
                <a:solidFill>
                  <a:schemeClr val="bg2">
                    <a:alpha val="20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sp>
        <p:nvSpPr>
          <p:cNvPr id="2" name="Title 1"/>
          <p:cNvSpPr>
            <a:spLocks noGrp="1"/>
          </p:cNvSpPr>
          <p:nvPr>
            <p:ph type="title"/>
          </p:nvPr>
        </p:nvSpPr>
        <p:spPr>
          <a:xfrm>
            <a:off x="274320" y="271260"/>
            <a:ext cx="11889564" cy="917575"/>
          </a:xfrm>
        </p:spPr>
        <p:txBody>
          <a:bodyPr/>
          <a:lstStyle/>
          <a:p>
            <a:r>
              <a:rPr lang="en-US" dirty="0">
                <a:solidFill>
                  <a:schemeClr val="tx1"/>
                </a:solidFill>
                <a:cs typeface="Segoe UI Semibold" panose="020B0702040204020203" pitchFamily="34" charset="0"/>
              </a:rPr>
              <a:t>Deploy: any code on any OS</a:t>
            </a:r>
          </a:p>
        </p:txBody>
      </p:sp>
      <p:sp>
        <p:nvSpPr>
          <p:cNvPr id="159" name="Rectangle 158">
            <a:extLst>
              <a:ext uri="{FF2B5EF4-FFF2-40B4-BE49-F238E27FC236}">
                <a16:creationId xmlns:a16="http://schemas.microsoft.com/office/drawing/2014/main" id="{9A1DA7B3-79B1-4ADB-ACD7-60E576D851CC}"/>
              </a:ext>
            </a:extLst>
          </p:cNvPr>
          <p:cNvSpPr/>
          <p:nvPr/>
        </p:nvSpPr>
        <p:spPr bwMode="auto">
          <a:xfrm>
            <a:off x="864" y="1678180"/>
            <a:ext cx="12436475" cy="193103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41846CC4-E8E0-4192-A357-E5D89DE18A20}"/>
              </a:ext>
            </a:extLst>
          </p:cNvPr>
          <p:cNvGrpSpPr/>
          <p:nvPr/>
        </p:nvGrpSpPr>
        <p:grpSpPr>
          <a:xfrm>
            <a:off x="420365" y="2042085"/>
            <a:ext cx="11595744" cy="1349897"/>
            <a:chOff x="420365" y="3479848"/>
            <a:chExt cx="11595744" cy="1349897"/>
          </a:xfrm>
        </p:grpSpPr>
        <p:grpSp>
          <p:nvGrpSpPr>
            <p:cNvPr id="9" name="Group 8">
              <a:extLst>
                <a:ext uri="{FF2B5EF4-FFF2-40B4-BE49-F238E27FC236}">
                  <a16:creationId xmlns:a16="http://schemas.microsoft.com/office/drawing/2014/main" id="{28903D69-B512-4B37-90C7-2595C1FB6E07}"/>
                </a:ext>
              </a:extLst>
            </p:cNvPr>
            <p:cNvGrpSpPr/>
            <p:nvPr/>
          </p:nvGrpSpPr>
          <p:grpSpPr>
            <a:xfrm>
              <a:off x="420365" y="4171103"/>
              <a:ext cx="11595744" cy="658642"/>
              <a:chOff x="420365" y="4085643"/>
              <a:chExt cx="11595744" cy="658642"/>
            </a:xfrm>
          </p:grpSpPr>
          <p:sp>
            <p:nvSpPr>
              <p:cNvPr id="198" name="Text Placeholder 21">
                <a:extLst>
                  <a:ext uri="{FF2B5EF4-FFF2-40B4-BE49-F238E27FC236}">
                    <a16:creationId xmlns:a16="http://schemas.microsoft.com/office/drawing/2014/main" id="{DC95C9B3-C30D-479E-9EE0-09ACA63D3167}"/>
                  </a:ext>
                </a:extLst>
              </p:cNvPr>
              <p:cNvSpPr txBox="1">
                <a:spLocks/>
              </p:cNvSpPr>
              <p:nvPr/>
            </p:nvSpPr>
            <p:spPr>
              <a:xfrm>
                <a:off x="420365" y="4085643"/>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Lifecycle Management</a:t>
                </a:r>
              </a:p>
            </p:txBody>
          </p:sp>
          <p:sp>
            <p:nvSpPr>
              <p:cNvPr id="199" name="Text Placeholder 21">
                <a:extLst>
                  <a:ext uri="{FF2B5EF4-FFF2-40B4-BE49-F238E27FC236}">
                    <a16:creationId xmlns:a16="http://schemas.microsoft.com/office/drawing/2014/main" id="{0E1CD134-A07C-4D02-A888-03BD9F183672}"/>
                  </a:ext>
                </a:extLst>
              </p:cNvPr>
              <p:cNvSpPr txBox="1">
                <a:spLocks/>
              </p:cNvSpPr>
              <p:nvPr/>
            </p:nvSpPr>
            <p:spPr>
              <a:xfrm>
                <a:off x="2137203" y="4085643"/>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Always On Availability</a:t>
                </a:r>
              </a:p>
            </p:txBody>
          </p:sp>
          <p:sp>
            <p:nvSpPr>
              <p:cNvPr id="200" name="Text Placeholder 21">
                <a:extLst>
                  <a:ext uri="{FF2B5EF4-FFF2-40B4-BE49-F238E27FC236}">
                    <a16:creationId xmlns:a16="http://schemas.microsoft.com/office/drawing/2014/main" id="{8991C98A-8B75-445E-97AF-B2E69A071283}"/>
                  </a:ext>
                </a:extLst>
              </p:cNvPr>
              <p:cNvSpPr txBox="1">
                <a:spLocks/>
              </p:cNvSpPr>
              <p:nvPr/>
            </p:nvSpPr>
            <p:spPr>
              <a:xfrm>
                <a:off x="3669012" y="4085643"/>
                <a:ext cx="1692265" cy="400110"/>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Orchestration</a:t>
                </a:r>
              </a:p>
            </p:txBody>
          </p:sp>
          <p:sp>
            <p:nvSpPr>
              <p:cNvPr id="201" name="Text Placeholder 21">
                <a:extLst>
                  <a:ext uri="{FF2B5EF4-FFF2-40B4-BE49-F238E27FC236}">
                    <a16:creationId xmlns:a16="http://schemas.microsoft.com/office/drawing/2014/main" id="{333C519D-6B0D-4377-B6D3-C465EF8C15A7}"/>
                  </a:ext>
                </a:extLst>
              </p:cNvPr>
              <p:cNvSpPr txBox="1">
                <a:spLocks/>
              </p:cNvSpPr>
              <p:nvPr/>
            </p:nvSpPr>
            <p:spPr>
              <a:xfrm>
                <a:off x="5505042"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Programming</a:t>
                </a:r>
              </a:p>
              <a:p>
                <a:pPr lvl="0" algn="ctr">
                  <a:lnSpc>
                    <a:spcPct val="100000"/>
                  </a:lnSpc>
                  <a:defRPr/>
                </a:pPr>
                <a:r>
                  <a:rPr lang="en-US" dirty="0"/>
                  <a:t>Models</a:t>
                </a:r>
              </a:p>
            </p:txBody>
          </p:sp>
          <p:sp>
            <p:nvSpPr>
              <p:cNvPr id="204" name="Text Placeholder 21">
                <a:extLst>
                  <a:ext uri="{FF2B5EF4-FFF2-40B4-BE49-F238E27FC236}">
                    <a16:creationId xmlns:a16="http://schemas.microsoft.com/office/drawing/2014/main" id="{44B53191-EDB6-4D2F-B757-A85A7478B3F1}"/>
                  </a:ext>
                </a:extLst>
              </p:cNvPr>
              <p:cNvSpPr txBox="1">
                <a:spLocks/>
              </p:cNvSpPr>
              <p:nvPr/>
            </p:nvSpPr>
            <p:spPr>
              <a:xfrm>
                <a:off x="7120683"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Health &amp;</a:t>
                </a:r>
              </a:p>
              <a:p>
                <a:pPr lvl="0" algn="ctr">
                  <a:lnSpc>
                    <a:spcPct val="100000"/>
                  </a:lnSpc>
                  <a:defRPr/>
                </a:pPr>
                <a:r>
                  <a:rPr lang="en-US" dirty="0"/>
                  <a:t>Monitoring</a:t>
                </a:r>
              </a:p>
            </p:txBody>
          </p:sp>
          <p:sp>
            <p:nvSpPr>
              <p:cNvPr id="205" name="Text Placeholder 21">
                <a:extLst>
                  <a:ext uri="{FF2B5EF4-FFF2-40B4-BE49-F238E27FC236}">
                    <a16:creationId xmlns:a16="http://schemas.microsoft.com/office/drawing/2014/main" id="{BEBD94AF-5489-4E3A-AA81-CA44BBF46C9F}"/>
                  </a:ext>
                </a:extLst>
              </p:cNvPr>
              <p:cNvSpPr txBox="1">
                <a:spLocks/>
              </p:cNvSpPr>
              <p:nvPr/>
            </p:nvSpPr>
            <p:spPr>
              <a:xfrm>
                <a:off x="8714607"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Dev &amp; Ops</a:t>
                </a:r>
              </a:p>
              <a:p>
                <a:pPr lvl="0" algn="ctr">
                  <a:lnSpc>
                    <a:spcPct val="100000"/>
                  </a:lnSpc>
                  <a:defRPr/>
                </a:pPr>
                <a:r>
                  <a:rPr lang="en-US" dirty="0"/>
                  <a:t>Tooling</a:t>
                </a:r>
              </a:p>
            </p:txBody>
          </p:sp>
          <p:sp>
            <p:nvSpPr>
              <p:cNvPr id="206" name="Text Placeholder 21">
                <a:extLst>
                  <a:ext uri="{FF2B5EF4-FFF2-40B4-BE49-F238E27FC236}">
                    <a16:creationId xmlns:a16="http://schemas.microsoft.com/office/drawing/2014/main" id="{65BA9D7D-777F-42AB-99EA-B22549CC333D}"/>
                  </a:ext>
                </a:extLst>
              </p:cNvPr>
              <p:cNvSpPr txBox="1">
                <a:spLocks/>
              </p:cNvSpPr>
              <p:nvPr/>
            </p:nvSpPr>
            <p:spPr>
              <a:xfrm>
                <a:off x="10323844" y="4085643"/>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Auto</a:t>
                </a:r>
              </a:p>
              <a:p>
                <a:pPr lvl="0" algn="ctr">
                  <a:lnSpc>
                    <a:spcPct val="100000"/>
                  </a:lnSpc>
                  <a:defRPr/>
                </a:pPr>
                <a:r>
                  <a:rPr lang="en-US" dirty="0"/>
                  <a:t>Scaling</a:t>
                </a:r>
              </a:p>
            </p:txBody>
          </p:sp>
        </p:grpSp>
        <p:grpSp>
          <p:nvGrpSpPr>
            <p:cNvPr id="13" name="Group 12">
              <a:extLst>
                <a:ext uri="{FF2B5EF4-FFF2-40B4-BE49-F238E27FC236}">
                  <a16:creationId xmlns:a16="http://schemas.microsoft.com/office/drawing/2014/main" id="{350B066C-11B5-44BE-944F-96C5C9A8CD11}"/>
                </a:ext>
              </a:extLst>
            </p:cNvPr>
            <p:cNvGrpSpPr/>
            <p:nvPr/>
          </p:nvGrpSpPr>
          <p:grpSpPr>
            <a:xfrm>
              <a:off x="10985303" y="3514618"/>
              <a:ext cx="351932" cy="344300"/>
              <a:chOff x="2378075" y="5489575"/>
              <a:chExt cx="585787" cy="573087"/>
            </a:xfrm>
          </p:grpSpPr>
          <p:sp>
            <p:nvSpPr>
              <p:cNvPr id="10" name="Freeform 5">
                <a:extLst>
                  <a:ext uri="{FF2B5EF4-FFF2-40B4-BE49-F238E27FC236}">
                    <a16:creationId xmlns:a16="http://schemas.microsoft.com/office/drawing/2014/main" id="{4954D20D-58D3-4469-B3CC-BE4852828407}"/>
                  </a:ext>
                </a:extLst>
              </p:cNvPr>
              <p:cNvSpPr>
                <a:spLocks/>
              </p:cNvSpPr>
              <p:nvPr/>
            </p:nvSpPr>
            <p:spPr bwMode="auto">
              <a:xfrm>
                <a:off x="2524125" y="5648325"/>
                <a:ext cx="269875" cy="266700"/>
              </a:xfrm>
              <a:custGeom>
                <a:avLst/>
                <a:gdLst>
                  <a:gd name="T0" fmla="*/ 170 w 170"/>
                  <a:gd name="T1" fmla="*/ 168 h 168"/>
                  <a:gd name="T2" fmla="*/ 170 w 170"/>
                  <a:gd name="T3" fmla="*/ 0 h 168"/>
                  <a:gd name="T4" fmla="*/ 0 w 170"/>
                  <a:gd name="T5" fmla="*/ 0 h 168"/>
                </a:gdLst>
                <a:ahLst/>
                <a:cxnLst>
                  <a:cxn ang="0">
                    <a:pos x="T0" y="T1"/>
                  </a:cxn>
                  <a:cxn ang="0">
                    <a:pos x="T2" y="T3"/>
                  </a:cxn>
                  <a:cxn ang="0">
                    <a:pos x="T4" y="T5"/>
                  </a:cxn>
                </a:cxnLst>
                <a:rect l="0" t="0" r="r" b="b"/>
                <a:pathLst>
                  <a:path w="170" h="168">
                    <a:moveTo>
                      <a:pt x="170" y="168"/>
                    </a:moveTo>
                    <a:lnTo>
                      <a:pt x="170" y="0"/>
                    </a:lnTo>
                    <a:lnTo>
                      <a:pt x="0" y="0"/>
                    </a:ln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6480E805-F039-4A19-90E5-FB0C5D23E411}"/>
                  </a:ext>
                </a:extLst>
              </p:cNvPr>
              <p:cNvSpPr>
                <a:spLocks/>
              </p:cNvSpPr>
              <p:nvPr/>
            </p:nvSpPr>
            <p:spPr bwMode="auto">
              <a:xfrm>
                <a:off x="2400300" y="5489575"/>
                <a:ext cx="563562" cy="558800"/>
              </a:xfrm>
              <a:custGeom>
                <a:avLst/>
                <a:gdLst>
                  <a:gd name="T0" fmla="*/ 48 w 199"/>
                  <a:gd name="T1" fmla="*/ 197 h 197"/>
                  <a:gd name="T2" fmla="*/ 191 w 199"/>
                  <a:gd name="T3" fmla="*/ 197 h 197"/>
                  <a:gd name="T4" fmla="*/ 199 w 199"/>
                  <a:gd name="T5" fmla="*/ 190 h 197"/>
                  <a:gd name="T6" fmla="*/ 199 w 199"/>
                  <a:gd name="T7" fmla="*/ 8 h 197"/>
                  <a:gd name="T8" fmla="*/ 191 w 199"/>
                  <a:gd name="T9" fmla="*/ 0 h 197"/>
                  <a:gd name="T10" fmla="*/ 8 w 199"/>
                  <a:gd name="T11" fmla="*/ 0 h 197"/>
                  <a:gd name="T12" fmla="*/ 0 w 199"/>
                  <a:gd name="T13" fmla="*/ 8 h 197"/>
                  <a:gd name="T14" fmla="*/ 0 w 199"/>
                  <a:gd name="T15" fmla="*/ 15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48" y="197"/>
                    </a:moveTo>
                    <a:cubicBezTo>
                      <a:pt x="191" y="197"/>
                      <a:pt x="191" y="197"/>
                      <a:pt x="191" y="197"/>
                    </a:cubicBezTo>
                    <a:cubicBezTo>
                      <a:pt x="195" y="197"/>
                      <a:pt x="199" y="194"/>
                      <a:pt x="199" y="190"/>
                    </a:cubicBezTo>
                    <a:cubicBezTo>
                      <a:pt x="199" y="8"/>
                      <a:pt x="199" y="8"/>
                      <a:pt x="199" y="8"/>
                    </a:cubicBezTo>
                    <a:cubicBezTo>
                      <a:pt x="199" y="4"/>
                      <a:pt x="195" y="0"/>
                      <a:pt x="191" y="0"/>
                    </a:cubicBezTo>
                    <a:cubicBezTo>
                      <a:pt x="8" y="0"/>
                      <a:pt x="8" y="0"/>
                      <a:pt x="8" y="0"/>
                    </a:cubicBezTo>
                    <a:cubicBezTo>
                      <a:pt x="4" y="0"/>
                      <a:pt x="0" y="4"/>
                      <a:pt x="0" y="8"/>
                    </a:cubicBezTo>
                    <a:cubicBezTo>
                      <a:pt x="0" y="150"/>
                      <a:pt x="0" y="150"/>
                      <a:pt x="0" y="15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a:extLst>
                  <a:ext uri="{FF2B5EF4-FFF2-40B4-BE49-F238E27FC236}">
                    <a16:creationId xmlns:a16="http://schemas.microsoft.com/office/drawing/2014/main" id="{054632BA-D337-4E88-AB0B-4AA839B854B2}"/>
                  </a:ext>
                </a:extLst>
              </p:cNvPr>
              <p:cNvSpPr>
                <a:spLocks noChangeShapeType="1"/>
              </p:cNvSpPr>
              <p:nvPr/>
            </p:nvSpPr>
            <p:spPr bwMode="auto">
              <a:xfrm flipH="1">
                <a:off x="2378075" y="5648325"/>
                <a:ext cx="415925" cy="414337"/>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23">
              <a:extLst>
                <a:ext uri="{FF2B5EF4-FFF2-40B4-BE49-F238E27FC236}">
                  <a16:creationId xmlns:a16="http://schemas.microsoft.com/office/drawing/2014/main" id="{F1AA933E-44ED-49DD-AC72-A09E9DBFC084}"/>
                </a:ext>
              </a:extLst>
            </p:cNvPr>
            <p:cNvSpPr>
              <a:spLocks/>
            </p:cNvSpPr>
            <p:nvPr/>
          </p:nvSpPr>
          <p:spPr bwMode="auto">
            <a:xfrm>
              <a:off x="9293600" y="3479848"/>
              <a:ext cx="467764" cy="469538"/>
            </a:xfrm>
            <a:custGeom>
              <a:avLst/>
              <a:gdLst>
                <a:gd name="T0" fmla="*/ 284 w 296"/>
                <a:gd name="T1" fmla="*/ 242 h 297"/>
                <a:gd name="T2" fmla="*/ 154 w 296"/>
                <a:gd name="T3" fmla="*/ 112 h 297"/>
                <a:gd name="T4" fmla="*/ 137 w 296"/>
                <a:gd name="T5" fmla="*/ 29 h 297"/>
                <a:gd name="T6" fmla="*/ 54 w 296"/>
                <a:gd name="T7" fmla="*/ 11 h 297"/>
                <a:gd name="T8" fmla="*/ 88 w 296"/>
                <a:gd name="T9" fmla="*/ 45 h 297"/>
                <a:gd name="T10" fmla="*/ 76 w 296"/>
                <a:gd name="T11" fmla="*/ 77 h 297"/>
                <a:gd name="T12" fmla="*/ 45 w 296"/>
                <a:gd name="T13" fmla="*/ 88 h 297"/>
                <a:gd name="T14" fmla="*/ 11 w 296"/>
                <a:gd name="T15" fmla="*/ 54 h 297"/>
                <a:gd name="T16" fmla="*/ 28 w 296"/>
                <a:gd name="T17" fmla="*/ 137 h 297"/>
                <a:gd name="T18" fmla="*/ 111 w 296"/>
                <a:gd name="T19" fmla="*/ 155 h 297"/>
                <a:gd name="T20" fmla="*/ 241 w 296"/>
                <a:gd name="T21" fmla="*/ 285 h 297"/>
                <a:gd name="T22" fmla="*/ 284 w 296"/>
                <a:gd name="T23" fmla="*/ 285 h 297"/>
                <a:gd name="T24" fmla="*/ 284 w 296"/>
                <a:gd name="T25" fmla="*/ 24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297">
                  <a:moveTo>
                    <a:pt x="284" y="242"/>
                  </a:moveTo>
                  <a:cubicBezTo>
                    <a:pt x="154" y="112"/>
                    <a:pt x="154" y="112"/>
                    <a:pt x="154" y="112"/>
                  </a:cubicBezTo>
                  <a:cubicBezTo>
                    <a:pt x="165" y="84"/>
                    <a:pt x="160" y="51"/>
                    <a:pt x="137" y="29"/>
                  </a:cubicBezTo>
                  <a:cubicBezTo>
                    <a:pt x="115" y="6"/>
                    <a:pt x="82" y="0"/>
                    <a:pt x="54" y="11"/>
                  </a:cubicBezTo>
                  <a:cubicBezTo>
                    <a:pt x="88" y="45"/>
                    <a:pt x="88" y="45"/>
                    <a:pt x="88" y="45"/>
                  </a:cubicBezTo>
                  <a:cubicBezTo>
                    <a:pt x="76" y="77"/>
                    <a:pt x="76" y="77"/>
                    <a:pt x="76" y="77"/>
                  </a:cubicBezTo>
                  <a:cubicBezTo>
                    <a:pt x="45" y="88"/>
                    <a:pt x="45" y="88"/>
                    <a:pt x="45" y="88"/>
                  </a:cubicBezTo>
                  <a:cubicBezTo>
                    <a:pt x="11" y="54"/>
                    <a:pt x="11" y="54"/>
                    <a:pt x="11" y="54"/>
                  </a:cubicBezTo>
                  <a:cubicBezTo>
                    <a:pt x="0" y="82"/>
                    <a:pt x="6" y="115"/>
                    <a:pt x="28" y="137"/>
                  </a:cubicBezTo>
                  <a:cubicBezTo>
                    <a:pt x="51" y="160"/>
                    <a:pt x="84" y="166"/>
                    <a:pt x="111" y="155"/>
                  </a:cubicBezTo>
                  <a:cubicBezTo>
                    <a:pt x="241" y="285"/>
                    <a:pt x="241" y="285"/>
                    <a:pt x="241" y="285"/>
                  </a:cubicBezTo>
                  <a:cubicBezTo>
                    <a:pt x="253" y="297"/>
                    <a:pt x="272" y="297"/>
                    <a:pt x="284" y="285"/>
                  </a:cubicBezTo>
                  <a:cubicBezTo>
                    <a:pt x="296" y="273"/>
                    <a:pt x="296" y="254"/>
                    <a:pt x="284" y="242"/>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2" name="Group 231">
              <a:extLst>
                <a:ext uri="{FF2B5EF4-FFF2-40B4-BE49-F238E27FC236}">
                  <a16:creationId xmlns:a16="http://schemas.microsoft.com/office/drawing/2014/main" id="{FE0A4EFA-375E-4C61-AC1F-DAD8F6019E29}"/>
                </a:ext>
              </a:extLst>
            </p:cNvPr>
            <p:cNvGrpSpPr/>
            <p:nvPr/>
          </p:nvGrpSpPr>
          <p:grpSpPr>
            <a:xfrm>
              <a:off x="4348379" y="3527948"/>
              <a:ext cx="505553" cy="380046"/>
              <a:chOff x="10280651" y="912813"/>
              <a:chExt cx="1138238" cy="855663"/>
            </a:xfrm>
          </p:grpSpPr>
          <p:sp>
            <p:nvSpPr>
              <p:cNvPr id="223" name="Freeform 93">
                <a:extLst>
                  <a:ext uri="{FF2B5EF4-FFF2-40B4-BE49-F238E27FC236}">
                    <a16:creationId xmlns:a16="http://schemas.microsoft.com/office/drawing/2014/main" id="{3235973E-8A1E-47BE-BBF9-DC413651F231}"/>
                  </a:ext>
                </a:extLst>
              </p:cNvPr>
              <p:cNvSpPr>
                <a:spLocks/>
              </p:cNvSpPr>
              <p:nvPr/>
            </p:nvSpPr>
            <p:spPr bwMode="auto">
              <a:xfrm>
                <a:off x="11350626" y="1282700"/>
                <a:ext cx="68263" cy="115888"/>
              </a:xfrm>
              <a:custGeom>
                <a:avLst/>
                <a:gdLst>
                  <a:gd name="T0" fmla="*/ 0 w 43"/>
                  <a:gd name="T1" fmla="*/ 73 h 73"/>
                  <a:gd name="T2" fmla="*/ 43 w 43"/>
                  <a:gd name="T3" fmla="*/ 36 h 73"/>
                  <a:gd name="T4" fmla="*/ 0 w 43"/>
                  <a:gd name="T5" fmla="*/ 0 h 73"/>
                </a:gdLst>
                <a:ahLst/>
                <a:cxnLst>
                  <a:cxn ang="0">
                    <a:pos x="T0" y="T1"/>
                  </a:cxn>
                  <a:cxn ang="0">
                    <a:pos x="T2" y="T3"/>
                  </a:cxn>
                  <a:cxn ang="0">
                    <a:pos x="T4" y="T5"/>
                  </a:cxn>
                </a:cxnLst>
                <a:rect l="0" t="0" r="r" b="b"/>
                <a:pathLst>
                  <a:path w="43" h="73">
                    <a:moveTo>
                      <a:pt x="0" y="73"/>
                    </a:moveTo>
                    <a:lnTo>
                      <a:pt x="43" y="36"/>
                    </a:lnTo>
                    <a:lnTo>
                      <a:pt x="0" y="0"/>
                    </a:ln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94">
                <a:extLst>
                  <a:ext uri="{FF2B5EF4-FFF2-40B4-BE49-F238E27FC236}">
                    <a16:creationId xmlns:a16="http://schemas.microsoft.com/office/drawing/2014/main" id="{17695EB1-2035-4C8E-A6DC-CD8C3C22EAF0}"/>
                  </a:ext>
                </a:extLst>
              </p:cNvPr>
              <p:cNvSpPr>
                <a:spLocks noChangeShapeType="1"/>
              </p:cNvSpPr>
              <p:nvPr/>
            </p:nvSpPr>
            <p:spPr bwMode="auto">
              <a:xfrm flipH="1">
                <a:off x="10440988" y="1339850"/>
                <a:ext cx="942975" cy="0"/>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Oval 95">
                <a:extLst>
                  <a:ext uri="{FF2B5EF4-FFF2-40B4-BE49-F238E27FC236}">
                    <a16:creationId xmlns:a16="http://schemas.microsoft.com/office/drawing/2014/main" id="{11026647-F60F-4F2E-BDBA-844F6A520AAC}"/>
                  </a:ext>
                </a:extLst>
              </p:cNvPr>
              <p:cNvSpPr>
                <a:spLocks noChangeArrowheads="1"/>
              </p:cNvSpPr>
              <p:nvPr/>
            </p:nvSpPr>
            <p:spPr bwMode="auto">
              <a:xfrm>
                <a:off x="10280651" y="912813"/>
                <a:ext cx="160338" cy="160338"/>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Oval 96">
                <a:extLst>
                  <a:ext uri="{FF2B5EF4-FFF2-40B4-BE49-F238E27FC236}">
                    <a16:creationId xmlns:a16="http://schemas.microsoft.com/office/drawing/2014/main" id="{C6C444B5-5E85-4DA0-BB23-CA7CEC6A17B8}"/>
                  </a:ext>
                </a:extLst>
              </p:cNvPr>
              <p:cNvSpPr>
                <a:spLocks noChangeArrowheads="1"/>
              </p:cNvSpPr>
              <p:nvPr/>
            </p:nvSpPr>
            <p:spPr bwMode="auto">
              <a:xfrm>
                <a:off x="10280651" y="1262063"/>
                <a:ext cx="160338" cy="158750"/>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Oval 97">
                <a:extLst>
                  <a:ext uri="{FF2B5EF4-FFF2-40B4-BE49-F238E27FC236}">
                    <a16:creationId xmlns:a16="http://schemas.microsoft.com/office/drawing/2014/main" id="{A9911F8D-63FC-42F8-B195-FA30DA9D5A97}"/>
                  </a:ext>
                </a:extLst>
              </p:cNvPr>
              <p:cNvSpPr>
                <a:spLocks noChangeArrowheads="1"/>
              </p:cNvSpPr>
              <p:nvPr/>
            </p:nvSpPr>
            <p:spPr bwMode="auto">
              <a:xfrm>
                <a:off x="10280651" y="1611313"/>
                <a:ext cx="160338" cy="157163"/>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98">
                <a:extLst>
                  <a:ext uri="{FF2B5EF4-FFF2-40B4-BE49-F238E27FC236}">
                    <a16:creationId xmlns:a16="http://schemas.microsoft.com/office/drawing/2014/main" id="{60A34E10-618F-4675-9269-9EF9FC5E88D0}"/>
                  </a:ext>
                </a:extLst>
              </p:cNvPr>
              <p:cNvSpPr>
                <a:spLocks/>
              </p:cNvSpPr>
              <p:nvPr/>
            </p:nvSpPr>
            <p:spPr bwMode="auto">
              <a:xfrm>
                <a:off x="10440988" y="992188"/>
                <a:ext cx="515938" cy="163513"/>
              </a:xfrm>
              <a:custGeom>
                <a:avLst/>
                <a:gdLst>
                  <a:gd name="T0" fmla="*/ 0 w 183"/>
                  <a:gd name="T1" fmla="*/ 0 h 58"/>
                  <a:gd name="T2" fmla="*/ 126 w 183"/>
                  <a:gd name="T3" fmla="*/ 0 h 58"/>
                  <a:gd name="T4" fmla="*/ 183 w 183"/>
                  <a:gd name="T5" fmla="*/ 58 h 58"/>
                </a:gdLst>
                <a:ahLst/>
                <a:cxnLst>
                  <a:cxn ang="0">
                    <a:pos x="T0" y="T1"/>
                  </a:cxn>
                  <a:cxn ang="0">
                    <a:pos x="T2" y="T3"/>
                  </a:cxn>
                  <a:cxn ang="0">
                    <a:pos x="T4" y="T5"/>
                  </a:cxn>
                </a:cxnLst>
                <a:rect l="0" t="0" r="r" b="b"/>
                <a:pathLst>
                  <a:path w="183" h="58">
                    <a:moveTo>
                      <a:pt x="0" y="0"/>
                    </a:moveTo>
                    <a:cubicBezTo>
                      <a:pt x="126" y="0"/>
                      <a:pt x="126" y="0"/>
                      <a:pt x="126" y="0"/>
                    </a:cubicBezTo>
                    <a:cubicBezTo>
                      <a:pt x="158" y="0"/>
                      <a:pt x="183" y="26"/>
                      <a:pt x="183" y="58"/>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99">
                <a:extLst>
                  <a:ext uri="{FF2B5EF4-FFF2-40B4-BE49-F238E27FC236}">
                    <a16:creationId xmlns:a16="http://schemas.microsoft.com/office/drawing/2014/main" id="{0EFE035B-F33D-45C8-B970-C043DC0ADE9E}"/>
                  </a:ext>
                </a:extLst>
              </p:cNvPr>
              <p:cNvSpPr>
                <a:spLocks/>
              </p:cNvSpPr>
              <p:nvPr/>
            </p:nvSpPr>
            <p:spPr bwMode="auto">
              <a:xfrm>
                <a:off x="10956926" y="1155700"/>
                <a:ext cx="114300" cy="184150"/>
              </a:xfrm>
              <a:custGeom>
                <a:avLst/>
                <a:gdLst>
                  <a:gd name="T0" fmla="*/ 41 w 41"/>
                  <a:gd name="T1" fmla="*/ 65 h 65"/>
                  <a:gd name="T2" fmla="*/ 0 w 41"/>
                  <a:gd name="T3" fmla="*/ 25 h 65"/>
                  <a:gd name="T4" fmla="*/ 0 w 41"/>
                  <a:gd name="T5" fmla="*/ 0 h 65"/>
                </a:gdLst>
                <a:ahLst/>
                <a:cxnLst>
                  <a:cxn ang="0">
                    <a:pos x="T0" y="T1"/>
                  </a:cxn>
                  <a:cxn ang="0">
                    <a:pos x="T2" y="T3"/>
                  </a:cxn>
                  <a:cxn ang="0">
                    <a:pos x="T4" y="T5"/>
                  </a:cxn>
                </a:cxnLst>
                <a:rect l="0" t="0" r="r" b="b"/>
                <a:pathLst>
                  <a:path w="41" h="65">
                    <a:moveTo>
                      <a:pt x="41" y="65"/>
                    </a:moveTo>
                    <a:cubicBezTo>
                      <a:pt x="19" y="65"/>
                      <a:pt x="0" y="47"/>
                      <a:pt x="0" y="25"/>
                    </a:cubicBezTo>
                    <a:cubicBezTo>
                      <a:pt x="0" y="0"/>
                      <a:pt x="0" y="0"/>
                      <a:pt x="0"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100">
                <a:extLst>
                  <a:ext uri="{FF2B5EF4-FFF2-40B4-BE49-F238E27FC236}">
                    <a16:creationId xmlns:a16="http://schemas.microsoft.com/office/drawing/2014/main" id="{514DD4A6-74A3-4161-9C09-CD973F1265B9}"/>
                  </a:ext>
                </a:extLst>
              </p:cNvPr>
              <p:cNvSpPr>
                <a:spLocks/>
              </p:cNvSpPr>
              <p:nvPr/>
            </p:nvSpPr>
            <p:spPr bwMode="auto">
              <a:xfrm>
                <a:off x="10440988" y="1525588"/>
                <a:ext cx="515938" cy="163513"/>
              </a:xfrm>
              <a:custGeom>
                <a:avLst/>
                <a:gdLst>
                  <a:gd name="T0" fmla="*/ 0 w 183"/>
                  <a:gd name="T1" fmla="*/ 58 h 58"/>
                  <a:gd name="T2" fmla="*/ 126 w 183"/>
                  <a:gd name="T3" fmla="*/ 58 h 58"/>
                  <a:gd name="T4" fmla="*/ 183 w 183"/>
                  <a:gd name="T5" fmla="*/ 0 h 58"/>
                </a:gdLst>
                <a:ahLst/>
                <a:cxnLst>
                  <a:cxn ang="0">
                    <a:pos x="T0" y="T1"/>
                  </a:cxn>
                  <a:cxn ang="0">
                    <a:pos x="T2" y="T3"/>
                  </a:cxn>
                  <a:cxn ang="0">
                    <a:pos x="T4" y="T5"/>
                  </a:cxn>
                </a:cxnLst>
                <a:rect l="0" t="0" r="r" b="b"/>
                <a:pathLst>
                  <a:path w="183" h="58">
                    <a:moveTo>
                      <a:pt x="0" y="58"/>
                    </a:moveTo>
                    <a:cubicBezTo>
                      <a:pt x="126" y="58"/>
                      <a:pt x="126" y="58"/>
                      <a:pt x="126" y="58"/>
                    </a:cubicBezTo>
                    <a:cubicBezTo>
                      <a:pt x="158" y="58"/>
                      <a:pt x="183" y="32"/>
                      <a:pt x="183"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1">
                <a:extLst>
                  <a:ext uri="{FF2B5EF4-FFF2-40B4-BE49-F238E27FC236}">
                    <a16:creationId xmlns:a16="http://schemas.microsoft.com/office/drawing/2014/main" id="{9506EEA9-AC1E-4CB6-BA3D-1EE672A135CF}"/>
                  </a:ext>
                </a:extLst>
              </p:cNvPr>
              <p:cNvSpPr>
                <a:spLocks/>
              </p:cNvSpPr>
              <p:nvPr/>
            </p:nvSpPr>
            <p:spPr bwMode="auto">
              <a:xfrm>
                <a:off x="10956926" y="1339850"/>
                <a:ext cx="114300" cy="185738"/>
              </a:xfrm>
              <a:custGeom>
                <a:avLst/>
                <a:gdLst>
                  <a:gd name="T0" fmla="*/ 41 w 41"/>
                  <a:gd name="T1" fmla="*/ 0 h 66"/>
                  <a:gd name="T2" fmla="*/ 0 w 41"/>
                  <a:gd name="T3" fmla="*/ 41 h 66"/>
                  <a:gd name="T4" fmla="*/ 0 w 41"/>
                  <a:gd name="T5" fmla="*/ 66 h 66"/>
                </a:gdLst>
                <a:ahLst/>
                <a:cxnLst>
                  <a:cxn ang="0">
                    <a:pos x="T0" y="T1"/>
                  </a:cxn>
                  <a:cxn ang="0">
                    <a:pos x="T2" y="T3"/>
                  </a:cxn>
                  <a:cxn ang="0">
                    <a:pos x="T4" y="T5"/>
                  </a:cxn>
                </a:cxnLst>
                <a:rect l="0" t="0" r="r" b="b"/>
                <a:pathLst>
                  <a:path w="41" h="66">
                    <a:moveTo>
                      <a:pt x="41" y="0"/>
                    </a:moveTo>
                    <a:cubicBezTo>
                      <a:pt x="19" y="0"/>
                      <a:pt x="0" y="19"/>
                      <a:pt x="0" y="41"/>
                    </a:cubicBezTo>
                    <a:cubicBezTo>
                      <a:pt x="0" y="66"/>
                      <a:pt x="0" y="66"/>
                      <a:pt x="0" y="66"/>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8" name="Group 237">
              <a:extLst>
                <a:ext uri="{FF2B5EF4-FFF2-40B4-BE49-F238E27FC236}">
                  <a16:creationId xmlns:a16="http://schemas.microsoft.com/office/drawing/2014/main" id="{41C5A9E6-615A-41A0-8100-D0197F0F2CB8}"/>
                </a:ext>
              </a:extLst>
            </p:cNvPr>
            <p:cNvGrpSpPr/>
            <p:nvPr/>
          </p:nvGrpSpPr>
          <p:grpSpPr>
            <a:xfrm>
              <a:off x="2782576" y="3517912"/>
              <a:ext cx="430262" cy="431474"/>
              <a:chOff x="5407025" y="5675313"/>
              <a:chExt cx="563562" cy="565150"/>
            </a:xfrm>
          </p:grpSpPr>
          <p:sp>
            <p:nvSpPr>
              <p:cNvPr id="236" name="Freeform 105">
                <a:extLst>
                  <a:ext uri="{FF2B5EF4-FFF2-40B4-BE49-F238E27FC236}">
                    <a16:creationId xmlns:a16="http://schemas.microsoft.com/office/drawing/2014/main" id="{A1598ACE-2403-488C-A990-8A545BAED6A7}"/>
                  </a:ext>
                </a:extLst>
              </p:cNvPr>
              <p:cNvSpPr>
                <a:spLocks/>
              </p:cNvSpPr>
              <p:nvPr/>
            </p:nvSpPr>
            <p:spPr bwMode="auto">
              <a:xfrm>
                <a:off x="5522913" y="5821363"/>
                <a:ext cx="333375" cy="273050"/>
              </a:xfrm>
              <a:custGeom>
                <a:avLst/>
                <a:gdLst>
                  <a:gd name="T0" fmla="*/ 56 w 157"/>
                  <a:gd name="T1" fmla="*/ 129 h 129"/>
                  <a:gd name="T2" fmla="*/ 55 w 157"/>
                  <a:gd name="T3" fmla="*/ 128 h 129"/>
                  <a:gd name="T4" fmla="*/ 1 w 157"/>
                  <a:gd name="T5" fmla="*/ 73 h 129"/>
                  <a:gd name="T6" fmla="*/ 1 w 157"/>
                  <a:gd name="T7" fmla="*/ 70 h 129"/>
                  <a:gd name="T8" fmla="*/ 24 w 157"/>
                  <a:gd name="T9" fmla="*/ 44 h 129"/>
                  <a:gd name="T10" fmla="*/ 26 w 157"/>
                  <a:gd name="T11" fmla="*/ 44 h 129"/>
                  <a:gd name="T12" fmla="*/ 27 w 157"/>
                  <a:gd name="T13" fmla="*/ 44 h 129"/>
                  <a:gd name="T14" fmla="*/ 56 w 157"/>
                  <a:gd name="T15" fmla="*/ 74 h 129"/>
                  <a:gd name="T16" fmla="*/ 130 w 157"/>
                  <a:gd name="T17" fmla="*/ 1 h 129"/>
                  <a:gd name="T18" fmla="*/ 133 w 157"/>
                  <a:gd name="T19" fmla="*/ 1 h 129"/>
                  <a:gd name="T20" fmla="*/ 156 w 157"/>
                  <a:gd name="T21" fmla="*/ 25 h 129"/>
                  <a:gd name="T22" fmla="*/ 157 w 157"/>
                  <a:gd name="T23" fmla="*/ 26 h 129"/>
                  <a:gd name="T24" fmla="*/ 156 w 157"/>
                  <a:gd name="T25" fmla="*/ 28 h 129"/>
                  <a:gd name="T26" fmla="*/ 58 w 157"/>
                  <a:gd name="T27" fmla="*/ 128 h 129"/>
                  <a:gd name="T28" fmla="*/ 56 w 157"/>
                  <a:gd name="T29"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129">
                    <a:moveTo>
                      <a:pt x="56" y="129"/>
                    </a:moveTo>
                    <a:cubicBezTo>
                      <a:pt x="56" y="129"/>
                      <a:pt x="55" y="128"/>
                      <a:pt x="55" y="128"/>
                    </a:cubicBezTo>
                    <a:cubicBezTo>
                      <a:pt x="1" y="73"/>
                      <a:pt x="1" y="73"/>
                      <a:pt x="1" y="73"/>
                    </a:cubicBezTo>
                    <a:cubicBezTo>
                      <a:pt x="0" y="72"/>
                      <a:pt x="0" y="71"/>
                      <a:pt x="1" y="70"/>
                    </a:cubicBezTo>
                    <a:cubicBezTo>
                      <a:pt x="24" y="44"/>
                      <a:pt x="24" y="44"/>
                      <a:pt x="24" y="44"/>
                    </a:cubicBezTo>
                    <a:cubicBezTo>
                      <a:pt x="24" y="44"/>
                      <a:pt x="25" y="44"/>
                      <a:pt x="26" y="44"/>
                    </a:cubicBezTo>
                    <a:cubicBezTo>
                      <a:pt x="26" y="43"/>
                      <a:pt x="27" y="44"/>
                      <a:pt x="27" y="44"/>
                    </a:cubicBezTo>
                    <a:cubicBezTo>
                      <a:pt x="56" y="74"/>
                      <a:pt x="56" y="74"/>
                      <a:pt x="56" y="74"/>
                    </a:cubicBezTo>
                    <a:cubicBezTo>
                      <a:pt x="130" y="1"/>
                      <a:pt x="130" y="1"/>
                      <a:pt x="130" y="1"/>
                    </a:cubicBezTo>
                    <a:cubicBezTo>
                      <a:pt x="131" y="0"/>
                      <a:pt x="132" y="0"/>
                      <a:pt x="133" y="1"/>
                    </a:cubicBezTo>
                    <a:cubicBezTo>
                      <a:pt x="156" y="25"/>
                      <a:pt x="156" y="25"/>
                      <a:pt x="156" y="25"/>
                    </a:cubicBezTo>
                    <a:cubicBezTo>
                      <a:pt x="156" y="25"/>
                      <a:pt x="157" y="26"/>
                      <a:pt x="157" y="26"/>
                    </a:cubicBezTo>
                    <a:cubicBezTo>
                      <a:pt x="157" y="27"/>
                      <a:pt x="156" y="28"/>
                      <a:pt x="156" y="28"/>
                    </a:cubicBezTo>
                    <a:cubicBezTo>
                      <a:pt x="58" y="128"/>
                      <a:pt x="58" y="128"/>
                      <a:pt x="58" y="128"/>
                    </a:cubicBezTo>
                    <a:cubicBezTo>
                      <a:pt x="58" y="128"/>
                      <a:pt x="57" y="129"/>
                      <a:pt x="56" y="129"/>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Oval 106">
                <a:extLst>
                  <a:ext uri="{FF2B5EF4-FFF2-40B4-BE49-F238E27FC236}">
                    <a16:creationId xmlns:a16="http://schemas.microsoft.com/office/drawing/2014/main" id="{5E67E894-83C5-486D-8042-68F057B56002}"/>
                  </a:ext>
                </a:extLst>
              </p:cNvPr>
              <p:cNvSpPr>
                <a:spLocks noChangeArrowheads="1"/>
              </p:cNvSpPr>
              <p:nvPr/>
            </p:nvSpPr>
            <p:spPr bwMode="auto">
              <a:xfrm>
                <a:off x="5407025" y="5675313"/>
                <a:ext cx="563562" cy="565150"/>
              </a:xfrm>
              <a:prstGeom prst="ellipse">
                <a:avLst/>
              </a:pr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0" name="Group 249">
              <a:extLst>
                <a:ext uri="{FF2B5EF4-FFF2-40B4-BE49-F238E27FC236}">
                  <a16:creationId xmlns:a16="http://schemas.microsoft.com/office/drawing/2014/main" id="{11C78813-5B1C-47C2-A8AA-09AF2777D37C}"/>
                </a:ext>
              </a:extLst>
            </p:cNvPr>
            <p:cNvGrpSpPr/>
            <p:nvPr/>
          </p:nvGrpSpPr>
          <p:grpSpPr>
            <a:xfrm>
              <a:off x="982544" y="3505144"/>
              <a:ext cx="572984" cy="463648"/>
              <a:chOff x="4370388" y="5627687"/>
              <a:chExt cx="657225" cy="531814"/>
            </a:xfrm>
          </p:grpSpPr>
          <p:sp>
            <p:nvSpPr>
              <p:cNvPr id="242" name="Line 110">
                <a:extLst>
                  <a:ext uri="{FF2B5EF4-FFF2-40B4-BE49-F238E27FC236}">
                    <a16:creationId xmlns:a16="http://schemas.microsoft.com/office/drawing/2014/main" id="{73F3B05C-0394-4C75-8C52-9FE7B894B83B}"/>
                  </a:ext>
                </a:extLst>
              </p:cNvPr>
              <p:cNvSpPr>
                <a:spLocks noChangeShapeType="1"/>
              </p:cNvSpPr>
              <p:nvPr/>
            </p:nvSpPr>
            <p:spPr bwMode="auto">
              <a:xfrm flipH="1" flipV="1">
                <a:off x="4829175" y="5843588"/>
                <a:ext cx="101600" cy="96838"/>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111">
                <a:extLst>
                  <a:ext uri="{FF2B5EF4-FFF2-40B4-BE49-F238E27FC236}">
                    <a16:creationId xmlns:a16="http://schemas.microsoft.com/office/drawing/2014/main" id="{E9275B25-EC2E-44F4-8AA6-7B7CD1D66033}"/>
                  </a:ext>
                </a:extLst>
              </p:cNvPr>
              <p:cNvSpPr>
                <a:spLocks noChangeShapeType="1"/>
              </p:cNvSpPr>
              <p:nvPr/>
            </p:nvSpPr>
            <p:spPr bwMode="auto">
              <a:xfrm flipV="1">
                <a:off x="4933950" y="5838825"/>
                <a:ext cx="93663" cy="101600"/>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Freeform 112">
                <a:extLst>
                  <a:ext uri="{FF2B5EF4-FFF2-40B4-BE49-F238E27FC236}">
                    <a16:creationId xmlns:a16="http://schemas.microsoft.com/office/drawing/2014/main" id="{F4F5FC4E-C95C-476D-9D43-98105A4B648D}"/>
                  </a:ext>
                </a:extLst>
              </p:cNvPr>
              <p:cNvSpPr>
                <a:spLocks/>
              </p:cNvSpPr>
              <p:nvPr/>
            </p:nvSpPr>
            <p:spPr bwMode="auto">
              <a:xfrm>
                <a:off x="4505325" y="5627687"/>
                <a:ext cx="441325" cy="303213"/>
              </a:xfrm>
              <a:custGeom>
                <a:avLst/>
                <a:gdLst>
                  <a:gd name="T0" fmla="*/ 0 w 211"/>
                  <a:gd name="T1" fmla="*/ 60 h 144"/>
                  <a:gd name="T2" fmla="*/ 9 w 211"/>
                  <a:gd name="T3" fmla="*/ 49 h 144"/>
                  <a:gd name="T4" fmla="*/ 170 w 211"/>
                  <a:gd name="T5" fmla="*/ 43 h 144"/>
                  <a:gd name="T6" fmla="*/ 205 w 211"/>
                  <a:gd name="T7" fmla="*/ 144 h 144"/>
                </a:gdLst>
                <a:ahLst/>
                <a:cxnLst>
                  <a:cxn ang="0">
                    <a:pos x="T0" y="T1"/>
                  </a:cxn>
                  <a:cxn ang="0">
                    <a:pos x="T2" y="T3"/>
                  </a:cxn>
                  <a:cxn ang="0">
                    <a:pos x="T4" y="T5"/>
                  </a:cxn>
                  <a:cxn ang="0">
                    <a:pos x="T6" y="T7"/>
                  </a:cxn>
                </a:cxnLst>
                <a:rect l="0" t="0" r="r" b="b"/>
                <a:pathLst>
                  <a:path w="211" h="144">
                    <a:moveTo>
                      <a:pt x="0" y="60"/>
                    </a:moveTo>
                    <a:cubicBezTo>
                      <a:pt x="3" y="56"/>
                      <a:pt x="6" y="53"/>
                      <a:pt x="9" y="49"/>
                    </a:cubicBezTo>
                    <a:cubicBezTo>
                      <a:pt x="52" y="3"/>
                      <a:pt x="124" y="0"/>
                      <a:pt x="170" y="43"/>
                    </a:cubicBezTo>
                    <a:cubicBezTo>
                      <a:pt x="199" y="70"/>
                      <a:pt x="211" y="108"/>
                      <a:pt x="205" y="144"/>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Freeform 113">
                <a:extLst>
                  <a:ext uri="{FF2B5EF4-FFF2-40B4-BE49-F238E27FC236}">
                    <a16:creationId xmlns:a16="http://schemas.microsoft.com/office/drawing/2014/main" id="{586485E6-D847-4771-85E6-BD020A8C0F30}"/>
                  </a:ext>
                </a:extLst>
              </p:cNvPr>
              <p:cNvSpPr>
                <a:spLocks/>
              </p:cNvSpPr>
              <p:nvPr/>
            </p:nvSpPr>
            <p:spPr bwMode="auto">
              <a:xfrm>
                <a:off x="4452938" y="5862638"/>
                <a:ext cx="246063" cy="271463"/>
              </a:xfrm>
              <a:custGeom>
                <a:avLst/>
                <a:gdLst>
                  <a:gd name="T0" fmla="*/ 118 w 118"/>
                  <a:gd name="T1" fmla="*/ 129 h 129"/>
                  <a:gd name="T2" fmla="*/ 40 w 118"/>
                  <a:gd name="T3" fmla="*/ 98 h 129"/>
                  <a:gd name="T4" fmla="*/ 5 w 118"/>
                  <a:gd name="T5" fmla="*/ 0 h 129"/>
                </a:gdLst>
                <a:ahLst/>
                <a:cxnLst>
                  <a:cxn ang="0">
                    <a:pos x="T0" y="T1"/>
                  </a:cxn>
                  <a:cxn ang="0">
                    <a:pos x="T2" y="T3"/>
                  </a:cxn>
                  <a:cxn ang="0">
                    <a:pos x="T4" y="T5"/>
                  </a:cxn>
                </a:cxnLst>
                <a:rect l="0" t="0" r="r" b="b"/>
                <a:pathLst>
                  <a:path w="118" h="129">
                    <a:moveTo>
                      <a:pt x="118" y="129"/>
                    </a:moveTo>
                    <a:cubicBezTo>
                      <a:pt x="90" y="129"/>
                      <a:pt x="62" y="119"/>
                      <a:pt x="40" y="98"/>
                    </a:cubicBezTo>
                    <a:cubicBezTo>
                      <a:pt x="12" y="72"/>
                      <a:pt x="0" y="35"/>
                      <a:pt x="5"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114">
                <a:extLst>
                  <a:ext uri="{FF2B5EF4-FFF2-40B4-BE49-F238E27FC236}">
                    <a16:creationId xmlns:a16="http://schemas.microsoft.com/office/drawing/2014/main" id="{C1B3F7CB-C109-461C-BA85-73547DD3B476}"/>
                  </a:ext>
                </a:extLst>
              </p:cNvPr>
              <p:cNvSpPr>
                <a:spLocks noChangeShapeType="1"/>
              </p:cNvSpPr>
              <p:nvPr/>
            </p:nvSpPr>
            <p:spPr bwMode="auto">
              <a:xfrm>
                <a:off x="4465638" y="5848350"/>
                <a:ext cx="103188" cy="96838"/>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115">
                <a:extLst>
                  <a:ext uri="{FF2B5EF4-FFF2-40B4-BE49-F238E27FC236}">
                    <a16:creationId xmlns:a16="http://schemas.microsoft.com/office/drawing/2014/main" id="{44386A67-105F-4777-8C71-7E4B40B29382}"/>
                  </a:ext>
                </a:extLst>
              </p:cNvPr>
              <p:cNvSpPr>
                <a:spLocks noChangeShapeType="1"/>
              </p:cNvSpPr>
              <p:nvPr/>
            </p:nvSpPr>
            <p:spPr bwMode="auto">
              <a:xfrm flipH="1">
                <a:off x="4370388" y="5848350"/>
                <a:ext cx="93663" cy="103188"/>
              </a:xfrm>
              <a:prstGeom prst="line">
                <a:avLst/>
              </a:prstGeom>
              <a:noFill/>
              <a:ln w="317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Freeform 116">
                <a:extLst>
                  <a:ext uri="{FF2B5EF4-FFF2-40B4-BE49-F238E27FC236}">
                    <a16:creationId xmlns:a16="http://schemas.microsoft.com/office/drawing/2014/main" id="{8FDF0EE7-01EC-4C67-9BEF-D1172F7539BD}"/>
                  </a:ext>
                </a:extLst>
              </p:cNvPr>
              <p:cNvSpPr>
                <a:spLocks/>
              </p:cNvSpPr>
              <p:nvPr/>
            </p:nvSpPr>
            <p:spPr bwMode="auto">
              <a:xfrm>
                <a:off x="4451350" y="5859463"/>
                <a:ext cx="433388" cy="300038"/>
              </a:xfrm>
              <a:custGeom>
                <a:avLst/>
                <a:gdLst>
                  <a:gd name="T0" fmla="*/ 208 w 208"/>
                  <a:gd name="T1" fmla="*/ 88 h 143"/>
                  <a:gd name="T2" fmla="*/ 203 w 208"/>
                  <a:gd name="T3" fmla="*/ 94 h 143"/>
                  <a:gd name="T4" fmla="*/ 42 w 208"/>
                  <a:gd name="T5" fmla="*/ 101 h 143"/>
                  <a:gd name="T6" fmla="*/ 6 w 208"/>
                  <a:gd name="T7" fmla="*/ 0 h 143"/>
                </a:gdLst>
                <a:ahLst/>
                <a:cxnLst>
                  <a:cxn ang="0">
                    <a:pos x="T0" y="T1"/>
                  </a:cxn>
                  <a:cxn ang="0">
                    <a:pos x="T2" y="T3"/>
                  </a:cxn>
                  <a:cxn ang="0">
                    <a:pos x="T4" y="T5"/>
                  </a:cxn>
                  <a:cxn ang="0">
                    <a:pos x="T6" y="T7"/>
                  </a:cxn>
                </a:cxnLst>
                <a:rect l="0" t="0" r="r" b="b"/>
                <a:pathLst>
                  <a:path w="208" h="143">
                    <a:moveTo>
                      <a:pt x="208" y="88"/>
                    </a:moveTo>
                    <a:cubicBezTo>
                      <a:pt x="206" y="90"/>
                      <a:pt x="204" y="92"/>
                      <a:pt x="203" y="94"/>
                    </a:cubicBezTo>
                    <a:cubicBezTo>
                      <a:pt x="160" y="140"/>
                      <a:pt x="88" y="143"/>
                      <a:pt x="42" y="101"/>
                    </a:cubicBezTo>
                    <a:cubicBezTo>
                      <a:pt x="13" y="74"/>
                      <a:pt x="0" y="36"/>
                      <a:pt x="6" y="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Freeform 117">
                <a:extLst>
                  <a:ext uri="{FF2B5EF4-FFF2-40B4-BE49-F238E27FC236}">
                    <a16:creationId xmlns:a16="http://schemas.microsoft.com/office/drawing/2014/main" id="{56A4EA1C-42BF-43F8-B831-59EB3D7A5573}"/>
                  </a:ext>
                </a:extLst>
              </p:cNvPr>
              <p:cNvSpPr>
                <a:spLocks/>
              </p:cNvSpPr>
              <p:nvPr/>
            </p:nvSpPr>
            <p:spPr bwMode="auto">
              <a:xfrm>
                <a:off x="4695825" y="5653088"/>
                <a:ext cx="247650" cy="273050"/>
              </a:xfrm>
              <a:custGeom>
                <a:avLst/>
                <a:gdLst>
                  <a:gd name="T0" fmla="*/ 0 w 119"/>
                  <a:gd name="T1" fmla="*/ 1 h 130"/>
                  <a:gd name="T2" fmla="*/ 79 w 119"/>
                  <a:gd name="T3" fmla="*/ 31 h 130"/>
                  <a:gd name="T4" fmla="*/ 115 w 119"/>
                  <a:gd name="T5" fmla="*/ 130 h 130"/>
                </a:gdLst>
                <a:ahLst/>
                <a:cxnLst>
                  <a:cxn ang="0">
                    <a:pos x="T0" y="T1"/>
                  </a:cxn>
                  <a:cxn ang="0">
                    <a:pos x="T2" y="T3"/>
                  </a:cxn>
                  <a:cxn ang="0">
                    <a:pos x="T4" y="T5"/>
                  </a:cxn>
                </a:cxnLst>
                <a:rect l="0" t="0" r="r" b="b"/>
                <a:pathLst>
                  <a:path w="119" h="130">
                    <a:moveTo>
                      <a:pt x="0" y="1"/>
                    </a:moveTo>
                    <a:cubicBezTo>
                      <a:pt x="28" y="0"/>
                      <a:pt x="56" y="10"/>
                      <a:pt x="79" y="31"/>
                    </a:cubicBezTo>
                    <a:cubicBezTo>
                      <a:pt x="107" y="57"/>
                      <a:pt x="119" y="94"/>
                      <a:pt x="115" y="130"/>
                    </a:cubicBezTo>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5">
              <a:extLst>
                <a:ext uri="{FF2B5EF4-FFF2-40B4-BE49-F238E27FC236}">
                  <a16:creationId xmlns:a16="http://schemas.microsoft.com/office/drawing/2014/main" id="{6DE071DF-F005-44DA-9BE7-219369D06A2C}"/>
                </a:ext>
              </a:extLst>
            </p:cNvPr>
            <p:cNvSpPr>
              <a:spLocks/>
            </p:cNvSpPr>
            <p:nvPr/>
          </p:nvSpPr>
          <p:spPr bwMode="auto">
            <a:xfrm>
              <a:off x="7710239" y="3527373"/>
              <a:ext cx="513096" cy="413785"/>
            </a:xfrm>
            <a:custGeom>
              <a:avLst/>
              <a:gdLst>
                <a:gd name="T0" fmla="*/ 148 w 296"/>
                <a:gd name="T1" fmla="*/ 237 h 238"/>
                <a:gd name="T2" fmla="*/ 8 w 296"/>
                <a:gd name="T3" fmla="*/ 104 h 238"/>
                <a:gd name="T4" fmla="*/ 0 w 296"/>
                <a:gd name="T5" fmla="*/ 70 h 238"/>
                <a:gd name="T6" fmla="*/ 78 w 296"/>
                <a:gd name="T7" fmla="*/ 0 h 238"/>
                <a:gd name="T8" fmla="*/ 148 w 296"/>
                <a:gd name="T9" fmla="*/ 40 h 238"/>
                <a:gd name="T10" fmla="*/ 218 w 296"/>
                <a:gd name="T11" fmla="*/ 0 h 238"/>
                <a:gd name="T12" fmla="*/ 296 w 296"/>
                <a:gd name="T13" fmla="*/ 70 h 238"/>
                <a:gd name="T14" fmla="*/ 288 w 296"/>
                <a:gd name="T15" fmla="*/ 104 h 238"/>
                <a:gd name="T16" fmla="*/ 149 w 296"/>
                <a:gd name="T17" fmla="*/ 237 h 238"/>
                <a:gd name="T18" fmla="*/ 148 w 296"/>
                <a:gd name="T19" fmla="*/ 238 h 238"/>
                <a:gd name="T20" fmla="*/ 148 w 296"/>
                <a:gd name="T21" fmla="*/ 237 h 238"/>
                <a:gd name="T22" fmla="*/ 148 w 296"/>
                <a:gd name="T23"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38">
                  <a:moveTo>
                    <a:pt x="148" y="237"/>
                  </a:moveTo>
                  <a:cubicBezTo>
                    <a:pt x="137" y="230"/>
                    <a:pt x="30" y="155"/>
                    <a:pt x="8" y="104"/>
                  </a:cubicBezTo>
                  <a:cubicBezTo>
                    <a:pt x="4" y="94"/>
                    <a:pt x="0" y="81"/>
                    <a:pt x="0" y="70"/>
                  </a:cubicBezTo>
                  <a:cubicBezTo>
                    <a:pt x="0" y="31"/>
                    <a:pt x="35" y="0"/>
                    <a:pt x="78" y="0"/>
                  </a:cubicBezTo>
                  <a:cubicBezTo>
                    <a:pt x="109" y="0"/>
                    <a:pt x="136" y="17"/>
                    <a:pt x="148" y="40"/>
                  </a:cubicBezTo>
                  <a:cubicBezTo>
                    <a:pt x="161" y="17"/>
                    <a:pt x="188" y="0"/>
                    <a:pt x="218" y="0"/>
                  </a:cubicBezTo>
                  <a:cubicBezTo>
                    <a:pt x="261" y="0"/>
                    <a:pt x="296" y="31"/>
                    <a:pt x="296" y="70"/>
                  </a:cubicBezTo>
                  <a:cubicBezTo>
                    <a:pt x="296" y="81"/>
                    <a:pt x="292" y="94"/>
                    <a:pt x="288" y="104"/>
                  </a:cubicBezTo>
                  <a:cubicBezTo>
                    <a:pt x="266" y="155"/>
                    <a:pt x="159" y="230"/>
                    <a:pt x="149" y="237"/>
                  </a:cubicBezTo>
                  <a:cubicBezTo>
                    <a:pt x="148" y="238"/>
                    <a:pt x="148" y="238"/>
                    <a:pt x="148" y="238"/>
                  </a:cubicBezTo>
                  <a:cubicBezTo>
                    <a:pt x="148" y="237"/>
                    <a:pt x="148" y="237"/>
                    <a:pt x="148" y="237"/>
                  </a:cubicBezTo>
                  <a:cubicBezTo>
                    <a:pt x="148" y="237"/>
                    <a:pt x="148" y="237"/>
                    <a:pt x="148" y="237"/>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49" name="Group 148">
              <a:extLst>
                <a:ext uri="{FF2B5EF4-FFF2-40B4-BE49-F238E27FC236}">
                  <a16:creationId xmlns:a16="http://schemas.microsoft.com/office/drawing/2014/main" id="{6A5E801A-0121-49D5-AFC6-5C2F0992AC6E}"/>
                </a:ext>
              </a:extLst>
            </p:cNvPr>
            <p:cNvGrpSpPr/>
            <p:nvPr/>
          </p:nvGrpSpPr>
          <p:grpSpPr>
            <a:xfrm>
              <a:off x="6149002" y="3503828"/>
              <a:ext cx="468623" cy="464963"/>
              <a:chOff x="3400426" y="2743200"/>
              <a:chExt cx="812800" cy="806450"/>
            </a:xfrm>
          </p:grpSpPr>
          <p:sp>
            <p:nvSpPr>
              <p:cNvPr id="151" name="Freeform 37">
                <a:extLst>
                  <a:ext uri="{FF2B5EF4-FFF2-40B4-BE49-F238E27FC236}">
                    <a16:creationId xmlns:a16="http://schemas.microsoft.com/office/drawing/2014/main" id="{783BF16D-B3C9-496D-AC4B-41936B1E3AE4}"/>
                  </a:ext>
                </a:extLst>
              </p:cNvPr>
              <p:cNvSpPr>
                <a:spLocks/>
              </p:cNvSpPr>
              <p:nvPr/>
            </p:nvSpPr>
            <p:spPr bwMode="auto">
              <a:xfrm>
                <a:off x="3400426" y="2743200"/>
                <a:ext cx="812800" cy="806450"/>
              </a:xfrm>
              <a:custGeom>
                <a:avLst/>
                <a:gdLst>
                  <a:gd name="T0" fmla="*/ 148 w 288"/>
                  <a:gd name="T1" fmla="*/ 246 h 285"/>
                  <a:gd name="T2" fmla="*/ 171 w 288"/>
                  <a:gd name="T3" fmla="*/ 285 h 285"/>
                  <a:gd name="T4" fmla="*/ 201 w 288"/>
                  <a:gd name="T5" fmla="*/ 273 h 285"/>
                  <a:gd name="T6" fmla="*/ 199 w 288"/>
                  <a:gd name="T7" fmla="*/ 227 h 285"/>
                  <a:gd name="T8" fmla="*/ 213 w 288"/>
                  <a:gd name="T9" fmla="*/ 219 h 285"/>
                  <a:gd name="T10" fmla="*/ 256 w 288"/>
                  <a:gd name="T11" fmla="*/ 233 h 285"/>
                  <a:gd name="T12" fmla="*/ 271 w 288"/>
                  <a:gd name="T13" fmla="*/ 207 h 285"/>
                  <a:gd name="T14" fmla="*/ 240 w 288"/>
                  <a:gd name="T15" fmla="*/ 172 h 285"/>
                  <a:gd name="T16" fmla="*/ 246 w 288"/>
                  <a:gd name="T17" fmla="*/ 157 h 285"/>
                  <a:gd name="T18" fmla="*/ 288 w 288"/>
                  <a:gd name="T19" fmla="*/ 140 h 285"/>
                  <a:gd name="T20" fmla="*/ 282 w 288"/>
                  <a:gd name="T21" fmla="*/ 110 h 285"/>
                  <a:gd name="T22" fmla="*/ 236 w 288"/>
                  <a:gd name="T23" fmla="*/ 103 h 285"/>
                  <a:gd name="T24" fmla="*/ 231 w 288"/>
                  <a:gd name="T25" fmla="*/ 88 h 285"/>
                  <a:gd name="T26" fmla="*/ 252 w 288"/>
                  <a:gd name="T27" fmla="*/ 48 h 285"/>
                  <a:gd name="T28" fmla="*/ 227 w 288"/>
                  <a:gd name="T29" fmla="*/ 29 h 285"/>
                  <a:gd name="T30" fmla="*/ 189 w 288"/>
                  <a:gd name="T31" fmla="*/ 53 h 285"/>
                  <a:gd name="T32" fmla="*/ 175 w 288"/>
                  <a:gd name="T33" fmla="*/ 45 h 285"/>
                  <a:gd name="T34" fmla="*/ 168 w 288"/>
                  <a:gd name="T35" fmla="*/ 2 h 285"/>
                  <a:gd name="T36" fmla="*/ 134 w 288"/>
                  <a:gd name="T37" fmla="*/ 2 h 285"/>
                  <a:gd name="T38" fmla="*/ 120 w 288"/>
                  <a:gd name="T39" fmla="*/ 46 h 285"/>
                  <a:gd name="T40" fmla="*/ 106 w 288"/>
                  <a:gd name="T41" fmla="*/ 48 h 285"/>
                  <a:gd name="T42" fmla="*/ 65 w 288"/>
                  <a:gd name="T43" fmla="*/ 15 h 285"/>
                  <a:gd name="T44" fmla="*/ 42 w 288"/>
                  <a:gd name="T45" fmla="*/ 37 h 285"/>
                  <a:gd name="T46" fmla="*/ 62 w 288"/>
                  <a:gd name="T47" fmla="*/ 85 h 285"/>
                  <a:gd name="T48" fmla="*/ 53 w 288"/>
                  <a:gd name="T49" fmla="*/ 96 h 285"/>
                  <a:gd name="T50" fmla="*/ 7 w 288"/>
                  <a:gd name="T51" fmla="*/ 97 h 285"/>
                  <a:gd name="T52" fmla="*/ 3 w 288"/>
                  <a:gd name="T53" fmla="*/ 128 h 285"/>
                  <a:gd name="T54" fmla="*/ 43 w 288"/>
                  <a:gd name="T55" fmla="*/ 150 h 285"/>
                  <a:gd name="T56" fmla="*/ 42 w 288"/>
                  <a:gd name="T57" fmla="*/ 165 h 285"/>
                  <a:gd name="T58" fmla="*/ 10 w 288"/>
                  <a:gd name="T59" fmla="*/ 196 h 285"/>
                  <a:gd name="T60" fmla="*/ 25 w 288"/>
                  <a:gd name="T61" fmla="*/ 223 h 285"/>
                  <a:gd name="T62" fmla="*/ 70 w 288"/>
                  <a:gd name="T63" fmla="*/ 213 h 285"/>
                  <a:gd name="T64" fmla="*/ 81 w 288"/>
                  <a:gd name="T65" fmla="*/ 225 h 285"/>
                  <a:gd name="T66" fmla="*/ 74 w 288"/>
                  <a:gd name="T67" fmla="*/ 270 h 285"/>
                  <a:gd name="T68" fmla="*/ 103 w 288"/>
                  <a:gd name="T69" fmla="*/ 280 h 285"/>
                  <a:gd name="T70" fmla="*/ 132 w 288"/>
                  <a:gd name="T71" fmla="*/ 2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8" h="285">
                    <a:moveTo>
                      <a:pt x="144" y="244"/>
                    </a:moveTo>
                    <a:cubicBezTo>
                      <a:pt x="145" y="244"/>
                      <a:pt x="147" y="245"/>
                      <a:pt x="148" y="246"/>
                    </a:cubicBezTo>
                    <a:cubicBezTo>
                      <a:pt x="168" y="283"/>
                      <a:pt x="168" y="283"/>
                      <a:pt x="168" y="283"/>
                    </a:cubicBezTo>
                    <a:cubicBezTo>
                      <a:pt x="169" y="285"/>
                      <a:pt x="170" y="285"/>
                      <a:pt x="171" y="285"/>
                    </a:cubicBezTo>
                    <a:cubicBezTo>
                      <a:pt x="198" y="276"/>
                      <a:pt x="198" y="276"/>
                      <a:pt x="198" y="276"/>
                    </a:cubicBezTo>
                    <a:cubicBezTo>
                      <a:pt x="199" y="276"/>
                      <a:pt x="201" y="274"/>
                      <a:pt x="201" y="273"/>
                    </a:cubicBezTo>
                    <a:cubicBezTo>
                      <a:pt x="197" y="231"/>
                      <a:pt x="197" y="231"/>
                      <a:pt x="197" y="231"/>
                    </a:cubicBezTo>
                    <a:cubicBezTo>
                      <a:pt x="197" y="229"/>
                      <a:pt x="198" y="228"/>
                      <a:pt x="199" y="227"/>
                    </a:cubicBezTo>
                    <a:cubicBezTo>
                      <a:pt x="200" y="226"/>
                      <a:pt x="207" y="221"/>
                      <a:pt x="209" y="220"/>
                    </a:cubicBezTo>
                    <a:cubicBezTo>
                      <a:pt x="210" y="219"/>
                      <a:pt x="211" y="219"/>
                      <a:pt x="213" y="219"/>
                    </a:cubicBezTo>
                    <a:cubicBezTo>
                      <a:pt x="253" y="235"/>
                      <a:pt x="253" y="235"/>
                      <a:pt x="253" y="235"/>
                    </a:cubicBezTo>
                    <a:cubicBezTo>
                      <a:pt x="253" y="235"/>
                      <a:pt x="255" y="234"/>
                      <a:pt x="256" y="233"/>
                    </a:cubicBezTo>
                    <a:cubicBezTo>
                      <a:pt x="271" y="210"/>
                      <a:pt x="271" y="210"/>
                      <a:pt x="271" y="210"/>
                    </a:cubicBezTo>
                    <a:cubicBezTo>
                      <a:pt x="272" y="208"/>
                      <a:pt x="272" y="207"/>
                      <a:pt x="271" y="207"/>
                    </a:cubicBezTo>
                    <a:cubicBezTo>
                      <a:pt x="241" y="176"/>
                      <a:pt x="241" y="176"/>
                      <a:pt x="241" y="176"/>
                    </a:cubicBezTo>
                    <a:cubicBezTo>
                      <a:pt x="240" y="175"/>
                      <a:pt x="240" y="174"/>
                      <a:pt x="240" y="172"/>
                    </a:cubicBezTo>
                    <a:cubicBezTo>
                      <a:pt x="241" y="170"/>
                      <a:pt x="242" y="162"/>
                      <a:pt x="243" y="160"/>
                    </a:cubicBezTo>
                    <a:cubicBezTo>
                      <a:pt x="243" y="159"/>
                      <a:pt x="244" y="157"/>
                      <a:pt x="246" y="157"/>
                    </a:cubicBezTo>
                    <a:cubicBezTo>
                      <a:pt x="286" y="143"/>
                      <a:pt x="286" y="143"/>
                      <a:pt x="286" y="143"/>
                    </a:cubicBezTo>
                    <a:cubicBezTo>
                      <a:pt x="287" y="143"/>
                      <a:pt x="288" y="141"/>
                      <a:pt x="288" y="140"/>
                    </a:cubicBezTo>
                    <a:cubicBezTo>
                      <a:pt x="284" y="112"/>
                      <a:pt x="284" y="112"/>
                      <a:pt x="284" y="112"/>
                    </a:cubicBezTo>
                    <a:cubicBezTo>
                      <a:pt x="284" y="111"/>
                      <a:pt x="283" y="110"/>
                      <a:pt x="282" y="110"/>
                    </a:cubicBezTo>
                    <a:cubicBezTo>
                      <a:pt x="240" y="106"/>
                      <a:pt x="240" y="106"/>
                      <a:pt x="240" y="106"/>
                    </a:cubicBezTo>
                    <a:cubicBezTo>
                      <a:pt x="238" y="106"/>
                      <a:pt x="237" y="105"/>
                      <a:pt x="236" y="103"/>
                    </a:cubicBezTo>
                    <a:cubicBezTo>
                      <a:pt x="236" y="101"/>
                      <a:pt x="232" y="94"/>
                      <a:pt x="231" y="92"/>
                    </a:cubicBezTo>
                    <a:cubicBezTo>
                      <a:pt x="230" y="91"/>
                      <a:pt x="230" y="89"/>
                      <a:pt x="231" y="88"/>
                    </a:cubicBezTo>
                    <a:cubicBezTo>
                      <a:pt x="253" y="51"/>
                      <a:pt x="253" y="51"/>
                      <a:pt x="253" y="51"/>
                    </a:cubicBezTo>
                    <a:cubicBezTo>
                      <a:pt x="254" y="50"/>
                      <a:pt x="252" y="49"/>
                      <a:pt x="252" y="48"/>
                    </a:cubicBezTo>
                    <a:cubicBezTo>
                      <a:pt x="232" y="29"/>
                      <a:pt x="232" y="29"/>
                      <a:pt x="232" y="29"/>
                    </a:cubicBezTo>
                    <a:cubicBezTo>
                      <a:pt x="231" y="29"/>
                      <a:pt x="230" y="28"/>
                      <a:pt x="227" y="29"/>
                    </a:cubicBezTo>
                    <a:cubicBezTo>
                      <a:pt x="193" y="52"/>
                      <a:pt x="193" y="52"/>
                      <a:pt x="193" y="52"/>
                    </a:cubicBezTo>
                    <a:cubicBezTo>
                      <a:pt x="192" y="53"/>
                      <a:pt x="191" y="53"/>
                      <a:pt x="189" y="53"/>
                    </a:cubicBezTo>
                    <a:cubicBezTo>
                      <a:pt x="187" y="52"/>
                      <a:pt x="180" y="49"/>
                      <a:pt x="178" y="48"/>
                    </a:cubicBezTo>
                    <a:cubicBezTo>
                      <a:pt x="177" y="48"/>
                      <a:pt x="176" y="47"/>
                      <a:pt x="175" y="45"/>
                    </a:cubicBezTo>
                    <a:cubicBezTo>
                      <a:pt x="168" y="3"/>
                      <a:pt x="168" y="3"/>
                      <a:pt x="168" y="3"/>
                    </a:cubicBezTo>
                    <a:cubicBezTo>
                      <a:pt x="168" y="2"/>
                      <a:pt x="168" y="2"/>
                      <a:pt x="168" y="2"/>
                    </a:cubicBezTo>
                    <a:cubicBezTo>
                      <a:pt x="167" y="1"/>
                      <a:pt x="138" y="0"/>
                      <a:pt x="138" y="0"/>
                    </a:cubicBezTo>
                    <a:cubicBezTo>
                      <a:pt x="138" y="0"/>
                      <a:pt x="135" y="1"/>
                      <a:pt x="134" y="2"/>
                    </a:cubicBezTo>
                    <a:cubicBezTo>
                      <a:pt x="123" y="43"/>
                      <a:pt x="123" y="43"/>
                      <a:pt x="123" y="43"/>
                    </a:cubicBezTo>
                    <a:cubicBezTo>
                      <a:pt x="123" y="44"/>
                      <a:pt x="121" y="45"/>
                      <a:pt x="120" y="46"/>
                    </a:cubicBezTo>
                    <a:cubicBezTo>
                      <a:pt x="117" y="47"/>
                      <a:pt x="114" y="47"/>
                      <a:pt x="110" y="48"/>
                    </a:cubicBezTo>
                    <a:cubicBezTo>
                      <a:pt x="109" y="49"/>
                      <a:pt x="107" y="49"/>
                      <a:pt x="106" y="48"/>
                    </a:cubicBezTo>
                    <a:cubicBezTo>
                      <a:pt x="69" y="16"/>
                      <a:pt x="69" y="16"/>
                      <a:pt x="69" y="16"/>
                    </a:cubicBezTo>
                    <a:cubicBezTo>
                      <a:pt x="68" y="15"/>
                      <a:pt x="66" y="15"/>
                      <a:pt x="65" y="15"/>
                    </a:cubicBezTo>
                    <a:cubicBezTo>
                      <a:pt x="43" y="32"/>
                      <a:pt x="43" y="32"/>
                      <a:pt x="43" y="32"/>
                    </a:cubicBezTo>
                    <a:cubicBezTo>
                      <a:pt x="42" y="33"/>
                      <a:pt x="41" y="35"/>
                      <a:pt x="42" y="37"/>
                    </a:cubicBezTo>
                    <a:cubicBezTo>
                      <a:pt x="62" y="80"/>
                      <a:pt x="62" y="80"/>
                      <a:pt x="62" y="80"/>
                    </a:cubicBezTo>
                    <a:cubicBezTo>
                      <a:pt x="63" y="82"/>
                      <a:pt x="63" y="83"/>
                      <a:pt x="62" y="85"/>
                    </a:cubicBezTo>
                    <a:cubicBezTo>
                      <a:pt x="60" y="88"/>
                      <a:pt x="59" y="90"/>
                      <a:pt x="57" y="93"/>
                    </a:cubicBezTo>
                    <a:cubicBezTo>
                      <a:pt x="56" y="94"/>
                      <a:pt x="54" y="96"/>
                      <a:pt x="53" y="96"/>
                    </a:cubicBezTo>
                    <a:cubicBezTo>
                      <a:pt x="53" y="96"/>
                      <a:pt x="10" y="95"/>
                      <a:pt x="10" y="95"/>
                    </a:cubicBezTo>
                    <a:cubicBezTo>
                      <a:pt x="8" y="95"/>
                      <a:pt x="7" y="96"/>
                      <a:pt x="7" y="97"/>
                    </a:cubicBezTo>
                    <a:cubicBezTo>
                      <a:pt x="1" y="124"/>
                      <a:pt x="1" y="124"/>
                      <a:pt x="1" y="124"/>
                    </a:cubicBezTo>
                    <a:cubicBezTo>
                      <a:pt x="0" y="126"/>
                      <a:pt x="2" y="127"/>
                      <a:pt x="3" y="128"/>
                    </a:cubicBezTo>
                    <a:cubicBezTo>
                      <a:pt x="40" y="146"/>
                      <a:pt x="40" y="146"/>
                      <a:pt x="40" y="146"/>
                    </a:cubicBezTo>
                    <a:cubicBezTo>
                      <a:pt x="42" y="147"/>
                      <a:pt x="43" y="148"/>
                      <a:pt x="43" y="150"/>
                    </a:cubicBezTo>
                    <a:cubicBezTo>
                      <a:pt x="43" y="152"/>
                      <a:pt x="44" y="160"/>
                      <a:pt x="44" y="162"/>
                    </a:cubicBezTo>
                    <a:cubicBezTo>
                      <a:pt x="44" y="163"/>
                      <a:pt x="43" y="164"/>
                      <a:pt x="42" y="165"/>
                    </a:cubicBezTo>
                    <a:cubicBezTo>
                      <a:pt x="10" y="192"/>
                      <a:pt x="10" y="192"/>
                      <a:pt x="10" y="192"/>
                    </a:cubicBezTo>
                    <a:cubicBezTo>
                      <a:pt x="10" y="192"/>
                      <a:pt x="9" y="193"/>
                      <a:pt x="10" y="196"/>
                    </a:cubicBezTo>
                    <a:cubicBezTo>
                      <a:pt x="22" y="221"/>
                      <a:pt x="22" y="221"/>
                      <a:pt x="22" y="221"/>
                    </a:cubicBezTo>
                    <a:cubicBezTo>
                      <a:pt x="23" y="222"/>
                      <a:pt x="24" y="223"/>
                      <a:pt x="25" y="223"/>
                    </a:cubicBezTo>
                    <a:cubicBezTo>
                      <a:pt x="66" y="212"/>
                      <a:pt x="66" y="212"/>
                      <a:pt x="66" y="212"/>
                    </a:cubicBezTo>
                    <a:cubicBezTo>
                      <a:pt x="68" y="211"/>
                      <a:pt x="69" y="212"/>
                      <a:pt x="70" y="213"/>
                    </a:cubicBezTo>
                    <a:cubicBezTo>
                      <a:pt x="72" y="214"/>
                      <a:pt x="78" y="220"/>
                      <a:pt x="79" y="221"/>
                    </a:cubicBezTo>
                    <a:cubicBezTo>
                      <a:pt x="80" y="222"/>
                      <a:pt x="81" y="224"/>
                      <a:pt x="81" y="225"/>
                    </a:cubicBezTo>
                    <a:cubicBezTo>
                      <a:pt x="72" y="267"/>
                      <a:pt x="72" y="267"/>
                      <a:pt x="72" y="267"/>
                    </a:cubicBezTo>
                    <a:cubicBezTo>
                      <a:pt x="72" y="268"/>
                      <a:pt x="73" y="269"/>
                      <a:pt x="74" y="270"/>
                    </a:cubicBezTo>
                    <a:cubicBezTo>
                      <a:pt x="100" y="281"/>
                      <a:pt x="100" y="281"/>
                      <a:pt x="100" y="281"/>
                    </a:cubicBezTo>
                    <a:cubicBezTo>
                      <a:pt x="101" y="281"/>
                      <a:pt x="103" y="281"/>
                      <a:pt x="103" y="280"/>
                    </a:cubicBezTo>
                    <a:cubicBezTo>
                      <a:pt x="128" y="245"/>
                      <a:pt x="128" y="245"/>
                      <a:pt x="128" y="245"/>
                    </a:cubicBezTo>
                    <a:cubicBezTo>
                      <a:pt x="129" y="244"/>
                      <a:pt x="131" y="243"/>
                      <a:pt x="132" y="243"/>
                    </a:cubicBezTo>
                    <a:cubicBezTo>
                      <a:pt x="136" y="244"/>
                      <a:pt x="144" y="244"/>
                      <a:pt x="144" y="244"/>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38">
                <a:extLst>
                  <a:ext uri="{FF2B5EF4-FFF2-40B4-BE49-F238E27FC236}">
                    <a16:creationId xmlns:a16="http://schemas.microsoft.com/office/drawing/2014/main" id="{B25160A7-50E5-49AC-BA0A-9442FC28B307}"/>
                  </a:ext>
                </a:extLst>
              </p:cNvPr>
              <p:cNvSpPr>
                <a:spLocks/>
              </p:cNvSpPr>
              <p:nvPr/>
            </p:nvSpPr>
            <p:spPr bwMode="auto">
              <a:xfrm>
                <a:off x="3665538" y="3008313"/>
                <a:ext cx="282575" cy="277812"/>
              </a:xfrm>
              <a:custGeom>
                <a:avLst/>
                <a:gdLst>
                  <a:gd name="T0" fmla="*/ 50 w 100"/>
                  <a:gd name="T1" fmla="*/ 0 h 98"/>
                  <a:gd name="T2" fmla="*/ 21 w 100"/>
                  <a:gd name="T3" fmla="*/ 9 h 98"/>
                  <a:gd name="T4" fmla="*/ 2 w 100"/>
                  <a:gd name="T5" fmla="*/ 42 h 98"/>
                  <a:gd name="T6" fmla="*/ 11 w 100"/>
                  <a:gd name="T7" fmla="*/ 78 h 98"/>
                  <a:gd name="T8" fmla="*/ 44 w 100"/>
                  <a:gd name="T9" fmla="*/ 97 h 98"/>
                  <a:gd name="T10" fmla="*/ 80 w 100"/>
                  <a:gd name="T11" fmla="*/ 87 h 98"/>
                  <a:gd name="T12" fmla="*/ 99 w 100"/>
                  <a:gd name="T13" fmla="*/ 55 h 98"/>
                  <a:gd name="T14" fmla="*/ 89 w 100"/>
                  <a:gd name="T15" fmla="*/ 19 h 98"/>
                  <a:gd name="T16" fmla="*/ 89 w 100"/>
                  <a:gd name="T17" fmla="*/ 19 h 98"/>
                  <a:gd name="T18" fmla="*/ 57 w 100"/>
                  <a:gd name="T19" fmla="*/ 0 h 98"/>
                  <a:gd name="T20" fmla="*/ 50 w 100"/>
                  <a:gd name="T2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98">
                    <a:moveTo>
                      <a:pt x="50" y="0"/>
                    </a:moveTo>
                    <a:cubicBezTo>
                      <a:pt x="40" y="0"/>
                      <a:pt x="30" y="3"/>
                      <a:pt x="21" y="9"/>
                    </a:cubicBezTo>
                    <a:cubicBezTo>
                      <a:pt x="10" y="17"/>
                      <a:pt x="4" y="28"/>
                      <a:pt x="2" y="42"/>
                    </a:cubicBezTo>
                    <a:cubicBezTo>
                      <a:pt x="0" y="54"/>
                      <a:pt x="4" y="68"/>
                      <a:pt x="11" y="78"/>
                    </a:cubicBezTo>
                    <a:cubicBezTo>
                      <a:pt x="21" y="90"/>
                      <a:pt x="34" y="95"/>
                      <a:pt x="44" y="97"/>
                    </a:cubicBezTo>
                    <a:cubicBezTo>
                      <a:pt x="53" y="98"/>
                      <a:pt x="67" y="97"/>
                      <a:pt x="80" y="87"/>
                    </a:cubicBezTo>
                    <a:cubicBezTo>
                      <a:pt x="92" y="78"/>
                      <a:pt x="97" y="65"/>
                      <a:pt x="99" y="55"/>
                    </a:cubicBezTo>
                    <a:cubicBezTo>
                      <a:pt x="100" y="46"/>
                      <a:pt x="99" y="31"/>
                      <a:pt x="89" y="19"/>
                    </a:cubicBezTo>
                    <a:cubicBezTo>
                      <a:pt x="89" y="19"/>
                      <a:pt x="89" y="19"/>
                      <a:pt x="89" y="19"/>
                    </a:cubicBezTo>
                    <a:cubicBezTo>
                      <a:pt x="82" y="9"/>
                      <a:pt x="70" y="2"/>
                      <a:pt x="57" y="0"/>
                    </a:cubicBezTo>
                    <a:cubicBezTo>
                      <a:pt x="55" y="0"/>
                      <a:pt x="52" y="0"/>
                      <a:pt x="50" y="0"/>
                    </a:cubicBezTo>
                    <a:close/>
                  </a:path>
                </a:pathLst>
              </a:custGeom>
              <a:noFill/>
              <a:ln w="317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45" name="Freeform: Shape 44">
            <a:extLst>
              <a:ext uri="{FF2B5EF4-FFF2-40B4-BE49-F238E27FC236}">
                <a16:creationId xmlns:a16="http://schemas.microsoft.com/office/drawing/2014/main" id="{B927CBF1-328D-49EB-809C-84388FD6AC96}"/>
              </a:ext>
            </a:extLst>
          </p:cNvPr>
          <p:cNvSpPr/>
          <p:nvPr/>
        </p:nvSpPr>
        <p:spPr bwMode="auto">
          <a:xfrm>
            <a:off x="423970" y="4025711"/>
            <a:ext cx="11588534" cy="222331"/>
          </a:xfrm>
          <a:custGeom>
            <a:avLst/>
            <a:gdLst>
              <a:gd name="connsiteX0" fmla="*/ 0 w 7816645"/>
              <a:gd name="connsiteY0" fmla="*/ 1474839 h 1873045"/>
              <a:gd name="connsiteX1" fmla="*/ 0 w 7816645"/>
              <a:gd name="connsiteY1" fmla="*/ 0 h 1873045"/>
              <a:gd name="connsiteX2" fmla="*/ 7816645 w 7816645"/>
              <a:gd name="connsiteY2" fmla="*/ 0 h 1873045"/>
              <a:gd name="connsiteX3" fmla="*/ 7816645 w 7816645"/>
              <a:gd name="connsiteY3" fmla="*/ 1873045 h 1873045"/>
              <a:gd name="connsiteX0" fmla="*/ 3807 w 7816645"/>
              <a:gd name="connsiteY0" fmla="*/ 1699370 h 1873045"/>
              <a:gd name="connsiteX1" fmla="*/ 0 w 7816645"/>
              <a:gd name="connsiteY1" fmla="*/ 0 h 1873045"/>
              <a:gd name="connsiteX2" fmla="*/ 7816645 w 7816645"/>
              <a:gd name="connsiteY2" fmla="*/ 0 h 1873045"/>
              <a:gd name="connsiteX3" fmla="*/ 7816645 w 7816645"/>
              <a:gd name="connsiteY3" fmla="*/ 1873045 h 1873045"/>
              <a:gd name="connsiteX0" fmla="*/ 0 w 7824260"/>
              <a:gd name="connsiteY0" fmla="*/ 1699370 h 1873045"/>
              <a:gd name="connsiteX1" fmla="*/ 7615 w 7824260"/>
              <a:gd name="connsiteY1" fmla="*/ 0 h 1873045"/>
              <a:gd name="connsiteX2" fmla="*/ 7824260 w 7824260"/>
              <a:gd name="connsiteY2" fmla="*/ 0 h 1873045"/>
              <a:gd name="connsiteX3" fmla="*/ 7824260 w 7824260"/>
              <a:gd name="connsiteY3" fmla="*/ 1873045 h 1873045"/>
              <a:gd name="connsiteX0" fmla="*/ 4268 w 7817107"/>
              <a:gd name="connsiteY0" fmla="*/ 1683333 h 1873045"/>
              <a:gd name="connsiteX1" fmla="*/ 462 w 7817107"/>
              <a:gd name="connsiteY1" fmla="*/ 0 h 1873045"/>
              <a:gd name="connsiteX2" fmla="*/ 7817107 w 7817107"/>
              <a:gd name="connsiteY2" fmla="*/ 0 h 1873045"/>
              <a:gd name="connsiteX3" fmla="*/ 7817107 w 7817107"/>
              <a:gd name="connsiteY3" fmla="*/ 1873045 h 1873045"/>
              <a:gd name="connsiteX0" fmla="*/ 4268 w 7817107"/>
              <a:gd name="connsiteY0" fmla="*/ 1683333 h 1683333"/>
              <a:gd name="connsiteX1" fmla="*/ 462 w 7817107"/>
              <a:gd name="connsiteY1" fmla="*/ 0 h 1683333"/>
              <a:gd name="connsiteX2" fmla="*/ 7817107 w 7817107"/>
              <a:gd name="connsiteY2" fmla="*/ 0 h 1683333"/>
              <a:gd name="connsiteX3" fmla="*/ 7809492 w 7817107"/>
              <a:gd name="connsiteY3" fmla="*/ 1664555 h 1683333"/>
              <a:gd name="connsiteX0" fmla="*/ 4268 w 7817838"/>
              <a:gd name="connsiteY0" fmla="*/ 1683333 h 1683333"/>
              <a:gd name="connsiteX1" fmla="*/ 462 w 7817838"/>
              <a:gd name="connsiteY1" fmla="*/ 0 h 1683333"/>
              <a:gd name="connsiteX2" fmla="*/ 7817107 w 7817838"/>
              <a:gd name="connsiteY2" fmla="*/ 0 h 1683333"/>
              <a:gd name="connsiteX3" fmla="*/ 7817106 w 7817838"/>
              <a:gd name="connsiteY3" fmla="*/ 1664555 h 1683333"/>
              <a:gd name="connsiteX0" fmla="*/ 4268 w 7817107"/>
              <a:gd name="connsiteY0" fmla="*/ 1683333 h 1683333"/>
              <a:gd name="connsiteX1" fmla="*/ 462 w 7817107"/>
              <a:gd name="connsiteY1" fmla="*/ 0 h 1683333"/>
              <a:gd name="connsiteX2" fmla="*/ 7817107 w 7817107"/>
              <a:gd name="connsiteY2" fmla="*/ 0 h 1683333"/>
              <a:gd name="connsiteX3" fmla="*/ 7805685 w 7817107"/>
              <a:gd name="connsiteY3" fmla="*/ 1648518 h 1683333"/>
              <a:gd name="connsiteX0" fmla="*/ 4268 w 7817839"/>
              <a:gd name="connsiteY0" fmla="*/ 1683333 h 1683333"/>
              <a:gd name="connsiteX1" fmla="*/ 462 w 7817839"/>
              <a:gd name="connsiteY1" fmla="*/ 0 h 1683333"/>
              <a:gd name="connsiteX2" fmla="*/ 7817107 w 7817839"/>
              <a:gd name="connsiteY2" fmla="*/ 0 h 1683333"/>
              <a:gd name="connsiteX3" fmla="*/ 7817107 w 7817839"/>
              <a:gd name="connsiteY3" fmla="*/ 1616445 h 1683333"/>
              <a:gd name="connsiteX0" fmla="*/ 4268 w 7817107"/>
              <a:gd name="connsiteY0" fmla="*/ 1683333 h 1683333"/>
              <a:gd name="connsiteX1" fmla="*/ 462 w 7817107"/>
              <a:gd name="connsiteY1" fmla="*/ 0 h 1683333"/>
              <a:gd name="connsiteX2" fmla="*/ 7817107 w 7817107"/>
              <a:gd name="connsiteY2" fmla="*/ 0 h 1683333"/>
              <a:gd name="connsiteX3" fmla="*/ 7809494 w 7817107"/>
              <a:gd name="connsiteY3" fmla="*/ 1616445 h 1683333"/>
              <a:gd name="connsiteX0" fmla="*/ 4268 w 7821377"/>
              <a:gd name="connsiteY0" fmla="*/ 1683333 h 1683333"/>
              <a:gd name="connsiteX1" fmla="*/ 462 w 7821377"/>
              <a:gd name="connsiteY1" fmla="*/ 0 h 1683333"/>
              <a:gd name="connsiteX2" fmla="*/ 7817107 w 7821377"/>
              <a:gd name="connsiteY2" fmla="*/ 0 h 1683333"/>
              <a:gd name="connsiteX3" fmla="*/ 7820916 w 7821377"/>
              <a:gd name="connsiteY3" fmla="*/ 1616445 h 1683333"/>
              <a:gd name="connsiteX0" fmla="*/ 4268 w 7817107"/>
              <a:gd name="connsiteY0" fmla="*/ 1683333 h 1683333"/>
              <a:gd name="connsiteX1" fmla="*/ 462 w 7817107"/>
              <a:gd name="connsiteY1" fmla="*/ 0 h 1683333"/>
              <a:gd name="connsiteX2" fmla="*/ 7817107 w 7817107"/>
              <a:gd name="connsiteY2" fmla="*/ 0 h 1683333"/>
              <a:gd name="connsiteX3" fmla="*/ 7813302 w 7817107"/>
              <a:gd name="connsiteY3" fmla="*/ 1616445 h 1683333"/>
              <a:gd name="connsiteX0" fmla="*/ 4268 w 7817841"/>
              <a:gd name="connsiteY0" fmla="*/ 1683333 h 1696637"/>
              <a:gd name="connsiteX1" fmla="*/ 462 w 7817841"/>
              <a:gd name="connsiteY1" fmla="*/ 0 h 1696637"/>
              <a:gd name="connsiteX2" fmla="*/ 7817107 w 7817841"/>
              <a:gd name="connsiteY2" fmla="*/ 0 h 1696637"/>
              <a:gd name="connsiteX3" fmla="*/ 7817109 w 7817841"/>
              <a:gd name="connsiteY3" fmla="*/ 1696637 h 1696637"/>
              <a:gd name="connsiteX0" fmla="*/ 0 w 7823185"/>
              <a:gd name="connsiteY0" fmla="*/ 1683333 h 1696637"/>
              <a:gd name="connsiteX1" fmla="*/ 5806 w 7823185"/>
              <a:gd name="connsiteY1" fmla="*/ 0 h 1696637"/>
              <a:gd name="connsiteX2" fmla="*/ 7822451 w 7823185"/>
              <a:gd name="connsiteY2" fmla="*/ 0 h 1696637"/>
              <a:gd name="connsiteX3" fmla="*/ 7822453 w 7823185"/>
              <a:gd name="connsiteY3" fmla="*/ 1696637 h 1696637"/>
              <a:gd name="connsiteX0" fmla="*/ 4268 w 7817841"/>
              <a:gd name="connsiteY0" fmla="*/ 1683333 h 1696637"/>
              <a:gd name="connsiteX1" fmla="*/ 462 w 7817841"/>
              <a:gd name="connsiteY1" fmla="*/ 0 h 1696637"/>
              <a:gd name="connsiteX2" fmla="*/ 7817107 w 7817841"/>
              <a:gd name="connsiteY2" fmla="*/ 0 h 1696637"/>
              <a:gd name="connsiteX3" fmla="*/ 7817109 w 7817841"/>
              <a:gd name="connsiteY3" fmla="*/ 1696637 h 1696637"/>
              <a:gd name="connsiteX0" fmla="*/ 0 w 7819981"/>
              <a:gd name="connsiteY0" fmla="*/ 1683333 h 1696637"/>
              <a:gd name="connsiteX1" fmla="*/ 2602 w 7819981"/>
              <a:gd name="connsiteY1" fmla="*/ 0 h 1696637"/>
              <a:gd name="connsiteX2" fmla="*/ 7819247 w 7819981"/>
              <a:gd name="connsiteY2" fmla="*/ 0 h 1696637"/>
              <a:gd name="connsiteX3" fmla="*/ 7819249 w 7819981"/>
              <a:gd name="connsiteY3" fmla="*/ 1696637 h 1696637"/>
              <a:gd name="connsiteX0" fmla="*/ 4268 w 7817841"/>
              <a:gd name="connsiteY0" fmla="*/ 1683333 h 1696637"/>
              <a:gd name="connsiteX1" fmla="*/ 462 w 7817841"/>
              <a:gd name="connsiteY1" fmla="*/ 0 h 1696637"/>
              <a:gd name="connsiteX2" fmla="*/ 7817107 w 7817841"/>
              <a:gd name="connsiteY2" fmla="*/ 0 h 1696637"/>
              <a:gd name="connsiteX3" fmla="*/ 7817109 w 7817841"/>
              <a:gd name="connsiteY3" fmla="*/ 1696637 h 1696637"/>
              <a:gd name="connsiteX0" fmla="*/ 1271 w 7818048"/>
              <a:gd name="connsiteY0" fmla="*/ 1662974 h 1696637"/>
              <a:gd name="connsiteX1" fmla="*/ 669 w 7818048"/>
              <a:gd name="connsiteY1" fmla="*/ 0 h 1696637"/>
              <a:gd name="connsiteX2" fmla="*/ 7817314 w 7818048"/>
              <a:gd name="connsiteY2" fmla="*/ 0 h 1696637"/>
              <a:gd name="connsiteX3" fmla="*/ 7817316 w 7818048"/>
              <a:gd name="connsiteY3" fmla="*/ 1696637 h 1696637"/>
            </a:gdLst>
            <a:ahLst/>
            <a:cxnLst>
              <a:cxn ang="0">
                <a:pos x="connsiteX0" y="connsiteY0"/>
              </a:cxn>
              <a:cxn ang="0">
                <a:pos x="connsiteX1" y="connsiteY1"/>
              </a:cxn>
              <a:cxn ang="0">
                <a:pos x="connsiteX2" y="connsiteY2"/>
              </a:cxn>
              <a:cxn ang="0">
                <a:pos x="connsiteX3" y="connsiteY3"/>
              </a:cxn>
            </a:cxnLst>
            <a:rect l="l" t="t" r="r" b="b"/>
            <a:pathLst>
              <a:path w="7818048" h="1696637">
                <a:moveTo>
                  <a:pt x="1271" y="1662974"/>
                </a:moveTo>
                <a:cubicBezTo>
                  <a:pt x="3809" y="1096517"/>
                  <a:pt x="-1869" y="566457"/>
                  <a:pt x="669" y="0"/>
                </a:cubicBezTo>
                <a:lnTo>
                  <a:pt x="7817314" y="0"/>
                </a:lnTo>
                <a:cubicBezTo>
                  <a:pt x="7814776" y="554852"/>
                  <a:pt x="7819854" y="1141785"/>
                  <a:pt x="7817316" y="1696637"/>
                </a:cubicBezTo>
              </a:path>
            </a:pathLst>
          </a:custGeom>
          <a:no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endParaRPr lang="en-US" sz="1765"/>
          </a:p>
        </p:txBody>
      </p:sp>
      <p:sp>
        <p:nvSpPr>
          <p:cNvPr id="216" name="Rectangle 215">
            <a:extLst>
              <a:ext uri="{FF2B5EF4-FFF2-40B4-BE49-F238E27FC236}">
                <a16:creationId xmlns:a16="http://schemas.microsoft.com/office/drawing/2014/main" id="{F1F46DBC-30CB-4CC4-A233-77995C5E25D1}"/>
              </a:ext>
            </a:extLst>
          </p:cNvPr>
          <p:cNvSpPr/>
          <p:nvPr/>
        </p:nvSpPr>
        <p:spPr bwMode="auto">
          <a:xfrm>
            <a:off x="59309" y="1678180"/>
            <a:ext cx="12436475" cy="193103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7" name="Text Placeholder 21">
            <a:extLst>
              <a:ext uri="{FF2B5EF4-FFF2-40B4-BE49-F238E27FC236}">
                <a16:creationId xmlns:a16="http://schemas.microsoft.com/office/drawing/2014/main" id="{B2B5D285-1A87-41FF-9548-688ECB46412D}"/>
              </a:ext>
            </a:extLst>
          </p:cNvPr>
          <p:cNvSpPr txBox="1">
            <a:spLocks/>
          </p:cNvSpPr>
          <p:nvPr/>
        </p:nvSpPr>
        <p:spPr>
          <a:xfrm>
            <a:off x="474516" y="2636511"/>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Programming Models</a:t>
            </a:r>
          </a:p>
        </p:txBody>
      </p:sp>
      <p:sp>
        <p:nvSpPr>
          <p:cNvPr id="218" name="Text Placeholder 21">
            <a:extLst>
              <a:ext uri="{FF2B5EF4-FFF2-40B4-BE49-F238E27FC236}">
                <a16:creationId xmlns:a16="http://schemas.microsoft.com/office/drawing/2014/main" id="{5F9BAF7A-764A-49A1-AD76-1ECE265DF2B3}"/>
              </a:ext>
            </a:extLst>
          </p:cNvPr>
          <p:cNvSpPr txBox="1">
            <a:spLocks/>
          </p:cNvSpPr>
          <p:nvPr/>
        </p:nvSpPr>
        <p:spPr>
          <a:xfrm>
            <a:off x="2126527" y="2636511"/>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Dev &amp; Ops </a:t>
            </a:r>
            <a:br>
              <a:rPr lang="en-US" dirty="0"/>
            </a:br>
            <a:r>
              <a:rPr lang="en-US" dirty="0"/>
              <a:t>Tooling</a:t>
            </a:r>
          </a:p>
        </p:txBody>
      </p:sp>
      <p:sp>
        <p:nvSpPr>
          <p:cNvPr id="219" name="Text Placeholder 21">
            <a:extLst>
              <a:ext uri="{FF2B5EF4-FFF2-40B4-BE49-F238E27FC236}">
                <a16:creationId xmlns:a16="http://schemas.microsoft.com/office/drawing/2014/main" id="{691B2474-6CED-439D-A035-4A4D7D81A306}"/>
              </a:ext>
            </a:extLst>
          </p:cNvPr>
          <p:cNvSpPr txBox="1">
            <a:spLocks/>
          </p:cNvSpPr>
          <p:nvPr/>
        </p:nvSpPr>
        <p:spPr>
          <a:xfrm>
            <a:off x="3778538" y="2636511"/>
            <a:ext cx="1692265" cy="400110"/>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Orchestration</a:t>
            </a:r>
          </a:p>
        </p:txBody>
      </p:sp>
      <p:sp>
        <p:nvSpPr>
          <p:cNvPr id="220" name="Text Placeholder 21">
            <a:extLst>
              <a:ext uri="{FF2B5EF4-FFF2-40B4-BE49-F238E27FC236}">
                <a16:creationId xmlns:a16="http://schemas.microsoft.com/office/drawing/2014/main" id="{0CFB7950-581D-49BF-B412-E8EDAA7F8963}"/>
              </a:ext>
            </a:extLst>
          </p:cNvPr>
          <p:cNvSpPr txBox="1">
            <a:spLocks/>
          </p:cNvSpPr>
          <p:nvPr/>
        </p:nvSpPr>
        <p:spPr>
          <a:xfrm>
            <a:off x="5430549" y="2636511"/>
            <a:ext cx="1692265" cy="615553"/>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Lifecycle Management</a:t>
            </a:r>
          </a:p>
        </p:txBody>
      </p:sp>
      <p:sp>
        <p:nvSpPr>
          <p:cNvPr id="221" name="Text Placeholder 21">
            <a:extLst>
              <a:ext uri="{FF2B5EF4-FFF2-40B4-BE49-F238E27FC236}">
                <a16:creationId xmlns:a16="http://schemas.microsoft.com/office/drawing/2014/main" id="{0DEA2DC7-3F59-4ED3-BC19-8CDBB8353CE7}"/>
              </a:ext>
            </a:extLst>
          </p:cNvPr>
          <p:cNvSpPr txBox="1">
            <a:spLocks/>
          </p:cNvSpPr>
          <p:nvPr/>
        </p:nvSpPr>
        <p:spPr>
          <a:xfrm>
            <a:off x="7082560" y="2636511"/>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Health &amp;</a:t>
            </a:r>
          </a:p>
          <a:p>
            <a:pPr lvl="0" algn="ctr">
              <a:lnSpc>
                <a:spcPct val="100000"/>
              </a:lnSpc>
              <a:defRPr/>
            </a:pPr>
            <a:r>
              <a:rPr lang="en-US" dirty="0"/>
              <a:t>Monitoring</a:t>
            </a:r>
          </a:p>
        </p:txBody>
      </p:sp>
      <p:sp>
        <p:nvSpPr>
          <p:cNvPr id="222" name="Text Placeholder 21">
            <a:extLst>
              <a:ext uri="{FF2B5EF4-FFF2-40B4-BE49-F238E27FC236}">
                <a16:creationId xmlns:a16="http://schemas.microsoft.com/office/drawing/2014/main" id="{710D472B-28E1-4A67-9E09-9662FB4EA1EF}"/>
              </a:ext>
            </a:extLst>
          </p:cNvPr>
          <p:cNvSpPr txBox="1">
            <a:spLocks/>
          </p:cNvSpPr>
          <p:nvPr/>
        </p:nvSpPr>
        <p:spPr>
          <a:xfrm>
            <a:off x="8734571" y="2636511"/>
            <a:ext cx="1692265" cy="874085"/>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Always On Availability</a:t>
            </a:r>
          </a:p>
          <a:p>
            <a:pPr lvl="0" algn="ctr">
              <a:lnSpc>
                <a:spcPct val="100000"/>
              </a:lnSpc>
              <a:defRPr/>
            </a:pPr>
            <a:endParaRPr lang="en-US" dirty="0"/>
          </a:p>
        </p:txBody>
      </p:sp>
      <p:sp>
        <p:nvSpPr>
          <p:cNvPr id="233" name="Text Placeholder 21">
            <a:extLst>
              <a:ext uri="{FF2B5EF4-FFF2-40B4-BE49-F238E27FC236}">
                <a16:creationId xmlns:a16="http://schemas.microsoft.com/office/drawing/2014/main" id="{FF021D88-B8A1-4F31-A944-401C88153680}"/>
              </a:ext>
            </a:extLst>
          </p:cNvPr>
          <p:cNvSpPr txBox="1">
            <a:spLocks/>
          </p:cNvSpPr>
          <p:nvPr/>
        </p:nvSpPr>
        <p:spPr>
          <a:xfrm>
            <a:off x="10386584" y="2636511"/>
            <a:ext cx="1692265" cy="658642"/>
          </a:xfrm>
          <a:prstGeom prst="rect">
            <a:avLst/>
          </a:prstGeom>
        </p:spPr>
        <p:txBody>
          <a:bodyPr wrap="square" lIns="91440" tIns="91440" rIns="91440" bIns="91440" anchor="t">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lnSpc>
                <a:spcPct val="100000"/>
              </a:lnSpc>
              <a:defRPr/>
            </a:pPr>
            <a:r>
              <a:rPr lang="en-US" dirty="0"/>
              <a:t>Auto</a:t>
            </a:r>
          </a:p>
          <a:p>
            <a:pPr lvl="0" algn="ctr">
              <a:lnSpc>
                <a:spcPct val="100000"/>
              </a:lnSpc>
              <a:defRPr/>
            </a:pPr>
            <a:r>
              <a:rPr lang="en-US" dirty="0"/>
              <a:t>Scaling</a:t>
            </a:r>
          </a:p>
        </p:txBody>
      </p:sp>
      <p:grpSp>
        <p:nvGrpSpPr>
          <p:cNvPr id="234" name="Group 233">
            <a:extLst>
              <a:ext uri="{FF2B5EF4-FFF2-40B4-BE49-F238E27FC236}">
                <a16:creationId xmlns:a16="http://schemas.microsoft.com/office/drawing/2014/main" id="{8AF2B83C-FACA-41B4-9D3C-092B64FF1750}"/>
              </a:ext>
            </a:extLst>
          </p:cNvPr>
          <p:cNvGrpSpPr/>
          <p:nvPr/>
        </p:nvGrpSpPr>
        <p:grpSpPr>
          <a:xfrm>
            <a:off x="11056750" y="2128414"/>
            <a:ext cx="351932" cy="344300"/>
            <a:chOff x="2378075" y="5489575"/>
            <a:chExt cx="585787" cy="573087"/>
          </a:xfrm>
        </p:grpSpPr>
        <p:sp>
          <p:nvSpPr>
            <p:cNvPr id="274" name="Freeform 5">
              <a:extLst>
                <a:ext uri="{FF2B5EF4-FFF2-40B4-BE49-F238E27FC236}">
                  <a16:creationId xmlns:a16="http://schemas.microsoft.com/office/drawing/2014/main" id="{5A56E1C9-8380-416F-84C9-C72C42AA4CD8}"/>
                </a:ext>
              </a:extLst>
            </p:cNvPr>
            <p:cNvSpPr>
              <a:spLocks/>
            </p:cNvSpPr>
            <p:nvPr/>
          </p:nvSpPr>
          <p:spPr bwMode="auto">
            <a:xfrm>
              <a:off x="2524125" y="5648325"/>
              <a:ext cx="269875" cy="266700"/>
            </a:xfrm>
            <a:custGeom>
              <a:avLst/>
              <a:gdLst>
                <a:gd name="T0" fmla="*/ 170 w 170"/>
                <a:gd name="T1" fmla="*/ 168 h 168"/>
                <a:gd name="T2" fmla="*/ 170 w 170"/>
                <a:gd name="T3" fmla="*/ 0 h 168"/>
                <a:gd name="T4" fmla="*/ 0 w 170"/>
                <a:gd name="T5" fmla="*/ 0 h 168"/>
              </a:gdLst>
              <a:ahLst/>
              <a:cxnLst>
                <a:cxn ang="0">
                  <a:pos x="T0" y="T1"/>
                </a:cxn>
                <a:cxn ang="0">
                  <a:pos x="T2" y="T3"/>
                </a:cxn>
                <a:cxn ang="0">
                  <a:pos x="T4" y="T5"/>
                </a:cxn>
              </a:cxnLst>
              <a:rect l="0" t="0" r="r" b="b"/>
              <a:pathLst>
                <a:path w="170" h="168">
                  <a:moveTo>
                    <a:pt x="170" y="168"/>
                  </a:moveTo>
                  <a:lnTo>
                    <a:pt x="170" y="0"/>
                  </a:lnTo>
                  <a:lnTo>
                    <a:pt x="0"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Freeform 6">
              <a:extLst>
                <a:ext uri="{FF2B5EF4-FFF2-40B4-BE49-F238E27FC236}">
                  <a16:creationId xmlns:a16="http://schemas.microsoft.com/office/drawing/2014/main" id="{5EAC541B-D9CE-4032-A42F-045893954C13}"/>
                </a:ext>
              </a:extLst>
            </p:cNvPr>
            <p:cNvSpPr>
              <a:spLocks/>
            </p:cNvSpPr>
            <p:nvPr/>
          </p:nvSpPr>
          <p:spPr bwMode="auto">
            <a:xfrm>
              <a:off x="2400300" y="5489575"/>
              <a:ext cx="563562" cy="558800"/>
            </a:xfrm>
            <a:custGeom>
              <a:avLst/>
              <a:gdLst>
                <a:gd name="T0" fmla="*/ 48 w 199"/>
                <a:gd name="T1" fmla="*/ 197 h 197"/>
                <a:gd name="T2" fmla="*/ 191 w 199"/>
                <a:gd name="T3" fmla="*/ 197 h 197"/>
                <a:gd name="T4" fmla="*/ 199 w 199"/>
                <a:gd name="T5" fmla="*/ 190 h 197"/>
                <a:gd name="T6" fmla="*/ 199 w 199"/>
                <a:gd name="T7" fmla="*/ 8 h 197"/>
                <a:gd name="T8" fmla="*/ 191 w 199"/>
                <a:gd name="T9" fmla="*/ 0 h 197"/>
                <a:gd name="T10" fmla="*/ 8 w 199"/>
                <a:gd name="T11" fmla="*/ 0 h 197"/>
                <a:gd name="T12" fmla="*/ 0 w 199"/>
                <a:gd name="T13" fmla="*/ 8 h 197"/>
                <a:gd name="T14" fmla="*/ 0 w 199"/>
                <a:gd name="T15" fmla="*/ 15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48" y="197"/>
                  </a:moveTo>
                  <a:cubicBezTo>
                    <a:pt x="191" y="197"/>
                    <a:pt x="191" y="197"/>
                    <a:pt x="191" y="197"/>
                  </a:cubicBezTo>
                  <a:cubicBezTo>
                    <a:pt x="195" y="197"/>
                    <a:pt x="199" y="194"/>
                    <a:pt x="199" y="190"/>
                  </a:cubicBezTo>
                  <a:cubicBezTo>
                    <a:pt x="199" y="8"/>
                    <a:pt x="199" y="8"/>
                    <a:pt x="199" y="8"/>
                  </a:cubicBezTo>
                  <a:cubicBezTo>
                    <a:pt x="199" y="4"/>
                    <a:pt x="195" y="0"/>
                    <a:pt x="191" y="0"/>
                  </a:cubicBezTo>
                  <a:cubicBezTo>
                    <a:pt x="8" y="0"/>
                    <a:pt x="8" y="0"/>
                    <a:pt x="8" y="0"/>
                  </a:cubicBezTo>
                  <a:cubicBezTo>
                    <a:pt x="4" y="0"/>
                    <a:pt x="0" y="4"/>
                    <a:pt x="0" y="8"/>
                  </a:cubicBezTo>
                  <a:cubicBezTo>
                    <a:pt x="0" y="150"/>
                    <a:pt x="0" y="150"/>
                    <a:pt x="0" y="15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7">
              <a:extLst>
                <a:ext uri="{FF2B5EF4-FFF2-40B4-BE49-F238E27FC236}">
                  <a16:creationId xmlns:a16="http://schemas.microsoft.com/office/drawing/2014/main" id="{4B431587-2622-421E-82C0-9C3C187FF46D}"/>
                </a:ext>
              </a:extLst>
            </p:cNvPr>
            <p:cNvSpPr>
              <a:spLocks noChangeShapeType="1"/>
            </p:cNvSpPr>
            <p:nvPr/>
          </p:nvSpPr>
          <p:spPr bwMode="auto">
            <a:xfrm flipH="1">
              <a:off x="2378075" y="5648325"/>
              <a:ext cx="415925" cy="414337"/>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5" name="Group 234">
            <a:extLst>
              <a:ext uri="{FF2B5EF4-FFF2-40B4-BE49-F238E27FC236}">
                <a16:creationId xmlns:a16="http://schemas.microsoft.com/office/drawing/2014/main" id="{778598DB-0C67-4183-B9E1-6006007A44EB}"/>
              </a:ext>
            </a:extLst>
          </p:cNvPr>
          <p:cNvGrpSpPr/>
          <p:nvPr/>
        </p:nvGrpSpPr>
        <p:grpSpPr>
          <a:xfrm>
            <a:off x="4371894" y="2110541"/>
            <a:ext cx="505553" cy="380046"/>
            <a:chOff x="10280651" y="912813"/>
            <a:chExt cx="1138238" cy="855663"/>
          </a:xfrm>
        </p:grpSpPr>
        <p:sp>
          <p:nvSpPr>
            <p:cNvPr id="265" name="Freeform 93">
              <a:extLst>
                <a:ext uri="{FF2B5EF4-FFF2-40B4-BE49-F238E27FC236}">
                  <a16:creationId xmlns:a16="http://schemas.microsoft.com/office/drawing/2014/main" id="{0C70971A-84DA-4FB1-9762-3ECB2E23F38E}"/>
                </a:ext>
              </a:extLst>
            </p:cNvPr>
            <p:cNvSpPr>
              <a:spLocks/>
            </p:cNvSpPr>
            <p:nvPr/>
          </p:nvSpPr>
          <p:spPr bwMode="auto">
            <a:xfrm>
              <a:off x="11350626" y="1282700"/>
              <a:ext cx="68263" cy="115888"/>
            </a:xfrm>
            <a:custGeom>
              <a:avLst/>
              <a:gdLst>
                <a:gd name="T0" fmla="*/ 0 w 43"/>
                <a:gd name="T1" fmla="*/ 73 h 73"/>
                <a:gd name="T2" fmla="*/ 43 w 43"/>
                <a:gd name="T3" fmla="*/ 36 h 73"/>
                <a:gd name="T4" fmla="*/ 0 w 43"/>
                <a:gd name="T5" fmla="*/ 0 h 73"/>
              </a:gdLst>
              <a:ahLst/>
              <a:cxnLst>
                <a:cxn ang="0">
                  <a:pos x="T0" y="T1"/>
                </a:cxn>
                <a:cxn ang="0">
                  <a:pos x="T2" y="T3"/>
                </a:cxn>
                <a:cxn ang="0">
                  <a:pos x="T4" y="T5"/>
                </a:cxn>
              </a:cxnLst>
              <a:rect l="0" t="0" r="r" b="b"/>
              <a:pathLst>
                <a:path w="43" h="73">
                  <a:moveTo>
                    <a:pt x="0" y="73"/>
                  </a:moveTo>
                  <a:lnTo>
                    <a:pt x="43" y="36"/>
                  </a:lnTo>
                  <a:lnTo>
                    <a:pt x="0"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94">
              <a:extLst>
                <a:ext uri="{FF2B5EF4-FFF2-40B4-BE49-F238E27FC236}">
                  <a16:creationId xmlns:a16="http://schemas.microsoft.com/office/drawing/2014/main" id="{B2EAF37E-B1CD-4280-985B-FC6016D2E864}"/>
                </a:ext>
              </a:extLst>
            </p:cNvPr>
            <p:cNvSpPr>
              <a:spLocks noChangeShapeType="1"/>
            </p:cNvSpPr>
            <p:nvPr/>
          </p:nvSpPr>
          <p:spPr bwMode="auto">
            <a:xfrm flipH="1">
              <a:off x="10440988" y="1339850"/>
              <a:ext cx="942975"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Oval 95">
              <a:extLst>
                <a:ext uri="{FF2B5EF4-FFF2-40B4-BE49-F238E27FC236}">
                  <a16:creationId xmlns:a16="http://schemas.microsoft.com/office/drawing/2014/main" id="{F0447E71-B832-4729-8640-3D52B5378283}"/>
                </a:ext>
              </a:extLst>
            </p:cNvPr>
            <p:cNvSpPr>
              <a:spLocks noChangeArrowheads="1"/>
            </p:cNvSpPr>
            <p:nvPr/>
          </p:nvSpPr>
          <p:spPr bwMode="auto">
            <a:xfrm>
              <a:off x="10280651" y="912813"/>
              <a:ext cx="160338" cy="160338"/>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Oval 96">
              <a:extLst>
                <a:ext uri="{FF2B5EF4-FFF2-40B4-BE49-F238E27FC236}">
                  <a16:creationId xmlns:a16="http://schemas.microsoft.com/office/drawing/2014/main" id="{1B284375-6582-4E19-832B-DBF1E5E56ED3}"/>
                </a:ext>
              </a:extLst>
            </p:cNvPr>
            <p:cNvSpPr>
              <a:spLocks noChangeArrowheads="1"/>
            </p:cNvSpPr>
            <p:nvPr/>
          </p:nvSpPr>
          <p:spPr bwMode="auto">
            <a:xfrm>
              <a:off x="10280651" y="1262063"/>
              <a:ext cx="160338" cy="158750"/>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Oval 97">
              <a:extLst>
                <a:ext uri="{FF2B5EF4-FFF2-40B4-BE49-F238E27FC236}">
                  <a16:creationId xmlns:a16="http://schemas.microsoft.com/office/drawing/2014/main" id="{14D6ED04-C324-4819-8ED3-5026983A3669}"/>
                </a:ext>
              </a:extLst>
            </p:cNvPr>
            <p:cNvSpPr>
              <a:spLocks noChangeArrowheads="1"/>
            </p:cNvSpPr>
            <p:nvPr/>
          </p:nvSpPr>
          <p:spPr bwMode="auto">
            <a:xfrm>
              <a:off x="10280651" y="1611313"/>
              <a:ext cx="160338" cy="157163"/>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Freeform 98">
              <a:extLst>
                <a:ext uri="{FF2B5EF4-FFF2-40B4-BE49-F238E27FC236}">
                  <a16:creationId xmlns:a16="http://schemas.microsoft.com/office/drawing/2014/main" id="{91C6C9C9-A556-43FC-8BC0-61F21D0EDC66}"/>
                </a:ext>
              </a:extLst>
            </p:cNvPr>
            <p:cNvSpPr>
              <a:spLocks/>
            </p:cNvSpPr>
            <p:nvPr/>
          </p:nvSpPr>
          <p:spPr bwMode="auto">
            <a:xfrm>
              <a:off x="10440988" y="992188"/>
              <a:ext cx="515938" cy="163513"/>
            </a:xfrm>
            <a:custGeom>
              <a:avLst/>
              <a:gdLst>
                <a:gd name="T0" fmla="*/ 0 w 183"/>
                <a:gd name="T1" fmla="*/ 0 h 58"/>
                <a:gd name="T2" fmla="*/ 126 w 183"/>
                <a:gd name="T3" fmla="*/ 0 h 58"/>
                <a:gd name="T4" fmla="*/ 183 w 183"/>
                <a:gd name="T5" fmla="*/ 58 h 58"/>
              </a:gdLst>
              <a:ahLst/>
              <a:cxnLst>
                <a:cxn ang="0">
                  <a:pos x="T0" y="T1"/>
                </a:cxn>
                <a:cxn ang="0">
                  <a:pos x="T2" y="T3"/>
                </a:cxn>
                <a:cxn ang="0">
                  <a:pos x="T4" y="T5"/>
                </a:cxn>
              </a:cxnLst>
              <a:rect l="0" t="0" r="r" b="b"/>
              <a:pathLst>
                <a:path w="183" h="58">
                  <a:moveTo>
                    <a:pt x="0" y="0"/>
                  </a:moveTo>
                  <a:cubicBezTo>
                    <a:pt x="126" y="0"/>
                    <a:pt x="126" y="0"/>
                    <a:pt x="126" y="0"/>
                  </a:cubicBezTo>
                  <a:cubicBezTo>
                    <a:pt x="158" y="0"/>
                    <a:pt x="183" y="26"/>
                    <a:pt x="183" y="58"/>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Freeform 99">
              <a:extLst>
                <a:ext uri="{FF2B5EF4-FFF2-40B4-BE49-F238E27FC236}">
                  <a16:creationId xmlns:a16="http://schemas.microsoft.com/office/drawing/2014/main" id="{C62A074D-B145-436A-BD26-7E1CD13BE891}"/>
                </a:ext>
              </a:extLst>
            </p:cNvPr>
            <p:cNvSpPr>
              <a:spLocks/>
            </p:cNvSpPr>
            <p:nvPr/>
          </p:nvSpPr>
          <p:spPr bwMode="auto">
            <a:xfrm>
              <a:off x="10956926" y="1155700"/>
              <a:ext cx="114300" cy="184150"/>
            </a:xfrm>
            <a:custGeom>
              <a:avLst/>
              <a:gdLst>
                <a:gd name="T0" fmla="*/ 41 w 41"/>
                <a:gd name="T1" fmla="*/ 65 h 65"/>
                <a:gd name="T2" fmla="*/ 0 w 41"/>
                <a:gd name="T3" fmla="*/ 25 h 65"/>
                <a:gd name="T4" fmla="*/ 0 w 41"/>
                <a:gd name="T5" fmla="*/ 0 h 65"/>
              </a:gdLst>
              <a:ahLst/>
              <a:cxnLst>
                <a:cxn ang="0">
                  <a:pos x="T0" y="T1"/>
                </a:cxn>
                <a:cxn ang="0">
                  <a:pos x="T2" y="T3"/>
                </a:cxn>
                <a:cxn ang="0">
                  <a:pos x="T4" y="T5"/>
                </a:cxn>
              </a:cxnLst>
              <a:rect l="0" t="0" r="r" b="b"/>
              <a:pathLst>
                <a:path w="41" h="65">
                  <a:moveTo>
                    <a:pt x="41" y="65"/>
                  </a:moveTo>
                  <a:cubicBezTo>
                    <a:pt x="19" y="65"/>
                    <a:pt x="0" y="47"/>
                    <a:pt x="0" y="25"/>
                  </a:cubicBezTo>
                  <a:cubicBezTo>
                    <a:pt x="0" y="0"/>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Freeform 100">
              <a:extLst>
                <a:ext uri="{FF2B5EF4-FFF2-40B4-BE49-F238E27FC236}">
                  <a16:creationId xmlns:a16="http://schemas.microsoft.com/office/drawing/2014/main" id="{D80319AA-5A05-46F5-94D4-735A2F786F6C}"/>
                </a:ext>
              </a:extLst>
            </p:cNvPr>
            <p:cNvSpPr>
              <a:spLocks/>
            </p:cNvSpPr>
            <p:nvPr/>
          </p:nvSpPr>
          <p:spPr bwMode="auto">
            <a:xfrm>
              <a:off x="10440988" y="1525588"/>
              <a:ext cx="515938" cy="163513"/>
            </a:xfrm>
            <a:custGeom>
              <a:avLst/>
              <a:gdLst>
                <a:gd name="T0" fmla="*/ 0 w 183"/>
                <a:gd name="T1" fmla="*/ 58 h 58"/>
                <a:gd name="T2" fmla="*/ 126 w 183"/>
                <a:gd name="T3" fmla="*/ 58 h 58"/>
                <a:gd name="T4" fmla="*/ 183 w 183"/>
                <a:gd name="T5" fmla="*/ 0 h 58"/>
              </a:gdLst>
              <a:ahLst/>
              <a:cxnLst>
                <a:cxn ang="0">
                  <a:pos x="T0" y="T1"/>
                </a:cxn>
                <a:cxn ang="0">
                  <a:pos x="T2" y="T3"/>
                </a:cxn>
                <a:cxn ang="0">
                  <a:pos x="T4" y="T5"/>
                </a:cxn>
              </a:cxnLst>
              <a:rect l="0" t="0" r="r" b="b"/>
              <a:pathLst>
                <a:path w="183" h="58">
                  <a:moveTo>
                    <a:pt x="0" y="58"/>
                  </a:moveTo>
                  <a:cubicBezTo>
                    <a:pt x="126" y="58"/>
                    <a:pt x="126" y="58"/>
                    <a:pt x="126" y="58"/>
                  </a:cubicBezTo>
                  <a:cubicBezTo>
                    <a:pt x="158" y="58"/>
                    <a:pt x="183" y="32"/>
                    <a:pt x="18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101">
              <a:extLst>
                <a:ext uri="{FF2B5EF4-FFF2-40B4-BE49-F238E27FC236}">
                  <a16:creationId xmlns:a16="http://schemas.microsoft.com/office/drawing/2014/main" id="{7F6D01B2-589F-4BED-BE2F-3F6C39339638}"/>
                </a:ext>
              </a:extLst>
            </p:cNvPr>
            <p:cNvSpPr>
              <a:spLocks/>
            </p:cNvSpPr>
            <p:nvPr/>
          </p:nvSpPr>
          <p:spPr bwMode="auto">
            <a:xfrm>
              <a:off x="10956926" y="1339850"/>
              <a:ext cx="114300" cy="185738"/>
            </a:xfrm>
            <a:custGeom>
              <a:avLst/>
              <a:gdLst>
                <a:gd name="T0" fmla="*/ 41 w 41"/>
                <a:gd name="T1" fmla="*/ 0 h 66"/>
                <a:gd name="T2" fmla="*/ 0 w 41"/>
                <a:gd name="T3" fmla="*/ 41 h 66"/>
                <a:gd name="T4" fmla="*/ 0 w 41"/>
                <a:gd name="T5" fmla="*/ 66 h 66"/>
              </a:gdLst>
              <a:ahLst/>
              <a:cxnLst>
                <a:cxn ang="0">
                  <a:pos x="T0" y="T1"/>
                </a:cxn>
                <a:cxn ang="0">
                  <a:pos x="T2" y="T3"/>
                </a:cxn>
                <a:cxn ang="0">
                  <a:pos x="T4" y="T5"/>
                </a:cxn>
              </a:cxnLst>
              <a:rect l="0" t="0" r="r" b="b"/>
              <a:pathLst>
                <a:path w="41" h="66">
                  <a:moveTo>
                    <a:pt x="41" y="0"/>
                  </a:moveTo>
                  <a:cubicBezTo>
                    <a:pt x="19" y="0"/>
                    <a:pt x="0" y="19"/>
                    <a:pt x="0" y="41"/>
                  </a:cubicBezTo>
                  <a:cubicBezTo>
                    <a:pt x="0" y="66"/>
                    <a:pt x="0" y="66"/>
                    <a:pt x="0" y="66"/>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9" name="Group 238">
            <a:extLst>
              <a:ext uri="{FF2B5EF4-FFF2-40B4-BE49-F238E27FC236}">
                <a16:creationId xmlns:a16="http://schemas.microsoft.com/office/drawing/2014/main" id="{FA01C8BC-F29B-4271-95D0-E6C8BDB5DED1}"/>
              </a:ext>
            </a:extLst>
          </p:cNvPr>
          <p:cNvGrpSpPr/>
          <p:nvPr/>
        </p:nvGrpSpPr>
        <p:grpSpPr>
          <a:xfrm>
            <a:off x="9344054" y="2107549"/>
            <a:ext cx="430262" cy="431474"/>
            <a:chOff x="5407025" y="5675313"/>
            <a:chExt cx="563562" cy="565150"/>
          </a:xfrm>
        </p:grpSpPr>
        <p:sp>
          <p:nvSpPr>
            <p:cNvPr id="263" name="Freeform 105">
              <a:extLst>
                <a:ext uri="{FF2B5EF4-FFF2-40B4-BE49-F238E27FC236}">
                  <a16:creationId xmlns:a16="http://schemas.microsoft.com/office/drawing/2014/main" id="{A42C7221-31E0-4515-B346-D087D9DC5C25}"/>
                </a:ext>
              </a:extLst>
            </p:cNvPr>
            <p:cNvSpPr>
              <a:spLocks/>
            </p:cNvSpPr>
            <p:nvPr/>
          </p:nvSpPr>
          <p:spPr bwMode="auto">
            <a:xfrm>
              <a:off x="5522913" y="5821363"/>
              <a:ext cx="333375" cy="273050"/>
            </a:xfrm>
            <a:custGeom>
              <a:avLst/>
              <a:gdLst>
                <a:gd name="T0" fmla="*/ 56 w 157"/>
                <a:gd name="T1" fmla="*/ 129 h 129"/>
                <a:gd name="T2" fmla="*/ 55 w 157"/>
                <a:gd name="T3" fmla="*/ 128 h 129"/>
                <a:gd name="T4" fmla="*/ 1 w 157"/>
                <a:gd name="T5" fmla="*/ 73 h 129"/>
                <a:gd name="T6" fmla="*/ 1 w 157"/>
                <a:gd name="T7" fmla="*/ 70 h 129"/>
                <a:gd name="T8" fmla="*/ 24 w 157"/>
                <a:gd name="T9" fmla="*/ 44 h 129"/>
                <a:gd name="T10" fmla="*/ 26 w 157"/>
                <a:gd name="T11" fmla="*/ 44 h 129"/>
                <a:gd name="T12" fmla="*/ 27 w 157"/>
                <a:gd name="T13" fmla="*/ 44 h 129"/>
                <a:gd name="T14" fmla="*/ 56 w 157"/>
                <a:gd name="T15" fmla="*/ 74 h 129"/>
                <a:gd name="T16" fmla="*/ 130 w 157"/>
                <a:gd name="T17" fmla="*/ 1 h 129"/>
                <a:gd name="T18" fmla="*/ 133 w 157"/>
                <a:gd name="T19" fmla="*/ 1 h 129"/>
                <a:gd name="T20" fmla="*/ 156 w 157"/>
                <a:gd name="T21" fmla="*/ 25 h 129"/>
                <a:gd name="T22" fmla="*/ 157 w 157"/>
                <a:gd name="T23" fmla="*/ 26 h 129"/>
                <a:gd name="T24" fmla="*/ 156 w 157"/>
                <a:gd name="T25" fmla="*/ 28 h 129"/>
                <a:gd name="T26" fmla="*/ 58 w 157"/>
                <a:gd name="T27" fmla="*/ 128 h 129"/>
                <a:gd name="T28" fmla="*/ 56 w 157"/>
                <a:gd name="T29"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129">
                  <a:moveTo>
                    <a:pt x="56" y="129"/>
                  </a:moveTo>
                  <a:cubicBezTo>
                    <a:pt x="56" y="129"/>
                    <a:pt x="55" y="128"/>
                    <a:pt x="55" y="128"/>
                  </a:cubicBezTo>
                  <a:cubicBezTo>
                    <a:pt x="1" y="73"/>
                    <a:pt x="1" y="73"/>
                    <a:pt x="1" y="73"/>
                  </a:cubicBezTo>
                  <a:cubicBezTo>
                    <a:pt x="0" y="72"/>
                    <a:pt x="0" y="71"/>
                    <a:pt x="1" y="70"/>
                  </a:cubicBezTo>
                  <a:cubicBezTo>
                    <a:pt x="24" y="44"/>
                    <a:pt x="24" y="44"/>
                    <a:pt x="24" y="44"/>
                  </a:cubicBezTo>
                  <a:cubicBezTo>
                    <a:pt x="24" y="44"/>
                    <a:pt x="25" y="44"/>
                    <a:pt x="26" y="44"/>
                  </a:cubicBezTo>
                  <a:cubicBezTo>
                    <a:pt x="26" y="43"/>
                    <a:pt x="27" y="44"/>
                    <a:pt x="27" y="44"/>
                  </a:cubicBezTo>
                  <a:cubicBezTo>
                    <a:pt x="56" y="74"/>
                    <a:pt x="56" y="74"/>
                    <a:pt x="56" y="74"/>
                  </a:cubicBezTo>
                  <a:cubicBezTo>
                    <a:pt x="130" y="1"/>
                    <a:pt x="130" y="1"/>
                    <a:pt x="130" y="1"/>
                  </a:cubicBezTo>
                  <a:cubicBezTo>
                    <a:pt x="131" y="0"/>
                    <a:pt x="132" y="0"/>
                    <a:pt x="133" y="1"/>
                  </a:cubicBezTo>
                  <a:cubicBezTo>
                    <a:pt x="156" y="25"/>
                    <a:pt x="156" y="25"/>
                    <a:pt x="156" y="25"/>
                  </a:cubicBezTo>
                  <a:cubicBezTo>
                    <a:pt x="156" y="25"/>
                    <a:pt x="157" y="26"/>
                    <a:pt x="157" y="26"/>
                  </a:cubicBezTo>
                  <a:cubicBezTo>
                    <a:pt x="157" y="27"/>
                    <a:pt x="156" y="28"/>
                    <a:pt x="156" y="28"/>
                  </a:cubicBezTo>
                  <a:cubicBezTo>
                    <a:pt x="58" y="128"/>
                    <a:pt x="58" y="128"/>
                    <a:pt x="58" y="128"/>
                  </a:cubicBezTo>
                  <a:cubicBezTo>
                    <a:pt x="58" y="128"/>
                    <a:pt x="57" y="129"/>
                    <a:pt x="56" y="129"/>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Oval 106">
              <a:extLst>
                <a:ext uri="{FF2B5EF4-FFF2-40B4-BE49-F238E27FC236}">
                  <a16:creationId xmlns:a16="http://schemas.microsoft.com/office/drawing/2014/main" id="{E259C690-2D48-44F4-AE8D-64F792DBD19D}"/>
                </a:ext>
              </a:extLst>
            </p:cNvPr>
            <p:cNvSpPr>
              <a:spLocks noChangeArrowheads="1"/>
            </p:cNvSpPr>
            <p:nvPr/>
          </p:nvSpPr>
          <p:spPr bwMode="auto">
            <a:xfrm>
              <a:off x="5407025" y="5675313"/>
              <a:ext cx="563562" cy="565150"/>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0" name="Group 239">
            <a:extLst>
              <a:ext uri="{FF2B5EF4-FFF2-40B4-BE49-F238E27FC236}">
                <a16:creationId xmlns:a16="http://schemas.microsoft.com/office/drawing/2014/main" id="{77FC5ECE-4227-43E8-92DB-136CEA89D6A3}"/>
              </a:ext>
            </a:extLst>
          </p:cNvPr>
          <p:cNvGrpSpPr/>
          <p:nvPr/>
        </p:nvGrpSpPr>
        <p:grpSpPr>
          <a:xfrm>
            <a:off x="5999478" y="2069398"/>
            <a:ext cx="572984" cy="463648"/>
            <a:chOff x="4370388" y="5627687"/>
            <a:chExt cx="657225" cy="531814"/>
          </a:xfrm>
        </p:grpSpPr>
        <p:sp>
          <p:nvSpPr>
            <p:cNvPr id="255" name="Line 110">
              <a:extLst>
                <a:ext uri="{FF2B5EF4-FFF2-40B4-BE49-F238E27FC236}">
                  <a16:creationId xmlns:a16="http://schemas.microsoft.com/office/drawing/2014/main" id="{6DFE5D28-31FF-4B2A-935F-66EAB0CB421E}"/>
                </a:ext>
              </a:extLst>
            </p:cNvPr>
            <p:cNvSpPr>
              <a:spLocks noChangeShapeType="1"/>
            </p:cNvSpPr>
            <p:nvPr/>
          </p:nvSpPr>
          <p:spPr bwMode="auto">
            <a:xfrm flipH="1" flipV="1">
              <a:off x="4829175" y="5843588"/>
              <a:ext cx="101600" cy="968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11">
              <a:extLst>
                <a:ext uri="{FF2B5EF4-FFF2-40B4-BE49-F238E27FC236}">
                  <a16:creationId xmlns:a16="http://schemas.microsoft.com/office/drawing/2014/main" id="{861E950A-5B69-4FB1-85BC-503CFB9D201B}"/>
                </a:ext>
              </a:extLst>
            </p:cNvPr>
            <p:cNvSpPr>
              <a:spLocks noChangeShapeType="1"/>
            </p:cNvSpPr>
            <p:nvPr/>
          </p:nvSpPr>
          <p:spPr bwMode="auto">
            <a:xfrm flipV="1">
              <a:off x="4933950" y="5838825"/>
              <a:ext cx="93663" cy="10160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Freeform 112">
              <a:extLst>
                <a:ext uri="{FF2B5EF4-FFF2-40B4-BE49-F238E27FC236}">
                  <a16:creationId xmlns:a16="http://schemas.microsoft.com/office/drawing/2014/main" id="{ED66D442-C526-4F86-AE0D-D694E784E326}"/>
                </a:ext>
              </a:extLst>
            </p:cNvPr>
            <p:cNvSpPr>
              <a:spLocks/>
            </p:cNvSpPr>
            <p:nvPr/>
          </p:nvSpPr>
          <p:spPr bwMode="auto">
            <a:xfrm>
              <a:off x="4505325" y="5627687"/>
              <a:ext cx="441325" cy="303213"/>
            </a:xfrm>
            <a:custGeom>
              <a:avLst/>
              <a:gdLst>
                <a:gd name="T0" fmla="*/ 0 w 211"/>
                <a:gd name="T1" fmla="*/ 60 h 144"/>
                <a:gd name="T2" fmla="*/ 9 w 211"/>
                <a:gd name="T3" fmla="*/ 49 h 144"/>
                <a:gd name="T4" fmla="*/ 170 w 211"/>
                <a:gd name="T5" fmla="*/ 43 h 144"/>
                <a:gd name="T6" fmla="*/ 205 w 211"/>
                <a:gd name="T7" fmla="*/ 144 h 144"/>
              </a:gdLst>
              <a:ahLst/>
              <a:cxnLst>
                <a:cxn ang="0">
                  <a:pos x="T0" y="T1"/>
                </a:cxn>
                <a:cxn ang="0">
                  <a:pos x="T2" y="T3"/>
                </a:cxn>
                <a:cxn ang="0">
                  <a:pos x="T4" y="T5"/>
                </a:cxn>
                <a:cxn ang="0">
                  <a:pos x="T6" y="T7"/>
                </a:cxn>
              </a:cxnLst>
              <a:rect l="0" t="0" r="r" b="b"/>
              <a:pathLst>
                <a:path w="211" h="144">
                  <a:moveTo>
                    <a:pt x="0" y="60"/>
                  </a:moveTo>
                  <a:cubicBezTo>
                    <a:pt x="3" y="56"/>
                    <a:pt x="6" y="53"/>
                    <a:pt x="9" y="49"/>
                  </a:cubicBezTo>
                  <a:cubicBezTo>
                    <a:pt x="52" y="3"/>
                    <a:pt x="124" y="0"/>
                    <a:pt x="170" y="43"/>
                  </a:cubicBezTo>
                  <a:cubicBezTo>
                    <a:pt x="199" y="70"/>
                    <a:pt x="211" y="108"/>
                    <a:pt x="205" y="144"/>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Freeform 113">
              <a:extLst>
                <a:ext uri="{FF2B5EF4-FFF2-40B4-BE49-F238E27FC236}">
                  <a16:creationId xmlns:a16="http://schemas.microsoft.com/office/drawing/2014/main" id="{17758EA6-76EA-4532-A4E6-2BED7167D3C9}"/>
                </a:ext>
              </a:extLst>
            </p:cNvPr>
            <p:cNvSpPr>
              <a:spLocks/>
            </p:cNvSpPr>
            <p:nvPr/>
          </p:nvSpPr>
          <p:spPr bwMode="auto">
            <a:xfrm>
              <a:off x="4452938" y="5862638"/>
              <a:ext cx="246063" cy="271463"/>
            </a:xfrm>
            <a:custGeom>
              <a:avLst/>
              <a:gdLst>
                <a:gd name="T0" fmla="*/ 118 w 118"/>
                <a:gd name="T1" fmla="*/ 129 h 129"/>
                <a:gd name="T2" fmla="*/ 40 w 118"/>
                <a:gd name="T3" fmla="*/ 98 h 129"/>
                <a:gd name="T4" fmla="*/ 5 w 118"/>
                <a:gd name="T5" fmla="*/ 0 h 129"/>
              </a:gdLst>
              <a:ahLst/>
              <a:cxnLst>
                <a:cxn ang="0">
                  <a:pos x="T0" y="T1"/>
                </a:cxn>
                <a:cxn ang="0">
                  <a:pos x="T2" y="T3"/>
                </a:cxn>
                <a:cxn ang="0">
                  <a:pos x="T4" y="T5"/>
                </a:cxn>
              </a:cxnLst>
              <a:rect l="0" t="0" r="r" b="b"/>
              <a:pathLst>
                <a:path w="118" h="129">
                  <a:moveTo>
                    <a:pt x="118" y="129"/>
                  </a:moveTo>
                  <a:cubicBezTo>
                    <a:pt x="90" y="129"/>
                    <a:pt x="62" y="119"/>
                    <a:pt x="40" y="98"/>
                  </a:cubicBezTo>
                  <a:cubicBezTo>
                    <a:pt x="12" y="72"/>
                    <a:pt x="0" y="35"/>
                    <a:pt x="5"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14">
              <a:extLst>
                <a:ext uri="{FF2B5EF4-FFF2-40B4-BE49-F238E27FC236}">
                  <a16:creationId xmlns:a16="http://schemas.microsoft.com/office/drawing/2014/main" id="{BE0EB074-A86E-41F0-A53D-30834D464F45}"/>
                </a:ext>
              </a:extLst>
            </p:cNvPr>
            <p:cNvSpPr>
              <a:spLocks noChangeShapeType="1"/>
            </p:cNvSpPr>
            <p:nvPr/>
          </p:nvSpPr>
          <p:spPr bwMode="auto">
            <a:xfrm>
              <a:off x="4465638" y="5848350"/>
              <a:ext cx="103188" cy="968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115">
              <a:extLst>
                <a:ext uri="{FF2B5EF4-FFF2-40B4-BE49-F238E27FC236}">
                  <a16:creationId xmlns:a16="http://schemas.microsoft.com/office/drawing/2014/main" id="{1A4A8346-68E3-4374-800E-A7D07871A518}"/>
                </a:ext>
              </a:extLst>
            </p:cNvPr>
            <p:cNvSpPr>
              <a:spLocks noChangeShapeType="1"/>
            </p:cNvSpPr>
            <p:nvPr/>
          </p:nvSpPr>
          <p:spPr bwMode="auto">
            <a:xfrm flipH="1">
              <a:off x="4370388" y="5848350"/>
              <a:ext cx="93663" cy="10318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Freeform 116">
              <a:extLst>
                <a:ext uri="{FF2B5EF4-FFF2-40B4-BE49-F238E27FC236}">
                  <a16:creationId xmlns:a16="http://schemas.microsoft.com/office/drawing/2014/main" id="{1720D344-CACC-4E17-A706-8D49FFB550ED}"/>
                </a:ext>
              </a:extLst>
            </p:cNvPr>
            <p:cNvSpPr>
              <a:spLocks/>
            </p:cNvSpPr>
            <p:nvPr/>
          </p:nvSpPr>
          <p:spPr bwMode="auto">
            <a:xfrm>
              <a:off x="4451350" y="5859463"/>
              <a:ext cx="433388" cy="300038"/>
            </a:xfrm>
            <a:custGeom>
              <a:avLst/>
              <a:gdLst>
                <a:gd name="T0" fmla="*/ 208 w 208"/>
                <a:gd name="T1" fmla="*/ 88 h 143"/>
                <a:gd name="T2" fmla="*/ 203 w 208"/>
                <a:gd name="T3" fmla="*/ 94 h 143"/>
                <a:gd name="T4" fmla="*/ 42 w 208"/>
                <a:gd name="T5" fmla="*/ 101 h 143"/>
                <a:gd name="T6" fmla="*/ 6 w 208"/>
                <a:gd name="T7" fmla="*/ 0 h 143"/>
              </a:gdLst>
              <a:ahLst/>
              <a:cxnLst>
                <a:cxn ang="0">
                  <a:pos x="T0" y="T1"/>
                </a:cxn>
                <a:cxn ang="0">
                  <a:pos x="T2" y="T3"/>
                </a:cxn>
                <a:cxn ang="0">
                  <a:pos x="T4" y="T5"/>
                </a:cxn>
                <a:cxn ang="0">
                  <a:pos x="T6" y="T7"/>
                </a:cxn>
              </a:cxnLst>
              <a:rect l="0" t="0" r="r" b="b"/>
              <a:pathLst>
                <a:path w="208" h="143">
                  <a:moveTo>
                    <a:pt x="208" y="88"/>
                  </a:moveTo>
                  <a:cubicBezTo>
                    <a:pt x="206" y="90"/>
                    <a:pt x="204" y="92"/>
                    <a:pt x="203" y="94"/>
                  </a:cubicBezTo>
                  <a:cubicBezTo>
                    <a:pt x="160" y="140"/>
                    <a:pt x="88" y="143"/>
                    <a:pt x="42" y="101"/>
                  </a:cubicBezTo>
                  <a:cubicBezTo>
                    <a:pt x="13" y="74"/>
                    <a:pt x="0" y="36"/>
                    <a:pt x="6"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Freeform 117">
              <a:extLst>
                <a:ext uri="{FF2B5EF4-FFF2-40B4-BE49-F238E27FC236}">
                  <a16:creationId xmlns:a16="http://schemas.microsoft.com/office/drawing/2014/main" id="{52C82171-0939-45F7-A441-9205B9A75111}"/>
                </a:ext>
              </a:extLst>
            </p:cNvPr>
            <p:cNvSpPr>
              <a:spLocks/>
            </p:cNvSpPr>
            <p:nvPr/>
          </p:nvSpPr>
          <p:spPr bwMode="auto">
            <a:xfrm>
              <a:off x="4695825" y="5653088"/>
              <a:ext cx="247650" cy="273050"/>
            </a:xfrm>
            <a:custGeom>
              <a:avLst/>
              <a:gdLst>
                <a:gd name="T0" fmla="*/ 0 w 119"/>
                <a:gd name="T1" fmla="*/ 1 h 130"/>
                <a:gd name="T2" fmla="*/ 79 w 119"/>
                <a:gd name="T3" fmla="*/ 31 h 130"/>
                <a:gd name="T4" fmla="*/ 115 w 119"/>
                <a:gd name="T5" fmla="*/ 130 h 130"/>
              </a:gdLst>
              <a:ahLst/>
              <a:cxnLst>
                <a:cxn ang="0">
                  <a:pos x="T0" y="T1"/>
                </a:cxn>
                <a:cxn ang="0">
                  <a:pos x="T2" y="T3"/>
                </a:cxn>
                <a:cxn ang="0">
                  <a:pos x="T4" y="T5"/>
                </a:cxn>
              </a:cxnLst>
              <a:rect l="0" t="0" r="r" b="b"/>
              <a:pathLst>
                <a:path w="119" h="130">
                  <a:moveTo>
                    <a:pt x="0" y="1"/>
                  </a:moveTo>
                  <a:cubicBezTo>
                    <a:pt x="28" y="0"/>
                    <a:pt x="56" y="10"/>
                    <a:pt x="79" y="31"/>
                  </a:cubicBezTo>
                  <a:cubicBezTo>
                    <a:pt x="107" y="57"/>
                    <a:pt x="119" y="94"/>
                    <a:pt x="115" y="13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1" name="Freeform 5">
            <a:extLst>
              <a:ext uri="{FF2B5EF4-FFF2-40B4-BE49-F238E27FC236}">
                <a16:creationId xmlns:a16="http://schemas.microsoft.com/office/drawing/2014/main" id="{E8FC47B1-BD5C-4C1C-9591-4E9EB2A5A1D6}"/>
              </a:ext>
            </a:extLst>
          </p:cNvPr>
          <p:cNvSpPr>
            <a:spLocks/>
          </p:cNvSpPr>
          <p:nvPr/>
        </p:nvSpPr>
        <p:spPr bwMode="auto">
          <a:xfrm>
            <a:off x="7672144" y="2093672"/>
            <a:ext cx="513096" cy="413785"/>
          </a:xfrm>
          <a:custGeom>
            <a:avLst/>
            <a:gdLst>
              <a:gd name="T0" fmla="*/ 148 w 296"/>
              <a:gd name="T1" fmla="*/ 237 h 238"/>
              <a:gd name="T2" fmla="*/ 8 w 296"/>
              <a:gd name="T3" fmla="*/ 104 h 238"/>
              <a:gd name="T4" fmla="*/ 0 w 296"/>
              <a:gd name="T5" fmla="*/ 70 h 238"/>
              <a:gd name="T6" fmla="*/ 78 w 296"/>
              <a:gd name="T7" fmla="*/ 0 h 238"/>
              <a:gd name="T8" fmla="*/ 148 w 296"/>
              <a:gd name="T9" fmla="*/ 40 h 238"/>
              <a:gd name="T10" fmla="*/ 218 w 296"/>
              <a:gd name="T11" fmla="*/ 0 h 238"/>
              <a:gd name="T12" fmla="*/ 296 w 296"/>
              <a:gd name="T13" fmla="*/ 70 h 238"/>
              <a:gd name="T14" fmla="*/ 288 w 296"/>
              <a:gd name="T15" fmla="*/ 104 h 238"/>
              <a:gd name="T16" fmla="*/ 149 w 296"/>
              <a:gd name="T17" fmla="*/ 237 h 238"/>
              <a:gd name="T18" fmla="*/ 148 w 296"/>
              <a:gd name="T19" fmla="*/ 238 h 238"/>
              <a:gd name="T20" fmla="*/ 148 w 296"/>
              <a:gd name="T21" fmla="*/ 237 h 238"/>
              <a:gd name="T22" fmla="*/ 148 w 296"/>
              <a:gd name="T23"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38">
                <a:moveTo>
                  <a:pt x="148" y="237"/>
                </a:moveTo>
                <a:cubicBezTo>
                  <a:pt x="137" y="230"/>
                  <a:pt x="30" y="155"/>
                  <a:pt x="8" y="104"/>
                </a:cubicBezTo>
                <a:cubicBezTo>
                  <a:pt x="4" y="94"/>
                  <a:pt x="0" y="81"/>
                  <a:pt x="0" y="70"/>
                </a:cubicBezTo>
                <a:cubicBezTo>
                  <a:pt x="0" y="31"/>
                  <a:pt x="35" y="0"/>
                  <a:pt x="78" y="0"/>
                </a:cubicBezTo>
                <a:cubicBezTo>
                  <a:pt x="109" y="0"/>
                  <a:pt x="136" y="17"/>
                  <a:pt x="148" y="40"/>
                </a:cubicBezTo>
                <a:cubicBezTo>
                  <a:pt x="161" y="17"/>
                  <a:pt x="188" y="0"/>
                  <a:pt x="218" y="0"/>
                </a:cubicBezTo>
                <a:cubicBezTo>
                  <a:pt x="261" y="0"/>
                  <a:pt x="296" y="31"/>
                  <a:pt x="296" y="70"/>
                </a:cubicBezTo>
                <a:cubicBezTo>
                  <a:pt x="296" y="81"/>
                  <a:pt x="292" y="94"/>
                  <a:pt x="288" y="104"/>
                </a:cubicBezTo>
                <a:cubicBezTo>
                  <a:pt x="266" y="155"/>
                  <a:pt x="159" y="230"/>
                  <a:pt x="149" y="237"/>
                </a:cubicBezTo>
                <a:cubicBezTo>
                  <a:pt x="148" y="238"/>
                  <a:pt x="148" y="238"/>
                  <a:pt x="148" y="238"/>
                </a:cubicBezTo>
                <a:cubicBezTo>
                  <a:pt x="148" y="237"/>
                  <a:pt x="148" y="237"/>
                  <a:pt x="148" y="237"/>
                </a:cubicBezTo>
                <a:cubicBezTo>
                  <a:pt x="148" y="237"/>
                  <a:pt x="148" y="237"/>
                  <a:pt x="148" y="237"/>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51" name="Group 250">
            <a:extLst>
              <a:ext uri="{FF2B5EF4-FFF2-40B4-BE49-F238E27FC236}">
                <a16:creationId xmlns:a16="http://schemas.microsoft.com/office/drawing/2014/main" id="{028E4B5B-F884-4D45-A01F-85BBC91D3319}"/>
              </a:ext>
            </a:extLst>
          </p:cNvPr>
          <p:cNvGrpSpPr/>
          <p:nvPr/>
        </p:nvGrpSpPr>
        <p:grpSpPr>
          <a:xfrm>
            <a:off x="1053210" y="2100606"/>
            <a:ext cx="468623" cy="464963"/>
            <a:chOff x="3400426" y="2743200"/>
            <a:chExt cx="812800" cy="806450"/>
          </a:xfrm>
        </p:grpSpPr>
        <p:sp>
          <p:nvSpPr>
            <p:cNvPr id="253" name="Freeform 37">
              <a:extLst>
                <a:ext uri="{FF2B5EF4-FFF2-40B4-BE49-F238E27FC236}">
                  <a16:creationId xmlns:a16="http://schemas.microsoft.com/office/drawing/2014/main" id="{3E55DF9C-D527-4522-A1A7-E0C05A686A59}"/>
                </a:ext>
              </a:extLst>
            </p:cNvPr>
            <p:cNvSpPr>
              <a:spLocks/>
            </p:cNvSpPr>
            <p:nvPr/>
          </p:nvSpPr>
          <p:spPr bwMode="auto">
            <a:xfrm>
              <a:off x="3400426" y="2743200"/>
              <a:ext cx="812800" cy="806450"/>
            </a:xfrm>
            <a:custGeom>
              <a:avLst/>
              <a:gdLst>
                <a:gd name="T0" fmla="*/ 148 w 288"/>
                <a:gd name="T1" fmla="*/ 246 h 285"/>
                <a:gd name="T2" fmla="*/ 171 w 288"/>
                <a:gd name="T3" fmla="*/ 285 h 285"/>
                <a:gd name="T4" fmla="*/ 201 w 288"/>
                <a:gd name="T5" fmla="*/ 273 h 285"/>
                <a:gd name="T6" fmla="*/ 199 w 288"/>
                <a:gd name="T7" fmla="*/ 227 h 285"/>
                <a:gd name="T8" fmla="*/ 213 w 288"/>
                <a:gd name="T9" fmla="*/ 219 h 285"/>
                <a:gd name="T10" fmla="*/ 256 w 288"/>
                <a:gd name="T11" fmla="*/ 233 h 285"/>
                <a:gd name="T12" fmla="*/ 271 w 288"/>
                <a:gd name="T13" fmla="*/ 207 h 285"/>
                <a:gd name="T14" fmla="*/ 240 w 288"/>
                <a:gd name="T15" fmla="*/ 172 h 285"/>
                <a:gd name="T16" fmla="*/ 246 w 288"/>
                <a:gd name="T17" fmla="*/ 157 h 285"/>
                <a:gd name="T18" fmla="*/ 288 w 288"/>
                <a:gd name="T19" fmla="*/ 140 h 285"/>
                <a:gd name="T20" fmla="*/ 282 w 288"/>
                <a:gd name="T21" fmla="*/ 110 h 285"/>
                <a:gd name="T22" fmla="*/ 236 w 288"/>
                <a:gd name="T23" fmla="*/ 103 h 285"/>
                <a:gd name="T24" fmla="*/ 231 w 288"/>
                <a:gd name="T25" fmla="*/ 88 h 285"/>
                <a:gd name="T26" fmla="*/ 252 w 288"/>
                <a:gd name="T27" fmla="*/ 48 h 285"/>
                <a:gd name="T28" fmla="*/ 227 w 288"/>
                <a:gd name="T29" fmla="*/ 29 h 285"/>
                <a:gd name="T30" fmla="*/ 189 w 288"/>
                <a:gd name="T31" fmla="*/ 53 h 285"/>
                <a:gd name="T32" fmla="*/ 175 w 288"/>
                <a:gd name="T33" fmla="*/ 45 h 285"/>
                <a:gd name="T34" fmla="*/ 168 w 288"/>
                <a:gd name="T35" fmla="*/ 2 h 285"/>
                <a:gd name="T36" fmla="*/ 134 w 288"/>
                <a:gd name="T37" fmla="*/ 2 h 285"/>
                <a:gd name="T38" fmla="*/ 120 w 288"/>
                <a:gd name="T39" fmla="*/ 46 h 285"/>
                <a:gd name="T40" fmla="*/ 106 w 288"/>
                <a:gd name="T41" fmla="*/ 48 h 285"/>
                <a:gd name="T42" fmla="*/ 65 w 288"/>
                <a:gd name="T43" fmla="*/ 15 h 285"/>
                <a:gd name="T44" fmla="*/ 42 w 288"/>
                <a:gd name="T45" fmla="*/ 37 h 285"/>
                <a:gd name="T46" fmla="*/ 62 w 288"/>
                <a:gd name="T47" fmla="*/ 85 h 285"/>
                <a:gd name="T48" fmla="*/ 53 w 288"/>
                <a:gd name="T49" fmla="*/ 96 h 285"/>
                <a:gd name="T50" fmla="*/ 7 w 288"/>
                <a:gd name="T51" fmla="*/ 97 h 285"/>
                <a:gd name="T52" fmla="*/ 3 w 288"/>
                <a:gd name="T53" fmla="*/ 128 h 285"/>
                <a:gd name="T54" fmla="*/ 43 w 288"/>
                <a:gd name="T55" fmla="*/ 150 h 285"/>
                <a:gd name="T56" fmla="*/ 42 w 288"/>
                <a:gd name="T57" fmla="*/ 165 h 285"/>
                <a:gd name="T58" fmla="*/ 10 w 288"/>
                <a:gd name="T59" fmla="*/ 196 h 285"/>
                <a:gd name="T60" fmla="*/ 25 w 288"/>
                <a:gd name="T61" fmla="*/ 223 h 285"/>
                <a:gd name="T62" fmla="*/ 70 w 288"/>
                <a:gd name="T63" fmla="*/ 213 h 285"/>
                <a:gd name="T64" fmla="*/ 81 w 288"/>
                <a:gd name="T65" fmla="*/ 225 h 285"/>
                <a:gd name="T66" fmla="*/ 74 w 288"/>
                <a:gd name="T67" fmla="*/ 270 h 285"/>
                <a:gd name="T68" fmla="*/ 103 w 288"/>
                <a:gd name="T69" fmla="*/ 280 h 285"/>
                <a:gd name="T70" fmla="*/ 132 w 288"/>
                <a:gd name="T71" fmla="*/ 2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8" h="285">
                  <a:moveTo>
                    <a:pt x="144" y="244"/>
                  </a:moveTo>
                  <a:cubicBezTo>
                    <a:pt x="145" y="244"/>
                    <a:pt x="147" y="245"/>
                    <a:pt x="148" y="246"/>
                  </a:cubicBezTo>
                  <a:cubicBezTo>
                    <a:pt x="168" y="283"/>
                    <a:pt x="168" y="283"/>
                    <a:pt x="168" y="283"/>
                  </a:cubicBezTo>
                  <a:cubicBezTo>
                    <a:pt x="169" y="285"/>
                    <a:pt x="170" y="285"/>
                    <a:pt x="171" y="285"/>
                  </a:cubicBezTo>
                  <a:cubicBezTo>
                    <a:pt x="198" y="276"/>
                    <a:pt x="198" y="276"/>
                    <a:pt x="198" y="276"/>
                  </a:cubicBezTo>
                  <a:cubicBezTo>
                    <a:pt x="199" y="276"/>
                    <a:pt x="201" y="274"/>
                    <a:pt x="201" y="273"/>
                  </a:cubicBezTo>
                  <a:cubicBezTo>
                    <a:pt x="197" y="231"/>
                    <a:pt x="197" y="231"/>
                    <a:pt x="197" y="231"/>
                  </a:cubicBezTo>
                  <a:cubicBezTo>
                    <a:pt x="197" y="229"/>
                    <a:pt x="198" y="228"/>
                    <a:pt x="199" y="227"/>
                  </a:cubicBezTo>
                  <a:cubicBezTo>
                    <a:pt x="200" y="226"/>
                    <a:pt x="207" y="221"/>
                    <a:pt x="209" y="220"/>
                  </a:cubicBezTo>
                  <a:cubicBezTo>
                    <a:pt x="210" y="219"/>
                    <a:pt x="211" y="219"/>
                    <a:pt x="213" y="219"/>
                  </a:cubicBezTo>
                  <a:cubicBezTo>
                    <a:pt x="253" y="235"/>
                    <a:pt x="253" y="235"/>
                    <a:pt x="253" y="235"/>
                  </a:cubicBezTo>
                  <a:cubicBezTo>
                    <a:pt x="253" y="235"/>
                    <a:pt x="255" y="234"/>
                    <a:pt x="256" y="233"/>
                  </a:cubicBezTo>
                  <a:cubicBezTo>
                    <a:pt x="271" y="210"/>
                    <a:pt x="271" y="210"/>
                    <a:pt x="271" y="210"/>
                  </a:cubicBezTo>
                  <a:cubicBezTo>
                    <a:pt x="272" y="208"/>
                    <a:pt x="272" y="207"/>
                    <a:pt x="271" y="207"/>
                  </a:cubicBezTo>
                  <a:cubicBezTo>
                    <a:pt x="241" y="176"/>
                    <a:pt x="241" y="176"/>
                    <a:pt x="241" y="176"/>
                  </a:cubicBezTo>
                  <a:cubicBezTo>
                    <a:pt x="240" y="175"/>
                    <a:pt x="240" y="174"/>
                    <a:pt x="240" y="172"/>
                  </a:cubicBezTo>
                  <a:cubicBezTo>
                    <a:pt x="241" y="170"/>
                    <a:pt x="242" y="162"/>
                    <a:pt x="243" y="160"/>
                  </a:cubicBezTo>
                  <a:cubicBezTo>
                    <a:pt x="243" y="159"/>
                    <a:pt x="244" y="157"/>
                    <a:pt x="246" y="157"/>
                  </a:cubicBezTo>
                  <a:cubicBezTo>
                    <a:pt x="286" y="143"/>
                    <a:pt x="286" y="143"/>
                    <a:pt x="286" y="143"/>
                  </a:cubicBezTo>
                  <a:cubicBezTo>
                    <a:pt x="287" y="143"/>
                    <a:pt x="288" y="141"/>
                    <a:pt x="288" y="140"/>
                  </a:cubicBezTo>
                  <a:cubicBezTo>
                    <a:pt x="284" y="112"/>
                    <a:pt x="284" y="112"/>
                    <a:pt x="284" y="112"/>
                  </a:cubicBezTo>
                  <a:cubicBezTo>
                    <a:pt x="284" y="111"/>
                    <a:pt x="283" y="110"/>
                    <a:pt x="282" y="110"/>
                  </a:cubicBezTo>
                  <a:cubicBezTo>
                    <a:pt x="240" y="106"/>
                    <a:pt x="240" y="106"/>
                    <a:pt x="240" y="106"/>
                  </a:cubicBezTo>
                  <a:cubicBezTo>
                    <a:pt x="238" y="106"/>
                    <a:pt x="237" y="105"/>
                    <a:pt x="236" y="103"/>
                  </a:cubicBezTo>
                  <a:cubicBezTo>
                    <a:pt x="236" y="101"/>
                    <a:pt x="232" y="94"/>
                    <a:pt x="231" y="92"/>
                  </a:cubicBezTo>
                  <a:cubicBezTo>
                    <a:pt x="230" y="91"/>
                    <a:pt x="230" y="89"/>
                    <a:pt x="231" y="88"/>
                  </a:cubicBezTo>
                  <a:cubicBezTo>
                    <a:pt x="253" y="51"/>
                    <a:pt x="253" y="51"/>
                    <a:pt x="253" y="51"/>
                  </a:cubicBezTo>
                  <a:cubicBezTo>
                    <a:pt x="254" y="50"/>
                    <a:pt x="252" y="49"/>
                    <a:pt x="252" y="48"/>
                  </a:cubicBezTo>
                  <a:cubicBezTo>
                    <a:pt x="232" y="29"/>
                    <a:pt x="232" y="29"/>
                    <a:pt x="232" y="29"/>
                  </a:cubicBezTo>
                  <a:cubicBezTo>
                    <a:pt x="231" y="29"/>
                    <a:pt x="230" y="28"/>
                    <a:pt x="227" y="29"/>
                  </a:cubicBezTo>
                  <a:cubicBezTo>
                    <a:pt x="193" y="52"/>
                    <a:pt x="193" y="52"/>
                    <a:pt x="193" y="52"/>
                  </a:cubicBezTo>
                  <a:cubicBezTo>
                    <a:pt x="192" y="53"/>
                    <a:pt x="191" y="53"/>
                    <a:pt x="189" y="53"/>
                  </a:cubicBezTo>
                  <a:cubicBezTo>
                    <a:pt x="187" y="52"/>
                    <a:pt x="180" y="49"/>
                    <a:pt x="178" y="48"/>
                  </a:cubicBezTo>
                  <a:cubicBezTo>
                    <a:pt x="177" y="48"/>
                    <a:pt x="176" y="47"/>
                    <a:pt x="175" y="45"/>
                  </a:cubicBezTo>
                  <a:cubicBezTo>
                    <a:pt x="168" y="3"/>
                    <a:pt x="168" y="3"/>
                    <a:pt x="168" y="3"/>
                  </a:cubicBezTo>
                  <a:cubicBezTo>
                    <a:pt x="168" y="2"/>
                    <a:pt x="168" y="2"/>
                    <a:pt x="168" y="2"/>
                  </a:cubicBezTo>
                  <a:cubicBezTo>
                    <a:pt x="167" y="1"/>
                    <a:pt x="138" y="0"/>
                    <a:pt x="138" y="0"/>
                  </a:cubicBezTo>
                  <a:cubicBezTo>
                    <a:pt x="138" y="0"/>
                    <a:pt x="135" y="1"/>
                    <a:pt x="134" y="2"/>
                  </a:cubicBezTo>
                  <a:cubicBezTo>
                    <a:pt x="123" y="43"/>
                    <a:pt x="123" y="43"/>
                    <a:pt x="123" y="43"/>
                  </a:cubicBezTo>
                  <a:cubicBezTo>
                    <a:pt x="123" y="44"/>
                    <a:pt x="121" y="45"/>
                    <a:pt x="120" y="46"/>
                  </a:cubicBezTo>
                  <a:cubicBezTo>
                    <a:pt x="117" y="47"/>
                    <a:pt x="114" y="47"/>
                    <a:pt x="110" y="48"/>
                  </a:cubicBezTo>
                  <a:cubicBezTo>
                    <a:pt x="109" y="49"/>
                    <a:pt x="107" y="49"/>
                    <a:pt x="106" y="48"/>
                  </a:cubicBezTo>
                  <a:cubicBezTo>
                    <a:pt x="69" y="16"/>
                    <a:pt x="69" y="16"/>
                    <a:pt x="69" y="16"/>
                  </a:cubicBezTo>
                  <a:cubicBezTo>
                    <a:pt x="68" y="15"/>
                    <a:pt x="66" y="15"/>
                    <a:pt x="65" y="15"/>
                  </a:cubicBezTo>
                  <a:cubicBezTo>
                    <a:pt x="43" y="32"/>
                    <a:pt x="43" y="32"/>
                    <a:pt x="43" y="32"/>
                  </a:cubicBezTo>
                  <a:cubicBezTo>
                    <a:pt x="42" y="33"/>
                    <a:pt x="41" y="35"/>
                    <a:pt x="42" y="37"/>
                  </a:cubicBezTo>
                  <a:cubicBezTo>
                    <a:pt x="62" y="80"/>
                    <a:pt x="62" y="80"/>
                    <a:pt x="62" y="80"/>
                  </a:cubicBezTo>
                  <a:cubicBezTo>
                    <a:pt x="63" y="82"/>
                    <a:pt x="63" y="83"/>
                    <a:pt x="62" y="85"/>
                  </a:cubicBezTo>
                  <a:cubicBezTo>
                    <a:pt x="60" y="88"/>
                    <a:pt x="59" y="90"/>
                    <a:pt x="57" y="93"/>
                  </a:cubicBezTo>
                  <a:cubicBezTo>
                    <a:pt x="56" y="94"/>
                    <a:pt x="54" y="96"/>
                    <a:pt x="53" y="96"/>
                  </a:cubicBezTo>
                  <a:cubicBezTo>
                    <a:pt x="53" y="96"/>
                    <a:pt x="10" y="95"/>
                    <a:pt x="10" y="95"/>
                  </a:cubicBezTo>
                  <a:cubicBezTo>
                    <a:pt x="8" y="95"/>
                    <a:pt x="7" y="96"/>
                    <a:pt x="7" y="97"/>
                  </a:cubicBezTo>
                  <a:cubicBezTo>
                    <a:pt x="1" y="124"/>
                    <a:pt x="1" y="124"/>
                    <a:pt x="1" y="124"/>
                  </a:cubicBezTo>
                  <a:cubicBezTo>
                    <a:pt x="0" y="126"/>
                    <a:pt x="2" y="127"/>
                    <a:pt x="3" y="128"/>
                  </a:cubicBezTo>
                  <a:cubicBezTo>
                    <a:pt x="40" y="146"/>
                    <a:pt x="40" y="146"/>
                    <a:pt x="40" y="146"/>
                  </a:cubicBezTo>
                  <a:cubicBezTo>
                    <a:pt x="42" y="147"/>
                    <a:pt x="43" y="148"/>
                    <a:pt x="43" y="150"/>
                  </a:cubicBezTo>
                  <a:cubicBezTo>
                    <a:pt x="43" y="152"/>
                    <a:pt x="44" y="160"/>
                    <a:pt x="44" y="162"/>
                  </a:cubicBezTo>
                  <a:cubicBezTo>
                    <a:pt x="44" y="163"/>
                    <a:pt x="43" y="164"/>
                    <a:pt x="42" y="165"/>
                  </a:cubicBezTo>
                  <a:cubicBezTo>
                    <a:pt x="10" y="192"/>
                    <a:pt x="10" y="192"/>
                    <a:pt x="10" y="192"/>
                  </a:cubicBezTo>
                  <a:cubicBezTo>
                    <a:pt x="10" y="192"/>
                    <a:pt x="9" y="193"/>
                    <a:pt x="10" y="196"/>
                  </a:cubicBezTo>
                  <a:cubicBezTo>
                    <a:pt x="22" y="221"/>
                    <a:pt x="22" y="221"/>
                    <a:pt x="22" y="221"/>
                  </a:cubicBezTo>
                  <a:cubicBezTo>
                    <a:pt x="23" y="222"/>
                    <a:pt x="24" y="223"/>
                    <a:pt x="25" y="223"/>
                  </a:cubicBezTo>
                  <a:cubicBezTo>
                    <a:pt x="66" y="212"/>
                    <a:pt x="66" y="212"/>
                    <a:pt x="66" y="212"/>
                  </a:cubicBezTo>
                  <a:cubicBezTo>
                    <a:pt x="68" y="211"/>
                    <a:pt x="69" y="212"/>
                    <a:pt x="70" y="213"/>
                  </a:cubicBezTo>
                  <a:cubicBezTo>
                    <a:pt x="72" y="214"/>
                    <a:pt x="78" y="220"/>
                    <a:pt x="79" y="221"/>
                  </a:cubicBezTo>
                  <a:cubicBezTo>
                    <a:pt x="80" y="222"/>
                    <a:pt x="81" y="224"/>
                    <a:pt x="81" y="225"/>
                  </a:cubicBezTo>
                  <a:cubicBezTo>
                    <a:pt x="72" y="267"/>
                    <a:pt x="72" y="267"/>
                    <a:pt x="72" y="267"/>
                  </a:cubicBezTo>
                  <a:cubicBezTo>
                    <a:pt x="72" y="268"/>
                    <a:pt x="73" y="269"/>
                    <a:pt x="74" y="270"/>
                  </a:cubicBezTo>
                  <a:cubicBezTo>
                    <a:pt x="100" y="281"/>
                    <a:pt x="100" y="281"/>
                    <a:pt x="100" y="281"/>
                  </a:cubicBezTo>
                  <a:cubicBezTo>
                    <a:pt x="101" y="281"/>
                    <a:pt x="103" y="281"/>
                    <a:pt x="103" y="280"/>
                  </a:cubicBezTo>
                  <a:cubicBezTo>
                    <a:pt x="128" y="245"/>
                    <a:pt x="128" y="245"/>
                    <a:pt x="128" y="245"/>
                  </a:cubicBezTo>
                  <a:cubicBezTo>
                    <a:pt x="129" y="244"/>
                    <a:pt x="131" y="243"/>
                    <a:pt x="132" y="243"/>
                  </a:cubicBezTo>
                  <a:cubicBezTo>
                    <a:pt x="136" y="244"/>
                    <a:pt x="144" y="244"/>
                    <a:pt x="144" y="244"/>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Freeform 38">
              <a:extLst>
                <a:ext uri="{FF2B5EF4-FFF2-40B4-BE49-F238E27FC236}">
                  <a16:creationId xmlns:a16="http://schemas.microsoft.com/office/drawing/2014/main" id="{8CF316DB-B288-4848-B1A5-FD23F3EDE092}"/>
                </a:ext>
              </a:extLst>
            </p:cNvPr>
            <p:cNvSpPr>
              <a:spLocks/>
            </p:cNvSpPr>
            <p:nvPr/>
          </p:nvSpPr>
          <p:spPr bwMode="auto">
            <a:xfrm>
              <a:off x="3665538" y="3008313"/>
              <a:ext cx="282575" cy="277812"/>
            </a:xfrm>
            <a:custGeom>
              <a:avLst/>
              <a:gdLst>
                <a:gd name="T0" fmla="*/ 50 w 100"/>
                <a:gd name="T1" fmla="*/ 0 h 98"/>
                <a:gd name="T2" fmla="*/ 21 w 100"/>
                <a:gd name="T3" fmla="*/ 9 h 98"/>
                <a:gd name="T4" fmla="*/ 2 w 100"/>
                <a:gd name="T5" fmla="*/ 42 h 98"/>
                <a:gd name="T6" fmla="*/ 11 w 100"/>
                <a:gd name="T7" fmla="*/ 78 h 98"/>
                <a:gd name="T8" fmla="*/ 44 w 100"/>
                <a:gd name="T9" fmla="*/ 97 h 98"/>
                <a:gd name="T10" fmla="*/ 80 w 100"/>
                <a:gd name="T11" fmla="*/ 87 h 98"/>
                <a:gd name="T12" fmla="*/ 99 w 100"/>
                <a:gd name="T13" fmla="*/ 55 h 98"/>
                <a:gd name="T14" fmla="*/ 89 w 100"/>
                <a:gd name="T15" fmla="*/ 19 h 98"/>
                <a:gd name="T16" fmla="*/ 89 w 100"/>
                <a:gd name="T17" fmla="*/ 19 h 98"/>
                <a:gd name="T18" fmla="*/ 57 w 100"/>
                <a:gd name="T19" fmla="*/ 0 h 98"/>
                <a:gd name="T20" fmla="*/ 50 w 100"/>
                <a:gd name="T2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98">
                  <a:moveTo>
                    <a:pt x="50" y="0"/>
                  </a:moveTo>
                  <a:cubicBezTo>
                    <a:pt x="40" y="0"/>
                    <a:pt x="30" y="3"/>
                    <a:pt x="21" y="9"/>
                  </a:cubicBezTo>
                  <a:cubicBezTo>
                    <a:pt x="10" y="17"/>
                    <a:pt x="4" y="28"/>
                    <a:pt x="2" y="42"/>
                  </a:cubicBezTo>
                  <a:cubicBezTo>
                    <a:pt x="0" y="54"/>
                    <a:pt x="4" y="68"/>
                    <a:pt x="11" y="78"/>
                  </a:cubicBezTo>
                  <a:cubicBezTo>
                    <a:pt x="21" y="90"/>
                    <a:pt x="34" y="95"/>
                    <a:pt x="44" y="97"/>
                  </a:cubicBezTo>
                  <a:cubicBezTo>
                    <a:pt x="53" y="98"/>
                    <a:pt x="67" y="97"/>
                    <a:pt x="80" y="87"/>
                  </a:cubicBezTo>
                  <a:cubicBezTo>
                    <a:pt x="92" y="78"/>
                    <a:pt x="97" y="65"/>
                    <a:pt x="99" y="55"/>
                  </a:cubicBezTo>
                  <a:cubicBezTo>
                    <a:pt x="100" y="46"/>
                    <a:pt x="99" y="31"/>
                    <a:pt x="89" y="19"/>
                  </a:cubicBezTo>
                  <a:cubicBezTo>
                    <a:pt x="89" y="19"/>
                    <a:pt x="89" y="19"/>
                    <a:pt x="89" y="19"/>
                  </a:cubicBezTo>
                  <a:cubicBezTo>
                    <a:pt x="82" y="9"/>
                    <a:pt x="70" y="2"/>
                    <a:pt x="57" y="0"/>
                  </a:cubicBezTo>
                  <a:cubicBezTo>
                    <a:pt x="55" y="0"/>
                    <a:pt x="52" y="0"/>
                    <a:pt x="50" y="0"/>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52" name="Freeform 23">
            <a:extLst>
              <a:ext uri="{FF2B5EF4-FFF2-40B4-BE49-F238E27FC236}">
                <a16:creationId xmlns:a16="http://schemas.microsoft.com/office/drawing/2014/main" id="{C539D2F1-83C2-444F-830D-791FE897E4FE}"/>
              </a:ext>
            </a:extLst>
          </p:cNvPr>
          <p:cNvSpPr>
            <a:spLocks/>
          </p:cNvSpPr>
          <p:nvPr/>
        </p:nvSpPr>
        <p:spPr bwMode="auto">
          <a:xfrm>
            <a:off x="2740005" y="2061503"/>
            <a:ext cx="467764" cy="469538"/>
          </a:xfrm>
          <a:custGeom>
            <a:avLst/>
            <a:gdLst>
              <a:gd name="T0" fmla="*/ 284 w 296"/>
              <a:gd name="T1" fmla="*/ 242 h 297"/>
              <a:gd name="T2" fmla="*/ 154 w 296"/>
              <a:gd name="T3" fmla="*/ 112 h 297"/>
              <a:gd name="T4" fmla="*/ 137 w 296"/>
              <a:gd name="T5" fmla="*/ 29 h 297"/>
              <a:gd name="T6" fmla="*/ 54 w 296"/>
              <a:gd name="T7" fmla="*/ 11 h 297"/>
              <a:gd name="T8" fmla="*/ 88 w 296"/>
              <a:gd name="T9" fmla="*/ 45 h 297"/>
              <a:gd name="T10" fmla="*/ 76 w 296"/>
              <a:gd name="T11" fmla="*/ 77 h 297"/>
              <a:gd name="T12" fmla="*/ 45 w 296"/>
              <a:gd name="T13" fmla="*/ 88 h 297"/>
              <a:gd name="T14" fmla="*/ 11 w 296"/>
              <a:gd name="T15" fmla="*/ 54 h 297"/>
              <a:gd name="T16" fmla="*/ 28 w 296"/>
              <a:gd name="T17" fmla="*/ 137 h 297"/>
              <a:gd name="T18" fmla="*/ 111 w 296"/>
              <a:gd name="T19" fmla="*/ 155 h 297"/>
              <a:gd name="T20" fmla="*/ 241 w 296"/>
              <a:gd name="T21" fmla="*/ 285 h 297"/>
              <a:gd name="T22" fmla="*/ 284 w 296"/>
              <a:gd name="T23" fmla="*/ 285 h 297"/>
              <a:gd name="T24" fmla="*/ 284 w 296"/>
              <a:gd name="T25" fmla="*/ 24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297">
                <a:moveTo>
                  <a:pt x="284" y="242"/>
                </a:moveTo>
                <a:cubicBezTo>
                  <a:pt x="154" y="112"/>
                  <a:pt x="154" y="112"/>
                  <a:pt x="154" y="112"/>
                </a:cubicBezTo>
                <a:cubicBezTo>
                  <a:pt x="165" y="84"/>
                  <a:pt x="160" y="51"/>
                  <a:pt x="137" y="29"/>
                </a:cubicBezTo>
                <a:cubicBezTo>
                  <a:pt x="115" y="6"/>
                  <a:pt x="82" y="0"/>
                  <a:pt x="54" y="11"/>
                </a:cubicBezTo>
                <a:cubicBezTo>
                  <a:pt x="88" y="45"/>
                  <a:pt x="88" y="45"/>
                  <a:pt x="88" y="45"/>
                </a:cubicBezTo>
                <a:cubicBezTo>
                  <a:pt x="76" y="77"/>
                  <a:pt x="76" y="77"/>
                  <a:pt x="76" y="77"/>
                </a:cubicBezTo>
                <a:cubicBezTo>
                  <a:pt x="45" y="88"/>
                  <a:pt x="45" y="88"/>
                  <a:pt x="45" y="88"/>
                </a:cubicBezTo>
                <a:cubicBezTo>
                  <a:pt x="11" y="54"/>
                  <a:pt x="11" y="54"/>
                  <a:pt x="11" y="54"/>
                </a:cubicBezTo>
                <a:cubicBezTo>
                  <a:pt x="0" y="82"/>
                  <a:pt x="6" y="115"/>
                  <a:pt x="28" y="137"/>
                </a:cubicBezTo>
                <a:cubicBezTo>
                  <a:pt x="51" y="160"/>
                  <a:pt x="84" y="166"/>
                  <a:pt x="111" y="155"/>
                </a:cubicBezTo>
                <a:cubicBezTo>
                  <a:pt x="241" y="285"/>
                  <a:pt x="241" y="285"/>
                  <a:pt x="241" y="285"/>
                </a:cubicBezTo>
                <a:cubicBezTo>
                  <a:pt x="253" y="297"/>
                  <a:pt x="272" y="297"/>
                  <a:pt x="284" y="285"/>
                </a:cubicBezTo>
                <a:cubicBezTo>
                  <a:pt x="296" y="273"/>
                  <a:pt x="296" y="254"/>
                  <a:pt x="284" y="242"/>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Rectangle 277">
            <a:extLst>
              <a:ext uri="{FF2B5EF4-FFF2-40B4-BE49-F238E27FC236}">
                <a16:creationId xmlns:a16="http://schemas.microsoft.com/office/drawing/2014/main" id="{B724F646-48AE-48BA-8E8B-6C09D10B37C6}"/>
              </a:ext>
            </a:extLst>
          </p:cNvPr>
          <p:cNvSpPr/>
          <p:nvPr/>
        </p:nvSpPr>
        <p:spPr bwMode="auto">
          <a:xfrm>
            <a:off x="23929" y="1751695"/>
            <a:ext cx="2450716" cy="1719508"/>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279" name="Rectangle 278">
            <a:extLst>
              <a:ext uri="{FF2B5EF4-FFF2-40B4-BE49-F238E27FC236}">
                <a16:creationId xmlns:a16="http://schemas.microsoft.com/office/drawing/2014/main" id="{6B89F195-155E-4EA3-B943-4CB9415A9270}"/>
              </a:ext>
            </a:extLst>
          </p:cNvPr>
          <p:cNvSpPr/>
          <p:nvPr/>
        </p:nvSpPr>
        <p:spPr bwMode="auto">
          <a:xfrm>
            <a:off x="8968560" y="1811241"/>
            <a:ext cx="2919539" cy="1719508"/>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cxnSp>
        <p:nvCxnSpPr>
          <p:cNvPr id="281" name="Straight Connector 280">
            <a:extLst>
              <a:ext uri="{FF2B5EF4-FFF2-40B4-BE49-F238E27FC236}">
                <a16:creationId xmlns:a16="http://schemas.microsoft.com/office/drawing/2014/main" id="{0EFD6A07-48CA-41D9-BD36-C4B35D7DBB2D}"/>
              </a:ext>
            </a:extLst>
          </p:cNvPr>
          <p:cNvCxnSpPr>
            <a:cxnSpLocks/>
          </p:cNvCxnSpPr>
          <p:nvPr/>
        </p:nvCxnSpPr>
        <p:spPr>
          <a:xfrm>
            <a:off x="4624670" y="3439874"/>
            <a:ext cx="0" cy="585838"/>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B778B0DF-E2A9-4F4F-BC97-D7B8D1BFC186}"/>
              </a:ext>
            </a:extLst>
          </p:cNvPr>
          <p:cNvCxnSpPr>
            <a:cxnSpLocks/>
          </p:cNvCxnSpPr>
          <p:nvPr/>
        </p:nvCxnSpPr>
        <p:spPr>
          <a:xfrm>
            <a:off x="6276681" y="3439874"/>
            <a:ext cx="0" cy="585838"/>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C1005E9-5688-47FC-BB62-34AD6FFF5909}"/>
              </a:ext>
            </a:extLst>
          </p:cNvPr>
          <p:cNvCxnSpPr>
            <a:cxnSpLocks/>
          </p:cNvCxnSpPr>
          <p:nvPr/>
        </p:nvCxnSpPr>
        <p:spPr>
          <a:xfrm>
            <a:off x="7928692" y="3439874"/>
            <a:ext cx="0" cy="585838"/>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2" name="Oval 19">
            <a:extLst>
              <a:ext uri="{FF2B5EF4-FFF2-40B4-BE49-F238E27FC236}">
                <a16:creationId xmlns:a16="http://schemas.microsoft.com/office/drawing/2014/main" id="{00EECDC1-44C1-4801-931F-FC9BCCB35F1B}"/>
              </a:ext>
            </a:extLst>
          </p:cNvPr>
          <p:cNvSpPr>
            <a:spLocks noChangeArrowheads="1"/>
          </p:cNvSpPr>
          <p:nvPr/>
        </p:nvSpPr>
        <p:spPr bwMode="auto">
          <a:xfrm>
            <a:off x="11313398" y="331543"/>
            <a:ext cx="776124" cy="789451"/>
          </a:xfrm>
          <a:prstGeom prst="ellipse">
            <a:avLst/>
          </a:prstGeom>
          <a:solidFill>
            <a:srgbClr val="0072C6"/>
          </a:solidFill>
          <a:ln w="31750" cap="rnd">
            <a:no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grpSp>
        <p:nvGrpSpPr>
          <p:cNvPr id="293" name="Group 292">
            <a:extLst>
              <a:ext uri="{FF2B5EF4-FFF2-40B4-BE49-F238E27FC236}">
                <a16:creationId xmlns:a16="http://schemas.microsoft.com/office/drawing/2014/main" id="{32349377-860F-4C88-ADA6-7FECD8FD12FE}"/>
              </a:ext>
            </a:extLst>
          </p:cNvPr>
          <p:cNvGrpSpPr/>
          <p:nvPr/>
        </p:nvGrpSpPr>
        <p:grpSpPr>
          <a:xfrm>
            <a:off x="11500059" y="558763"/>
            <a:ext cx="396602" cy="335012"/>
            <a:chOff x="8156576" y="569913"/>
            <a:chExt cx="955675" cy="795337"/>
          </a:xfrm>
        </p:grpSpPr>
        <p:sp>
          <p:nvSpPr>
            <p:cNvPr id="294" name="Oval 66">
              <a:extLst>
                <a:ext uri="{FF2B5EF4-FFF2-40B4-BE49-F238E27FC236}">
                  <a16:creationId xmlns:a16="http://schemas.microsoft.com/office/drawing/2014/main" id="{0EA40351-5D71-4FE2-9DA8-E098E7D5FD82}"/>
                </a:ext>
              </a:extLst>
            </p:cNvPr>
            <p:cNvSpPr>
              <a:spLocks noChangeArrowheads="1"/>
            </p:cNvSpPr>
            <p:nvPr/>
          </p:nvSpPr>
          <p:spPr bwMode="auto">
            <a:xfrm>
              <a:off x="8639176" y="903288"/>
              <a:ext cx="138113" cy="13652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Oval 67">
              <a:extLst>
                <a:ext uri="{FF2B5EF4-FFF2-40B4-BE49-F238E27FC236}">
                  <a16:creationId xmlns:a16="http://schemas.microsoft.com/office/drawing/2014/main" id="{AB5BE6EB-8644-4EEB-ABF5-42061FAAE21D}"/>
                </a:ext>
              </a:extLst>
            </p:cNvPr>
            <p:cNvSpPr>
              <a:spLocks noChangeArrowheads="1"/>
            </p:cNvSpPr>
            <p:nvPr/>
          </p:nvSpPr>
          <p:spPr bwMode="auto">
            <a:xfrm>
              <a:off x="8974138" y="903288"/>
              <a:ext cx="138113" cy="13652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Oval 68">
              <a:extLst>
                <a:ext uri="{FF2B5EF4-FFF2-40B4-BE49-F238E27FC236}">
                  <a16:creationId xmlns:a16="http://schemas.microsoft.com/office/drawing/2014/main" id="{2745EB42-C6AC-4DD8-AF94-04296A06A601}"/>
                </a:ext>
              </a:extLst>
            </p:cNvPr>
            <p:cNvSpPr>
              <a:spLocks noChangeArrowheads="1"/>
            </p:cNvSpPr>
            <p:nvPr/>
          </p:nvSpPr>
          <p:spPr bwMode="auto">
            <a:xfrm>
              <a:off x="8156576" y="903288"/>
              <a:ext cx="134938" cy="136525"/>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69">
              <a:extLst>
                <a:ext uri="{FF2B5EF4-FFF2-40B4-BE49-F238E27FC236}">
                  <a16:creationId xmlns:a16="http://schemas.microsoft.com/office/drawing/2014/main" id="{67C0F527-6C67-47F4-942E-C575FE8EAC2A}"/>
                </a:ext>
              </a:extLst>
            </p:cNvPr>
            <p:cNvSpPr>
              <a:spLocks noChangeShapeType="1"/>
            </p:cNvSpPr>
            <p:nvPr/>
          </p:nvSpPr>
          <p:spPr bwMode="auto">
            <a:xfrm flipH="1">
              <a:off x="8778876" y="971550"/>
              <a:ext cx="195263"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70">
              <a:extLst>
                <a:ext uri="{FF2B5EF4-FFF2-40B4-BE49-F238E27FC236}">
                  <a16:creationId xmlns:a16="http://schemas.microsoft.com/office/drawing/2014/main" id="{3ACCE028-D90D-4B92-98E3-CEC055C18295}"/>
                </a:ext>
              </a:extLst>
            </p:cNvPr>
            <p:cNvSpPr>
              <a:spLocks noChangeShapeType="1"/>
            </p:cNvSpPr>
            <p:nvPr/>
          </p:nvSpPr>
          <p:spPr bwMode="auto">
            <a:xfrm flipH="1">
              <a:off x="8288338" y="971550"/>
              <a:ext cx="350838"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71">
              <a:extLst>
                <a:ext uri="{FF2B5EF4-FFF2-40B4-BE49-F238E27FC236}">
                  <a16:creationId xmlns:a16="http://schemas.microsoft.com/office/drawing/2014/main" id="{D4DCA8A4-CB01-4597-BB36-6465883D8D0A}"/>
                </a:ext>
              </a:extLst>
            </p:cNvPr>
            <p:cNvSpPr>
              <a:spLocks/>
            </p:cNvSpPr>
            <p:nvPr/>
          </p:nvSpPr>
          <p:spPr bwMode="auto">
            <a:xfrm>
              <a:off x="8847138" y="1133475"/>
              <a:ext cx="155575" cy="157163"/>
            </a:xfrm>
            <a:custGeom>
              <a:avLst/>
              <a:gdLst>
                <a:gd name="T0" fmla="*/ 7 w 55"/>
                <a:gd name="T1" fmla="*/ 41 h 56"/>
                <a:gd name="T2" fmla="*/ 15 w 55"/>
                <a:gd name="T3" fmla="*/ 7 h 56"/>
                <a:gd name="T4" fmla="*/ 48 w 55"/>
                <a:gd name="T5" fmla="*/ 16 h 56"/>
                <a:gd name="T6" fmla="*/ 40 w 55"/>
                <a:gd name="T7" fmla="*/ 49 h 56"/>
                <a:gd name="T8" fmla="*/ 7 w 55"/>
                <a:gd name="T9" fmla="*/ 41 h 56"/>
              </a:gdLst>
              <a:ahLst/>
              <a:cxnLst>
                <a:cxn ang="0">
                  <a:pos x="T0" y="T1"/>
                </a:cxn>
                <a:cxn ang="0">
                  <a:pos x="T2" y="T3"/>
                </a:cxn>
                <a:cxn ang="0">
                  <a:pos x="T4" y="T5"/>
                </a:cxn>
                <a:cxn ang="0">
                  <a:pos x="T6" y="T7"/>
                </a:cxn>
                <a:cxn ang="0">
                  <a:pos x="T8" y="T9"/>
                </a:cxn>
              </a:cxnLst>
              <a:rect l="0" t="0" r="r" b="b"/>
              <a:pathLst>
                <a:path w="55" h="56">
                  <a:moveTo>
                    <a:pt x="7" y="41"/>
                  </a:moveTo>
                  <a:cubicBezTo>
                    <a:pt x="0" y="29"/>
                    <a:pt x="3" y="14"/>
                    <a:pt x="15" y="7"/>
                  </a:cubicBezTo>
                  <a:cubicBezTo>
                    <a:pt x="26" y="0"/>
                    <a:pt x="41" y="4"/>
                    <a:pt x="48" y="16"/>
                  </a:cubicBezTo>
                  <a:cubicBezTo>
                    <a:pt x="55" y="27"/>
                    <a:pt x="51" y="42"/>
                    <a:pt x="40" y="49"/>
                  </a:cubicBezTo>
                  <a:cubicBezTo>
                    <a:pt x="29" y="56"/>
                    <a:pt x="14" y="52"/>
                    <a:pt x="7" y="41"/>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Freeform 72">
              <a:extLst>
                <a:ext uri="{FF2B5EF4-FFF2-40B4-BE49-F238E27FC236}">
                  <a16:creationId xmlns:a16="http://schemas.microsoft.com/office/drawing/2014/main" id="{4D91D2D1-2215-429C-806B-79FF60161BF3}"/>
                </a:ext>
              </a:extLst>
            </p:cNvPr>
            <p:cNvSpPr>
              <a:spLocks/>
            </p:cNvSpPr>
            <p:nvPr/>
          </p:nvSpPr>
          <p:spPr bwMode="auto">
            <a:xfrm>
              <a:off x="8364538" y="1209675"/>
              <a:ext cx="155575" cy="155575"/>
            </a:xfrm>
            <a:custGeom>
              <a:avLst/>
              <a:gdLst>
                <a:gd name="T0" fmla="*/ 9 w 55"/>
                <a:gd name="T1" fmla="*/ 12 h 55"/>
                <a:gd name="T2" fmla="*/ 43 w 55"/>
                <a:gd name="T3" fmla="*/ 9 h 55"/>
                <a:gd name="T4" fmla="*/ 46 w 55"/>
                <a:gd name="T5" fmla="*/ 43 h 55"/>
                <a:gd name="T6" fmla="*/ 12 w 55"/>
                <a:gd name="T7" fmla="*/ 46 h 55"/>
                <a:gd name="T8" fmla="*/ 9 w 55"/>
                <a:gd name="T9" fmla="*/ 12 h 55"/>
              </a:gdLst>
              <a:ahLst/>
              <a:cxnLst>
                <a:cxn ang="0">
                  <a:pos x="T0" y="T1"/>
                </a:cxn>
                <a:cxn ang="0">
                  <a:pos x="T2" y="T3"/>
                </a:cxn>
                <a:cxn ang="0">
                  <a:pos x="T4" y="T5"/>
                </a:cxn>
                <a:cxn ang="0">
                  <a:pos x="T6" y="T7"/>
                </a:cxn>
                <a:cxn ang="0">
                  <a:pos x="T8" y="T9"/>
                </a:cxn>
              </a:cxnLst>
              <a:rect l="0" t="0" r="r" b="b"/>
              <a:pathLst>
                <a:path w="55" h="55">
                  <a:moveTo>
                    <a:pt x="9" y="12"/>
                  </a:moveTo>
                  <a:cubicBezTo>
                    <a:pt x="18" y="2"/>
                    <a:pt x="33" y="0"/>
                    <a:pt x="43" y="9"/>
                  </a:cubicBezTo>
                  <a:cubicBezTo>
                    <a:pt x="53" y="18"/>
                    <a:pt x="55" y="33"/>
                    <a:pt x="46" y="43"/>
                  </a:cubicBezTo>
                  <a:cubicBezTo>
                    <a:pt x="37" y="54"/>
                    <a:pt x="22" y="55"/>
                    <a:pt x="12" y="46"/>
                  </a:cubicBezTo>
                  <a:cubicBezTo>
                    <a:pt x="2" y="38"/>
                    <a:pt x="0" y="22"/>
                    <a:pt x="9" y="12"/>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Freeform 73">
              <a:extLst>
                <a:ext uri="{FF2B5EF4-FFF2-40B4-BE49-F238E27FC236}">
                  <a16:creationId xmlns:a16="http://schemas.microsoft.com/office/drawing/2014/main" id="{7879F2F7-F10D-4506-A392-6EAA8FDD06D0}"/>
                </a:ext>
              </a:extLst>
            </p:cNvPr>
            <p:cNvSpPr>
              <a:spLocks/>
            </p:cNvSpPr>
            <p:nvPr/>
          </p:nvSpPr>
          <p:spPr bwMode="auto">
            <a:xfrm>
              <a:off x="8847138" y="638175"/>
              <a:ext cx="155575" cy="152400"/>
            </a:xfrm>
            <a:custGeom>
              <a:avLst/>
              <a:gdLst>
                <a:gd name="T0" fmla="*/ 9 w 55"/>
                <a:gd name="T1" fmla="*/ 11 h 54"/>
                <a:gd name="T2" fmla="*/ 43 w 55"/>
                <a:gd name="T3" fmla="*/ 9 h 54"/>
                <a:gd name="T4" fmla="*/ 46 w 55"/>
                <a:gd name="T5" fmla="*/ 43 h 54"/>
                <a:gd name="T6" fmla="*/ 12 w 55"/>
                <a:gd name="T7" fmla="*/ 46 h 54"/>
                <a:gd name="T8" fmla="*/ 9 w 55"/>
                <a:gd name="T9" fmla="*/ 11 h 54"/>
              </a:gdLst>
              <a:ahLst/>
              <a:cxnLst>
                <a:cxn ang="0">
                  <a:pos x="T0" y="T1"/>
                </a:cxn>
                <a:cxn ang="0">
                  <a:pos x="T2" y="T3"/>
                </a:cxn>
                <a:cxn ang="0">
                  <a:pos x="T4" y="T5"/>
                </a:cxn>
                <a:cxn ang="0">
                  <a:pos x="T6" y="T7"/>
                </a:cxn>
                <a:cxn ang="0">
                  <a:pos x="T8" y="T9"/>
                </a:cxn>
              </a:cxnLst>
              <a:rect l="0" t="0" r="r" b="b"/>
              <a:pathLst>
                <a:path w="55" h="54">
                  <a:moveTo>
                    <a:pt x="9" y="11"/>
                  </a:moveTo>
                  <a:cubicBezTo>
                    <a:pt x="18" y="1"/>
                    <a:pt x="33" y="0"/>
                    <a:pt x="43" y="9"/>
                  </a:cubicBezTo>
                  <a:cubicBezTo>
                    <a:pt x="53" y="17"/>
                    <a:pt x="55" y="33"/>
                    <a:pt x="46" y="43"/>
                  </a:cubicBezTo>
                  <a:cubicBezTo>
                    <a:pt x="37" y="53"/>
                    <a:pt x="22" y="54"/>
                    <a:pt x="12" y="46"/>
                  </a:cubicBezTo>
                  <a:cubicBezTo>
                    <a:pt x="2" y="37"/>
                    <a:pt x="0" y="22"/>
                    <a:pt x="9" y="11"/>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Line 74">
              <a:extLst>
                <a:ext uri="{FF2B5EF4-FFF2-40B4-BE49-F238E27FC236}">
                  <a16:creationId xmlns:a16="http://schemas.microsoft.com/office/drawing/2014/main" id="{02C35210-9CA5-4AAC-8ED0-D9EFFF1981AC}"/>
                </a:ext>
              </a:extLst>
            </p:cNvPr>
            <p:cNvSpPr>
              <a:spLocks noChangeShapeType="1"/>
            </p:cNvSpPr>
            <p:nvPr/>
          </p:nvSpPr>
          <p:spPr bwMode="auto">
            <a:xfrm flipV="1">
              <a:off x="8486776" y="1025525"/>
              <a:ext cx="177800" cy="20955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Freeform 75">
              <a:extLst>
                <a:ext uri="{FF2B5EF4-FFF2-40B4-BE49-F238E27FC236}">
                  <a16:creationId xmlns:a16="http://schemas.microsoft.com/office/drawing/2014/main" id="{CC6BF8A4-F8D7-44DC-B2B4-814D4D655F9D}"/>
                </a:ext>
              </a:extLst>
            </p:cNvPr>
            <p:cNvSpPr>
              <a:spLocks/>
            </p:cNvSpPr>
            <p:nvPr/>
          </p:nvSpPr>
          <p:spPr bwMode="auto">
            <a:xfrm>
              <a:off x="8364538" y="569913"/>
              <a:ext cx="155575" cy="152400"/>
            </a:xfrm>
            <a:custGeom>
              <a:avLst/>
              <a:gdLst>
                <a:gd name="T0" fmla="*/ 9 w 55"/>
                <a:gd name="T1" fmla="*/ 43 h 54"/>
                <a:gd name="T2" fmla="*/ 43 w 55"/>
                <a:gd name="T3" fmla="*/ 46 h 54"/>
                <a:gd name="T4" fmla="*/ 46 w 55"/>
                <a:gd name="T5" fmla="*/ 11 h 54"/>
                <a:gd name="T6" fmla="*/ 12 w 55"/>
                <a:gd name="T7" fmla="*/ 9 h 54"/>
                <a:gd name="T8" fmla="*/ 9 w 55"/>
                <a:gd name="T9" fmla="*/ 43 h 54"/>
              </a:gdLst>
              <a:ahLst/>
              <a:cxnLst>
                <a:cxn ang="0">
                  <a:pos x="T0" y="T1"/>
                </a:cxn>
                <a:cxn ang="0">
                  <a:pos x="T2" y="T3"/>
                </a:cxn>
                <a:cxn ang="0">
                  <a:pos x="T4" y="T5"/>
                </a:cxn>
                <a:cxn ang="0">
                  <a:pos x="T6" y="T7"/>
                </a:cxn>
                <a:cxn ang="0">
                  <a:pos x="T8" y="T9"/>
                </a:cxn>
              </a:cxnLst>
              <a:rect l="0" t="0" r="r" b="b"/>
              <a:pathLst>
                <a:path w="55" h="54">
                  <a:moveTo>
                    <a:pt x="9" y="43"/>
                  </a:moveTo>
                  <a:cubicBezTo>
                    <a:pt x="18" y="53"/>
                    <a:pt x="33" y="54"/>
                    <a:pt x="43" y="46"/>
                  </a:cubicBezTo>
                  <a:cubicBezTo>
                    <a:pt x="53" y="37"/>
                    <a:pt x="55" y="22"/>
                    <a:pt x="46" y="11"/>
                  </a:cubicBezTo>
                  <a:cubicBezTo>
                    <a:pt x="37" y="1"/>
                    <a:pt x="22" y="0"/>
                    <a:pt x="12" y="9"/>
                  </a:cubicBezTo>
                  <a:cubicBezTo>
                    <a:pt x="2" y="17"/>
                    <a:pt x="0" y="33"/>
                    <a:pt x="9" y="43"/>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76">
              <a:extLst>
                <a:ext uri="{FF2B5EF4-FFF2-40B4-BE49-F238E27FC236}">
                  <a16:creationId xmlns:a16="http://schemas.microsoft.com/office/drawing/2014/main" id="{78F831F0-4A32-4A45-8F73-D0E0D41AD848}"/>
                </a:ext>
              </a:extLst>
            </p:cNvPr>
            <p:cNvSpPr>
              <a:spLocks noChangeShapeType="1"/>
            </p:cNvSpPr>
            <p:nvPr/>
          </p:nvSpPr>
          <p:spPr bwMode="auto">
            <a:xfrm>
              <a:off x="8759826" y="1025525"/>
              <a:ext cx="119063" cy="134938"/>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Line 77">
              <a:extLst>
                <a:ext uri="{FF2B5EF4-FFF2-40B4-BE49-F238E27FC236}">
                  <a16:creationId xmlns:a16="http://schemas.microsoft.com/office/drawing/2014/main" id="{C2340834-C096-42E9-A4B1-A285F6B4FFDC}"/>
                </a:ext>
              </a:extLst>
            </p:cNvPr>
            <p:cNvSpPr>
              <a:spLocks noChangeShapeType="1"/>
            </p:cNvSpPr>
            <p:nvPr/>
          </p:nvSpPr>
          <p:spPr bwMode="auto">
            <a:xfrm>
              <a:off x="8486776" y="700088"/>
              <a:ext cx="179388" cy="212725"/>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78">
              <a:extLst>
                <a:ext uri="{FF2B5EF4-FFF2-40B4-BE49-F238E27FC236}">
                  <a16:creationId xmlns:a16="http://schemas.microsoft.com/office/drawing/2014/main" id="{EF73BF87-37D9-4430-8766-F48A1D4AAF04}"/>
                </a:ext>
              </a:extLst>
            </p:cNvPr>
            <p:cNvSpPr>
              <a:spLocks noChangeShapeType="1"/>
            </p:cNvSpPr>
            <p:nvPr/>
          </p:nvSpPr>
          <p:spPr bwMode="auto">
            <a:xfrm flipV="1">
              <a:off x="8756651" y="768350"/>
              <a:ext cx="122238" cy="14605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277" name="Straight Connector 276">
            <a:extLst>
              <a:ext uri="{FF2B5EF4-FFF2-40B4-BE49-F238E27FC236}">
                <a16:creationId xmlns:a16="http://schemas.microsoft.com/office/drawing/2014/main" id="{7DB21428-14A8-4513-A0EE-01EB720250FC}"/>
              </a:ext>
            </a:extLst>
          </p:cNvPr>
          <p:cNvCxnSpPr>
            <a:cxnSpLocks/>
          </p:cNvCxnSpPr>
          <p:nvPr/>
        </p:nvCxnSpPr>
        <p:spPr>
          <a:xfrm>
            <a:off x="2972659" y="3393050"/>
            <a:ext cx="0" cy="632662"/>
          </a:xfrm>
          <a:prstGeom prst="line">
            <a:avLst/>
          </a:prstGeom>
          <a:ln w="190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5" name="Rectangle 294">
            <a:extLst>
              <a:ext uri="{FF2B5EF4-FFF2-40B4-BE49-F238E27FC236}">
                <a16:creationId xmlns:a16="http://schemas.microsoft.com/office/drawing/2014/main" id="{793517ED-07DD-4622-81A3-6909A097A7F6}"/>
              </a:ext>
            </a:extLst>
          </p:cNvPr>
          <p:cNvSpPr/>
          <p:nvPr/>
        </p:nvSpPr>
        <p:spPr bwMode="auto">
          <a:xfrm>
            <a:off x="0" y="6410325"/>
            <a:ext cx="12436475" cy="584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6" name="Oval 295">
            <a:extLst>
              <a:ext uri="{FF2B5EF4-FFF2-40B4-BE49-F238E27FC236}">
                <a16:creationId xmlns:a16="http://schemas.microsoft.com/office/drawing/2014/main" id="{71132873-EFBE-46ED-9339-FA9496EB8CB9}"/>
              </a:ext>
            </a:extLst>
          </p:cNvPr>
          <p:cNvSpPr/>
          <p:nvPr/>
        </p:nvSpPr>
        <p:spPr bwMode="auto">
          <a:xfrm>
            <a:off x="3591421" y="4389106"/>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97" name="Group 296">
            <a:extLst>
              <a:ext uri="{FF2B5EF4-FFF2-40B4-BE49-F238E27FC236}">
                <a16:creationId xmlns:a16="http://schemas.microsoft.com/office/drawing/2014/main" id="{4A6693C5-5C67-4C7A-B680-6594A9AAEB24}"/>
              </a:ext>
            </a:extLst>
          </p:cNvPr>
          <p:cNvGrpSpPr/>
          <p:nvPr/>
        </p:nvGrpSpPr>
        <p:grpSpPr>
          <a:xfrm>
            <a:off x="9497843" y="5122723"/>
            <a:ext cx="2677173" cy="961664"/>
            <a:chOff x="9244928" y="5122723"/>
            <a:chExt cx="2677173" cy="961664"/>
          </a:xfrm>
        </p:grpSpPr>
        <p:sp>
          <p:nvSpPr>
            <p:cNvPr id="299" name="Text Placeholder 21">
              <a:extLst>
                <a:ext uri="{FF2B5EF4-FFF2-40B4-BE49-F238E27FC236}">
                  <a16:creationId xmlns:a16="http://schemas.microsoft.com/office/drawing/2014/main" id="{F4B49FE3-66BB-463B-A5C2-4EF6C5A5BABF}"/>
                </a:ext>
              </a:extLst>
            </p:cNvPr>
            <p:cNvSpPr txBox="1">
              <a:spLocks/>
            </p:cNvSpPr>
            <p:nvPr/>
          </p:nvSpPr>
          <p:spPr>
            <a:xfrm>
              <a:off x="9244928"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Monitor and diagnose</a:t>
              </a:r>
            </a:p>
          </p:txBody>
        </p:sp>
        <p:sp>
          <p:nvSpPr>
            <p:cNvPr id="302" name="Text Placeholder 21">
              <a:extLst>
                <a:ext uri="{FF2B5EF4-FFF2-40B4-BE49-F238E27FC236}">
                  <a16:creationId xmlns:a16="http://schemas.microsoft.com/office/drawing/2014/main" id="{C5D922A5-081B-43FA-934C-CCC7F6D62357}"/>
                </a:ext>
              </a:extLst>
            </p:cNvPr>
            <p:cNvSpPr txBox="1">
              <a:spLocks/>
            </p:cNvSpPr>
            <p:nvPr/>
          </p:nvSpPr>
          <p:spPr>
            <a:xfrm>
              <a:off x="9459023" y="5442673"/>
              <a:ext cx="2248982"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Generate, aggregate, and analyze events with built-in tooling and integration with Azure services</a:t>
              </a:r>
            </a:p>
          </p:txBody>
        </p:sp>
      </p:grpSp>
      <p:grpSp>
        <p:nvGrpSpPr>
          <p:cNvPr id="315" name="Group 314">
            <a:extLst>
              <a:ext uri="{FF2B5EF4-FFF2-40B4-BE49-F238E27FC236}">
                <a16:creationId xmlns:a16="http://schemas.microsoft.com/office/drawing/2014/main" id="{482C990A-2CF0-4763-852F-5700737D18B4}"/>
              </a:ext>
            </a:extLst>
          </p:cNvPr>
          <p:cNvGrpSpPr/>
          <p:nvPr/>
        </p:nvGrpSpPr>
        <p:grpSpPr>
          <a:xfrm>
            <a:off x="2583447" y="5122723"/>
            <a:ext cx="2677173" cy="961664"/>
            <a:chOff x="2357835" y="5122723"/>
            <a:chExt cx="2677173" cy="961664"/>
          </a:xfrm>
        </p:grpSpPr>
        <p:sp>
          <p:nvSpPr>
            <p:cNvPr id="334" name="Text Placeholder 21">
              <a:extLst>
                <a:ext uri="{FF2B5EF4-FFF2-40B4-BE49-F238E27FC236}">
                  <a16:creationId xmlns:a16="http://schemas.microsoft.com/office/drawing/2014/main" id="{E0DB418E-EB1F-4D86-9241-35CAE41EE449}"/>
                </a:ext>
              </a:extLst>
            </p:cNvPr>
            <p:cNvSpPr txBox="1">
              <a:spLocks/>
            </p:cNvSpPr>
            <p:nvPr/>
          </p:nvSpPr>
          <p:spPr>
            <a:xfrm>
              <a:off x="2357835"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Docker Compose</a:t>
              </a:r>
            </a:p>
          </p:txBody>
        </p:sp>
        <p:sp>
          <p:nvSpPr>
            <p:cNvPr id="345" name="Text Placeholder 21">
              <a:extLst>
                <a:ext uri="{FF2B5EF4-FFF2-40B4-BE49-F238E27FC236}">
                  <a16:creationId xmlns:a16="http://schemas.microsoft.com/office/drawing/2014/main" id="{FADA540F-D46E-4547-88E8-652B9984CEC0}"/>
                </a:ext>
              </a:extLst>
            </p:cNvPr>
            <p:cNvSpPr txBox="1">
              <a:spLocks/>
            </p:cNvSpPr>
            <p:nvPr/>
          </p:nvSpPr>
          <p:spPr>
            <a:xfrm>
              <a:off x="2760780" y="5442673"/>
              <a:ext cx="1871283"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Orchestrate existing container applications natively</a:t>
              </a:r>
            </a:p>
          </p:txBody>
        </p:sp>
      </p:grpSp>
      <p:grpSp>
        <p:nvGrpSpPr>
          <p:cNvPr id="346" name="Group 345">
            <a:extLst>
              <a:ext uri="{FF2B5EF4-FFF2-40B4-BE49-F238E27FC236}">
                <a16:creationId xmlns:a16="http://schemas.microsoft.com/office/drawing/2014/main" id="{46C40765-E424-4FEC-A3F8-92EFBE0A9C35}"/>
              </a:ext>
            </a:extLst>
          </p:cNvPr>
          <p:cNvGrpSpPr/>
          <p:nvPr/>
        </p:nvGrpSpPr>
        <p:grpSpPr>
          <a:xfrm>
            <a:off x="4888245" y="5122723"/>
            <a:ext cx="2677173" cy="961664"/>
            <a:chOff x="4683662" y="5122723"/>
            <a:chExt cx="2677173" cy="961664"/>
          </a:xfrm>
        </p:grpSpPr>
        <p:sp>
          <p:nvSpPr>
            <p:cNvPr id="351" name="Text Placeholder 21">
              <a:extLst>
                <a:ext uri="{FF2B5EF4-FFF2-40B4-BE49-F238E27FC236}">
                  <a16:creationId xmlns:a16="http://schemas.microsoft.com/office/drawing/2014/main" id="{48739423-7F43-454B-9661-569E179CFA17}"/>
                </a:ext>
              </a:extLst>
            </p:cNvPr>
            <p:cNvSpPr txBox="1">
              <a:spLocks/>
            </p:cNvSpPr>
            <p:nvPr/>
          </p:nvSpPr>
          <p:spPr>
            <a:xfrm>
              <a:off x="4683662"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Automate</a:t>
              </a:r>
            </a:p>
          </p:txBody>
        </p:sp>
        <p:sp>
          <p:nvSpPr>
            <p:cNvPr id="353" name="Text Placeholder 21">
              <a:extLst>
                <a:ext uri="{FF2B5EF4-FFF2-40B4-BE49-F238E27FC236}">
                  <a16:creationId xmlns:a16="http://schemas.microsoft.com/office/drawing/2014/main" id="{A9E74AEE-CCDA-411C-9782-D4F2759B12BD}"/>
                </a:ext>
              </a:extLst>
            </p:cNvPr>
            <p:cNvSpPr txBox="1">
              <a:spLocks/>
            </p:cNvSpPr>
            <p:nvPr/>
          </p:nvSpPr>
          <p:spPr>
            <a:xfrm>
              <a:off x="4968882" y="5442673"/>
              <a:ext cx="2106733"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Deploy or remove applications using PowerShell, CLI, Visual Studio, and other APIs</a:t>
              </a:r>
            </a:p>
          </p:txBody>
        </p:sp>
      </p:grpSp>
      <p:sp>
        <p:nvSpPr>
          <p:cNvPr id="354" name="Oval 353">
            <a:extLst>
              <a:ext uri="{FF2B5EF4-FFF2-40B4-BE49-F238E27FC236}">
                <a16:creationId xmlns:a16="http://schemas.microsoft.com/office/drawing/2014/main" id="{400FEF44-1B3E-482B-BA0B-912FE5CD4FCD}"/>
              </a:ext>
            </a:extLst>
          </p:cNvPr>
          <p:cNvSpPr/>
          <p:nvPr/>
        </p:nvSpPr>
        <p:spPr bwMode="auto">
          <a:xfrm>
            <a:off x="5896219" y="4376064"/>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32" name="Group 431">
            <a:extLst>
              <a:ext uri="{FF2B5EF4-FFF2-40B4-BE49-F238E27FC236}">
                <a16:creationId xmlns:a16="http://schemas.microsoft.com/office/drawing/2014/main" id="{286BD543-550C-4362-9D3C-1B542E5FB087}"/>
              </a:ext>
            </a:extLst>
          </p:cNvPr>
          <p:cNvGrpSpPr/>
          <p:nvPr/>
        </p:nvGrpSpPr>
        <p:grpSpPr>
          <a:xfrm>
            <a:off x="278649" y="5122723"/>
            <a:ext cx="2677173" cy="961664"/>
            <a:chOff x="25734" y="5122723"/>
            <a:chExt cx="2677173" cy="961664"/>
          </a:xfrm>
        </p:grpSpPr>
        <p:sp>
          <p:nvSpPr>
            <p:cNvPr id="433" name="Text Placeholder 21">
              <a:extLst>
                <a:ext uri="{FF2B5EF4-FFF2-40B4-BE49-F238E27FC236}">
                  <a16:creationId xmlns:a16="http://schemas.microsoft.com/office/drawing/2014/main" id="{37A10279-0C4C-4935-BC52-18189A2E7F73}"/>
                </a:ext>
              </a:extLst>
            </p:cNvPr>
            <p:cNvSpPr txBox="1">
              <a:spLocks/>
            </p:cNvSpPr>
            <p:nvPr/>
          </p:nvSpPr>
          <p:spPr>
            <a:xfrm>
              <a:off x="25734"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CI/CD</a:t>
              </a:r>
            </a:p>
          </p:txBody>
        </p:sp>
        <p:sp>
          <p:nvSpPr>
            <p:cNvPr id="434" name="Text Placeholder 21">
              <a:extLst>
                <a:ext uri="{FF2B5EF4-FFF2-40B4-BE49-F238E27FC236}">
                  <a16:creationId xmlns:a16="http://schemas.microsoft.com/office/drawing/2014/main" id="{D8AB2A8B-EEC6-43E7-885B-420FADC5B1B2}"/>
                </a:ext>
              </a:extLst>
            </p:cNvPr>
            <p:cNvSpPr txBox="1">
              <a:spLocks/>
            </p:cNvSpPr>
            <p:nvPr/>
          </p:nvSpPr>
          <p:spPr>
            <a:xfrm>
              <a:off x="205617" y="5442673"/>
              <a:ext cx="2317406"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Maximize uptime and scalability with isolated compute threads running concurrently </a:t>
              </a:r>
            </a:p>
          </p:txBody>
        </p:sp>
      </p:grpSp>
      <p:sp>
        <p:nvSpPr>
          <p:cNvPr id="439" name="Oval 438">
            <a:extLst>
              <a:ext uri="{FF2B5EF4-FFF2-40B4-BE49-F238E27FC236}">
                <a16:creationId xmlns:a16="http://schemas.microsoft.com/office/drawing/2014/main" id="{AF2391F3-1224-4E86-B094-871250CF4ABF}"/>
              </a:ext>
            </a:extLst>
          </p:cNvPr>
          <p:cNvSpPr/>
          <p:nvPr/>
        </p:nvSpPr>
        <p:spPr bwMode="auto">
          <a:xfrm>
            <a:off x="1286623" y="4410133"/>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46" name="Group 445">
            <a:extLst>
              <a:ext uri="{FF2B5EF4-FFF2-40B4-BE49-F238E27FC236}">
                <a16:creationId xmlns:a16="http://schemas.microsoft.com/office/drawing/2014/main" id="{82E22986-6F8F-4E7C-9073-18A954297908}"/>
              </a:ext>
            </a:extLst>
          </p:cNvPr>
          <p:cNvGrpSpPr/>
          <p:nvPr/>
        </p:nvGrpSpPr>
        <p:grpSpPr>
          <a:xfrm>
            <a:off x="7193043" y="5122723"/>
            <a:ext cx="2677173" cy="961664"/>
            <a:chOff x="6945594" y="5122723"/>
            <a:chExt cx="2677173" cy="961664"/>
          </a:xfrm>
        </p:grpSpPr>
        <p:sp>
          <p:nvSpPr>
            <p:cNvPr id="447" name="Text Placeholder 21">
              <a:extLst>
                <a:ext uri="{FF2B5EF4-FFF2-40B4-BE49-F238E27FC236}">
                  <a16:creationId xmlns:a16="http://schemas.microsoft.com/office/drawing/2014/main" id="{608E1EDB-8A19-4CB8-8289-7CBDD40B28F8}"/>
                </a:ext>
              </a:extLst>
            </p:cNvPr>
            <p:cNvSpPr txBox="1">
              <a:spLocks/>
            </p:cNvSpPr>
            <p:nvPr/>
          </p:nvSpPr>
          <p:spPr>
            <a:xfrm>
              <a:off x="6945594" y="5122723"/>
              <a:ext cx="2677173" cy="378565"/>
            </a:xfrm>
            <a:prstGeom prst="rect">
              <a:avLst/>
            </a:prstGeom>
          </p:spPr>
          <p:txBody>
            <a:bodyPr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dirty="0">
                  <a:solidFill>
                    <a:srgbClr val="505050"/>
                  </a:solidFill>
                </a:rPr>
                <a:t>Rolling upgrades</a:t>
              </a:r>
            </a:p>
          </p:txBody>
        </p:sp>
        <p:sp>
          <p:nvSpPr>
            <p:cNvPr id="448" name="Text Placeholder 21">
              <a:extLst>
                <a:ext uri="{FF2B5EF4-FFF2-40B4-BE49-F238E27FC236}">
                  <a16:creationId xmlns:a16="http://schemas.microsoft.com/office/drawing/2014/main" id="{CB02E10B-83E9-46BC-941A-5A6BEF19A6D7}"/>
                </a:ext>
              </a:extLst>
            </p:cNvPr>
            <p:cNvSpPr txBox="1">
              <a:spLocks/>
            </p:cNvSpPr>
            <p:nvPr/>
          </p:nvSpPr>
          <p:spPr>
            <a:xfrm>
              <a:off x="7193411" y="5442673"/>
              <a:ext cx="2181539" cy="641714"/>
            </a:xfrm>
            <a:prstGeom prst="rect">
              <a:avLst/>
            </a:prstGeom>
          </p:spPr>
          <p:txBody>
            <a:bodyPr wrap="square" lIns="91440" tIns="91440" rIns="91440" bIns="91440">
              <a:spAutoFit/>
            </a:bodyPr>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gn="ctr">
                <a:defRPr/>
              </a:pPr>
              <a:r>
                <a:rPr lang="en-US" sz="1100" dirty="0">
                  <a:solidFill>
                    <a:srgbClr val="505050"/>
                  </a:solidFill>
                  <a:latin typeface="+mn-lt"/>
                </a:rPr>
                <a:t>Upgrade non-disruptively and roll-back in case of failures, automate with PowerShell</a:t>
              </a:r>
            </a:p>
          </p:txBody>
        </p:sp>
      </p:grpSp>
      <p:sp>
        <p:nvSpPr>
          <p:cNvPr id="449" name="Oval 448">
            <a:extLst>
              <a:ext uri="{FF2B5EF4-FFF2-40B4-BE49-F238E27FC236}">
                <a16:creationId xmlns:a16="http://schemas.microsoft.com/office/drawing/2014/main" id="{62CE3DEF-9497-4669-94A6-163936DC84CF}"/>
              </a:ext>
            </a:extLst>
          </p:cNvPr>
          <p:cNvSpPr/>
          <p:nvPr/>
        </p:nvSpPr>
        <p:spPr bwMode="auto">
          <a:xfrm>
            <a:off x="8201017" y="4357437"/>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Oval 454">
            <a:extLst>
              <a:ext uri="{FF2B5EF4-FFF2-40B4-BE49-F238E27FC236}">
                <a16:creationId xmlns:a16="http://schemas.microsoft.com/office/drawing/2014/main" id="{184B146F-185B-41D6-9503-D037CECB0BBF}"/>
              </a:ext>
            </a:extLst>
          </p:cNvPr>
          <p:cNvSpPr/>
          <p:nvPr/>
        </p:nvSpPr>
        <p:spPr bwMode="auto">
          <a:xfrm>
            <a:off x="10505817" y="4357437"/>
            <a:ext cx="661224" cy="661224"/>
          </a:xfrm>
          <a:prstGeom prst="ellipse">
            <a:avLst/>
          </a:prstGeom>
          <a:solidFill>
            <a:schemeClr val="bg1"/>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75B9D56F-8FD1-4EF6-A988-CF67996A5BD1}"/>
              </a:ext>
            </a:extLst>
          </p:cNvPr>
          <p:cNvGrpSpPr/>
          <p:nvPr/>
        </p:nvGrpSpPr>
        <p:grpSpPr>
          <a:xfrm>
            <a:off x="1443943" y="4570258"/>
            <a:ext cx="346585" cy="340974"/>
            <a:chOff x="-1174750" y="3724276"/>
            <a:chExt cx="784225" cy="771525"/>
          </a:xfrm>
        </p:grpSpPr>
        <p:sp>
          <p:nvSpPr>
            <p:cNvPr id="8" name="Freeform 5">
              <a:extLst>
                <a:ext uri="{FF2B5EF4-FFF2-40B4-BE49-F238E27FC236}">
                  <a16:creationId xmlns:a16="http://schemas.microsoft.com/office/drawing/2014/main" id="{FFB9AAD2-8503-45BD-8C5A-D6E2B0611F12}"/>
                </a:ext>
              </a:extLst>
            </p:cNvPr>
            <p:cNvSpPr>
              <a:spLocks/>
            </p:cNvSpPr>
            <p:nvPr/>
          </p:nvSpPr>
          <p:spPr bwMode="auto">
            <a:xfrm>
              <a:off x="-950913" y="3862388"/>
              <a:ext cx="409575" cy="407988"/>
            </a:xfrm>
            <a:custGeom>
              <a:avLst/>
              <a:gdLst>
                <a:gd name="T0" fmla="*/ 100 w 145"/>
                <a:gd name="T1" fmla="*/ 144 h 144"/>
                <a:gd name="T2" fmla="*/ 99 w 145"/>
                <a:gd name="T3" fmla="*/ 143 h 144"/>
                <a:gd name="T4" fmla="*/ 96 w 145"/>
                <a:gd name="T5" fmla="*/ 140 h 144"/>
                <a:gd name="T6" fmla="*/ 96 w 145"/>
                <a:gd name="T7" fmla="*/ 48 h 144"/>
                <a:gd name="T8" fmla="*/ 4 w 145"/>
                <a:gd name="T9" fmla="*/ 49 h 144"/>
                <a:gd name="T10" fmla="*/ 1 w 145"/>
                <a:gd name="T11" fmla="*/ 46 h 144"/>
                <a:gd name="T12" fmla="*/ 2 w 145"/>
                <a:gd name="T13" fmla="*/ 42 h 144"/>
                <a:gd name="T14" fmla="*/ 42 w 145"/>
                <a:gd name="T15" fmla="*/ 1 h 144"/>
                <a:gd name="T16" fmla="*/ 45 w 145"/>
                <a:gd name="T17" fmla="*/ 0 h 144"/>
                <a:gd name="T18" fmla="*/ 141 w 145"/>
                <a:gd name="T19" fmla="*/ 0 h 144"/>
                <a:gd name="T20" fmla="*/ 145 w 145"/>
                <a:gd name="T21" fmla="*/ 4 h 144"/>
                <a:gd name="T22" fmla="*/ 145 w 145"/>
                <a:gd name="T23" fmla="*/ 99 h 144"/>
                <a:gd name="T24" fmla="*/ 144 w 145"/>
                <a:gd name="T25" fmla="*/ 102 h 144"/>
                <a:gd name="T26" fmla="*/ 103 w 145"/>
                <a:gd name="T27" fmla="*/ 143 h 144"/>
                <a:gd name="T28" fmla="*/ 100 w 145"/>
                <a:gd name="T2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144">
                  <a:moveTo>
                    <a:pt x="100" y="144"/>
                  </a:moveTo>
                  <a:cubicBezTo>
                    <a:pt x="100" y="144"/>
                    <a:pt x="99" y="144"/>
                    <a:pt x="99" y="143"/>
                  </a:cubicBezTo>
                  <a:cubicBezTo>
                    <a:pt x="97" y="143"/>
                    <a:pt x="96" y="141"/>
                    <a:pt x="96" y="140"/>
                  </a:cubicBezTo>
                  <a:cubicBezTo>
                    <a:pt x="96" y="48"/>
                    <a:pt x="96" y="48"/>
                    <a:pt x="96" y="48"/>
                  </a:cubicBezTo>
                  <a:cubicBezTo>
                    <a:pt x="4" y="49"/>
                    <a:pt x="4" y="49"/>
                    <a:pt x="4" y="49"/>
                  </a:cubicBezTo>
                  <a:cubicBezTo>
                    <a:pt x="3" y="49"/>
                    <a:pt x="1" y="48"/>
                    <a:pt x="1" y="46"/>
                  </a:cubicBezTo>
                  <a:cubicBezTo>
                    <a:pt x="0" y="45"/>
                    <a:pt x="0" y="43"/>
                    <a:pt x="2" y="42"/>
                  </a:cubicBezTo>
                  <a:cubicBezTo>
                    <a:pt x="42" y="1"/>
                    <a:pt x="42" y="1"/>
                    <a:pt x="42" y="1"/>
                  </a:cubicBezTo>
                  <a:cubicBezTo>
                    <a:pt x="43" y="1"/>
                    <a:pt x="44" y="0"/>
                    <a:pt x="45" y="0"/>
                  </a:cubicBezTo>
                  <a:cubicBezTo>
                    <a:pt x="141" y="0"/>
                    <a:pt x="141" y="0"/>
                    <a:pt x="141" y="0"/>
                  </a:cubicBezTo>
                  <a:cubicBezTo>
                    <a:pt x="143" y="0"/>
                    <a:pt x="145" y="2"/>
                    <a:pt x="145" y="4"/>
                  </a:cubicBezTo>
                  <a:cubicBezTo>
                    <a:pt x="145" y="99"/>
                    <a:pt x="145" y="99"/>
                    <a:pt x="145" y="99"/>
                  </a:cubicBezTo>
                  <a:cubicBezTo>
                    <a:pt x="145" y="100"/>
                    <a:pt x="145" y="101"/>
                    <a:pt x="144" y="102"/>
                  </a:cubicBezTo>
                  <a:cubicBezTo>
                    <a:pt x="103" y="143"/>
                    <a:pt x="103" y="143"/>
                    <a:pt x="103" y="143"/>
                  </a:cubicBezTo>
                  <a:cubicBezTo>
                    <a:pt x="102" y="143"/>
                    <a:pt x="101" y="144"/>
                    <a:pt x="100" y="144"/>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255C0DC5-0A42-47E1-8BB8-9BE42F1E2F24}"/>
                </a:ext>
              </a:extLst>
            </p:cNvPr>
            <p:cNvSpPr>
              <a:spLocks/>
            </p:cNvSpPr>
            <p:nvPr/>
          </p:nvSpPr>
          <p:spPr bwMode="auto">
            <a:xfrm>
              <a:off x="-1055688" y="3724276"/>
              <a:ext cx="665163" cy="661988"/>
            </a:xfrm>
            <a:custGeom>
              <a:avLst/>
              <a:gdLst>
                <a:gd name="T0" fmla="*/ 56 w 235"/>
                <a:gd name="T1" fmla="*/ 234 h 234"/>
                <a:gd name="T2" fmla="*/ 226 w 235"/>
                <a:gd name="T3" fmla="*/ 234 h 234"/>
                <a:gd name="T4" fmla="*/ 235 w 235"/>
                <a:gd name="T5" fmla="*/ 225 h 234"/>
                <a:gd name="T6" fmla="*/ 235 w 235"/>
                <a:gd name="T7" fmla="*/ 9 h 234"/>
                <a:gd name="T8" fmla="*/ 226 w 235"/>
                <a:gd name="T9" fmla="*/ 0 h 234"/>
                <a:gd name="T10" fmla="*/ 9 w 235"/>
                <a:gd name="T11" fmla="*/ 0 h 234"/>
                <a:gd name="T12" fmla="*/ 0 w 235"/>
                <a:gd name="T13" fmla="*/ 9 h 234"/>
                <a:gd name="T14" fmla="*/ 0 w 235"/>
                <a:gd name="T15" fmla="*/ 177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234">
                  <a:moveTo>
                    <a:pt x="56" y="234"/>
                  </a:moveTo>
                  <a:cubicBezTo>
                    <a:pt x="226" y="234"/>
                    <a:pt x="226" y="234"/>
                    <a:pt x="226" y="234"/>
                  </a:cubicBezTo>
                  <a:cubicBezTo>
                    <a:pt x="231" y="234"/>
                    <a:pt x="235" y="230"/>
                    <a:pt x="235" y="225"/>
                  </a:cubicBezTo>
                  <a:cubicBezTo>
                    <a:pt x="235" y="9"/>
                    <a:pt x="235" y="9"/>
                    <a:pt x="235" y="9"/>
                  </a:cubicBezTo>
                  <a:cubicBezTo>
                    <a:pt x="235" y="4"/>
                    <a:pt x="231" y="0"/>
                    <a:pt x="226" y="0"/>
                  </a:cubicBezTo>
                  <a:cubicBezTo>
                    <a:pt x="9" y="0"/>
                    <a:pt x="9" y="0"/>
                    <a:pt x="9" y="0"/>
                  </a:cubicBezTo>
                  <a:cubicBezTo>
                    <a:pt x="4" y="0"/>
                    <a:pt x="0" y="4"/>
                    <a:pt x="0" y="9"/>
                  </a:cubicBezTo>
                  <a:cubicBezTo>
                    <a:pt x="0" y="177"/>
                    <a:pt x="0" y="177"/>
                    <a:pt x="0" y="177"/>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7">
              <a:extLst>
                <a:ext uri="{FF2B5EF4-FFF2-40B4-BE49-F238E27FC236}">
                  <a16:creationId xmlns:a16="http://schemas.microsoft.com/office/drawing/2014/main" id="{F6D62856-2861-408A-B9EA-E7B8615003BE}"/>
                </a:ext>
              </a:extLst>
            </p:cNvPr>
            <p:cNvSpPr>
              <a:spLocks noChangeShapeType="1"/>
            </p:cNvSpPr>
            <p:nvPr/>
          </p:nvSpPr>
          <p:spPr bwMode="auto">
            <a:xfrm flipH="1">
              <a:off x="-1174750" y="3998913"/>
              <a:ext cx="495300" cy="496888"/>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DA7E976E-818F-4C2C-BABD-9A853458764D}"/>
              </a:ext>
            </a:extLst>
          </p:cNvPr>
          <p:cNvGrpSpPr/>
          <p:nvPr/>
        </p:nvGrpSpPr>
        <p:grpSpPr>
          <a:xfrm>
            <a:off x="10638259" y="4490503"/>
            <a:ext cx="396341" cy="395093"/>
            <a:chOff x="-1176337" y="3541712"/>
            <a:chExt cx="1008062" cy="1004888"/>
          </a:xfrm>
        </p:grpSpPr>
        <p:sp>
          <p:nvSpPr>
            <p:cNvPr id="21" name="Freeform 11">
              <a:extLst>
                <a:ext uri="{FF2B5EF4-FFF2-40B4-BE49-F238E27FC236}">
                  <a16:creationId xmlns:a16="http://schemas.microsoft.com/office/drawing/2014/main" id="{B4F1FB23-DA45-4D60-BBF2-5DC7486A4A58}"/>
                </a:ext>
              </a:extLst>
            </p:cNvPr>
            <p:cNvSpPr>
              <a:spLocks/>
            </p:cNvSpPr>
            <p:nvPr/>
          </p:nvSpPr>
          <p:spPr bwMode="auto">
            <a:xfrm>
              <a:off x="-1087438" y="3629025"/>
              <a:ext cx="527050" cy="528638"/>
            </a:xfrm>
            <a:custGeom>
              <a:avLst/>
              <a:gdLst>
                <a:gd name="T0" fmla="*/ 154 w 187"/>
                <a:gd name="T1" fmla="*/ 33 h 187"/>
                <a:gd name="T2" fmla="*/ 154 w 187"/>
                <a:gd name="T3" fmla="*/ 154 h 187"/>
                <a:gd name="T4" fmla="*/ 33 w 187"/>
                <a:gd name="T5" fmla="*/ 154 h 187"/>
                <a:gd name="T6" fmla="*/ 33 w 187"/>
                <a:gd name="T7" fmla="*/ 33 h 187"/>
                <a:gd name="T8" fmla="*/ 154 w 187"/>
                <a:gd name="T9" fmla="*/ 33 h 187"/>
              </a:gdLst>
              <a:ahLst/>
              <a:cxnLst>
                <a:cxn ang="0">
                  <a:pos x="T0" y="T1"/>
                </a:cxn>
                <a:cxn ang="0">
                  <a:pos x="T2" y="T3"/>
                </a:cxn>
                <a:cxn ang="0">
                  <a:pos x="T4" y="T5"/>
                </a:cxn>
                <a:cxn ang="0">
                  <a:pos x="T6" y="T7"/>
                </a:cxn>
                <a:cxn ang="0">
                  <a:pos x="T8" y="T9"/>
                </a:cxn>
              </a:cxnLst>
              <a:rect l="0" t="0" r="r" b="b"/>
              <a:pathLst>
                <a:path w="187" h="187">
                  <a:moveTo>
                    <a:pt x="154" y="33"/>
                  </a:moveTo>
                  <a:cubicBezTo>
                    <a:pt x="187" y="66"/>
                    <a:pt x="187" y="120"/>
                    <a:pt x="154" y="154"/>
                  </a:cubicBezTo>
                  <a:cubicBezTo>
                    <a:pt x="120" y="187"/>
                    <a:pt x="66" y="187"/>
                    <a:pt x="33" y="154"/>
                  </a:cubicBezTo>
                  <a:cubicBezTo>
                    <a:pt x="0" y="120"/>
                    <a:pt x="0" y="66"/>
                    <a:pt x="33" y="33"/>
                  </a:cubicBezTo>
                  <a:cubicBezTo>
                    <a:pt x="66" y="0"/>
                    <a:pt x="120" y="0"/>
                    <a:pt x="154" y="33"/>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55D6ECB3-A6F8-4D58-B807-98BD2F3C5AB7}"/>
                </a:ext>
              </a:extLst>
            </p:cNvPr>
            <p:cNvSpPr>
              <a:spLocks/>
            </p:cNvSpPr>
            <p:nvPr/>
          </p:nvSpPr>
          <p:spPr bwMode="auto">
            <a:xfrm>
              <a:off x="-1176337" y="3541712"/>
              <a:ext cx="700087" cy="700088"/>
            </a:xfrm>
            <a:custGeom>
              <a:avLst/>
              <a:gdLst>
                <a:gd name="T0" fmla="*/ 204 w 248"/>
                <a:gd name="T1" fmla="*/ 44 h 248"/>
                <a:gd name="T2" fmla="*/ 204 w 248"/>
                <a:gd name="T3" fmla="*/ 204 h 248"/>
                <a:gd name="T4" fmla="*/ 44 w 248"/>
                <a:gd name="T5" fmla="*/ 204 h 248"/>
                <a:gd name="T6" fmla="*/ 44 w 248"/>
                <a:gd name="T7" fmla="*/ 44 h 248"/>
                <a:gd name="T8" fmla="*/ 204 w 248"/>
                <a:gd name="T9" fmla="*/ 44 h 248"/>
              </a:gdLst>
              <a:ahLst/>
              <a:cxnLst>
                <a:cxn ang="0">
                  <a:pos x="T0" y="T1"/>
                </a:cxn>
                <a:cxn ang="0">
                  <a:pos x="T2" y="T3"/>
                </a:cxn>
                <a:cxn ang="0">
                  <a:pos x="T4" y="T5"/>
                </a:cxn>
                <a:cxn ang="0">
                  <a:pos x="T6" y="T7"/>
                </a:cxn>
                <a:cxn ang="0">
                  <a:pos x="T8" y="T9"/>
                </a:cxn>
              </a:cxnLst>
              <a:rect l="0" t="0" r="r" b="b"/>
              <a:pathLst>
                <a:path w="248" h="248">
                  <a:moveTo>
                    <a:pt x="204" y="44"/>
                  </a:moveTo>
                  <a:cubicBezTo>
                    <a:pt x="248" y="89"/>
                    <a:pt x="248" y="160"/>
                    <a:pt x="204" y="204"/>
                  </a:cubicBezTo>
                  <a:cubicBezTo>
                    <a:pt x="160" y="248"/>
                    <a:pt x="89" y="248"/>
                    <a:pt x="44" y="204"/>
                  </a:cubicBezTo>
                  <a:cubicBezTo>
                    <a:pt x="0" y="160"/>
                    <a:pt x="0" y="89"/>
                    <a:pt x="44" y="44"/>
                  </a:cubicBezTo>
                  <a:cubicBezTo>
                    <a:pt x="89" y="0"/>
                    <a:pt x="160" y="0"/>
                    <a:pt x="204" y="44"/>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333826D1-F9DB-4F40-9578-0E5090FABBF1}"/>
                </a:ext>
              </a:extLst>
            </p:cNvPr>
            <p:cNvSpPr>
              <a:spLocks/>
            </p:cNvSpPr>
            <p:nvPr/>
          </p:nvSpPr>
          <p:spPr bwMode="auto">
            <a:xfrm>
              <a:off x="-501650" y="4216400"/>
              <a:ext cx="333375" cy="330200"/>
            </a:xfrm>
            <a:custGeom>
              <a:avLst/>
              <a:gdLst>
                <a:gd name="T0" fmla="*/ 112 w 118"/>
                <a:gd name="T1" fmla="*/ 96 h 117"/>
                <a:gd name="T2" fmla="*/ 96 w 118"/>
                <a:gd name="T3" fmla="*/ 112 h 117"/>
                <a:gd name="T4" fmla="*/ 75 w 118"/>
                <a:gd name="T5" fmla="*/ 112 h 117"/>
                <a:gd name="T6" fmla="*/ 0 w 118"/>
                <a:gd name="T7" fmla="*/ 37 h 117"/>
                <a:gd name="T8" fmla="*/ 37 w 118"/>
                <a:gd name="T9" fmla="*/ 0 h 117"/>
                <a:gd name="T10" fmla="*/ 112 w 118"/>
                <a:gd name="T11" fmla="*/ 75 h 117"/>
                <a:gd name="T12" fmla="*/ 112 w 118"/>
                <a:gd name="T13" fmla="*/ 96 h 117"/>
              </a:gdLst>
              <a:ahLst/>
              <a:cxnLst>
                <a:cxn ang="0">
                  <a:pos x="T0" y="T1"/>
                </a:cxn>
                <a:cxn ang="0">
                  <a:pos x="T2" y="T3"/>
                </a:cxn>
                <a:cxn ang="0">
                  <a:pos x="T4" y="T5"/>
                </a:cxn>
                <a:cxn ang="0">
                  <a:pos x="T6" y="T7"/>
                </a:cxn>
                <a:cxn ang="0">
                  <a:pos x="T8" y="T9"/>
                </a:cxn>
                <a:cxn ang="0">
                  <a:pos x="T10" y="T11"/>
                </a:cxn>
                <a:cxn ang="0">
                  <a:pos x="T12" y="T13"/>
                </a:cxn>
              </a:cxnLst>
              <a:rect l="0" t="0" r="r" b="b"/>
              <a:pathLst>
                <a:path w="118" h="117">
                  <a:moveTo>
                    <a:pt x="112" y="96"/>
                  </a:moveTo>
                  <a:cubicBezTo>
                    <a:pt x="96" y="112"/>
                    <a:pt x="96" y="112"/>
                    <a:pt x="96" y="112"/>
                  </a:cubicBezTo>
                  <a:cubicBezTo>
                    <a:pt x="90" y="117"/>
                    <a:pt x="81" y="117"/>
                    <a:pt x="75" y="112"/>
                  </a:cubicBezTo>
                  <a:cubicBezTo>
                    <a:pt x="0" y="37"/>
                    <a:pt x="0" y="37"/>
                    <a:pt x="0" y="37"/>
                  </a:cubicBezTo>
                  <a:cubicBezTo>
                    <a:pt x="37" y="0"/>
                    <a:pt x="37" y="0"/>
                    <a:pt x="37" y="0"/>
                  </a:cubicBezTo>
                  <a:cubicBezTo>
                    <a:pt x="112" y="75"/>
                    <a:pt x="112" y="75"/>
                    <a:pt x="112" y="75"/>
                  </a:cubicBezTo>
                  <a:cubicBezTo>
                    <a:pt x="118" y="81"/>
                    <a:pt x="118" y="90"/>
                    <a:pt x="112" y="96"/>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349122B0-EC93-45BF-986B-F19F67FB2BD0}"/>
                </a:ext>
              </a:extLst>
            </p:cNvPr>
            <p:cNvSpPr>
              <a:spLocks/>
            </p:cNvSpPr>
            <p:nvPr/>
          </p:nvSpPr>
          <p:spPr bwMode="auto">
            <a:xfrm>
              <a:off x="-622300" y="4094163"/>
              <a:ext cx="128587" cy="130175"/>
            </a:xfrm>
            <a:custGeom>
              <a:avLst/>
              <a:gdLst>
                <a:gd name="T0" fmla="*/ 81 w 81"/>
                <a:gd name="T1" fmla="*/ 52 h 82"/>
                <a:gd name="T2" fmla="*/ 51 w 81"/>
                <a:gd name="T3" fmla="*/ 82 h 82"/>
                <a:gd name="T4" fmla="*/ 0 w 81"/>
                <a:gd name="T5" fmla="*/ 29 h 82"/>
                <a:gd name="T6" fmla="*/ 28 w 81"/>
                <a:gd name="T7" fmla="*/ 0 h 82"/>
                <a:gd name="T8" fmla="*/ 81 w 81"/>
                <a:gd name="T9" fmla="*/ 52 h 82"/>
              </a:gdLst>
              <a:ahLst/>
              <a:cxnLst>
                <a:cxn ang="0">
                  <a:pos x="T0" y="T1"/>
                </a:cxn>
                <a:cxn ang="0">
                  <a:pos x="T2" y="T3"/>
                </a:cxn>
                <a:cxn ang="0">
                  <a:pos x="T4" y="T5"/>
                </a:cxn>
                <a:cxn ang="0">
                  <a:pos x="T6" y="T7"/>
                </a:cxn>
                <a:cxn ang="0">
                  <a:pos x="T8" y="T9"/>
                </a:cxn>
              </a:cxnLst>
              <a:rect l="0" t="0" r="r" b="b"/>
              <a:pathLst>
                <a:path w="81" h="82">
                  <a:moveTo>
                    <a:pt x="81" y="52"/>
                  </a:moveTo>
                  <a:lnTo>
                    <a:pt x="51" y="82"/>
                  </a:lnTo>
                  <a:lnTo>
                    <a:pt x="0" y="29"/>
                  </a:lnTo>
                  <a:lnTo>
                    <a:pt x="28" y="0"/>
                  </a:lnTo>
                  <a:lnTo>
                    <a:pt x="81" y="52"/>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FE191714-91DF-4160-9F6D-0913A6DFD9AA}"/>
                </a:ext>
              </a:extLst>
            </p:cNvPr>
            <p:cNvSpPr>
              <a:spLocks/>
            </p:cNvSpPr>
            <p:nvPr/>
          </p:nvSpPr>
          <p:spPr bwMode="auto">
            <a:xfrm>
              <a:off x="-588963" y="4129088"/>
              <a:ext cx="207962" cy="207963"/>
            </a:xfrm>
            <a:custGeom>
              <a:avLst/>
              <a:gdLst>
                <a:gd name="T0" fmla="*/ 89 w 131"/>
                <a:gd name="T1" fmla="*/ 0 h 131"/>
                <a:gd name="T2" fmla="*/ 0 w 131"/>
                <a:gd name="T3" fmla="*/ 89 h 131"/>
                <a:gd name="T4" fmla="*/ 44 w 131"/>
                <a:gd name="T5" fmla="*/ 131 h 131"/>
                <a:gd name="T6" fmla="*/ 131 w 131"/>
                <a:gd name="T7" fmla="*/ 44 h 131"/>
                <a:gd name="T8" fmla="*/ 89 w 131"/>
                <a:gd name="T9" fmla="*/ 0 h 131"/>
              </a:gdLst>
              <a:ahLst/>
              <a:cxnLst>
                <a:cxn ang="0">
                  <a:pos x="T0" y="T1"/>
                </a:cxn>
                <a:cxn ang="0">
                  <a:pos x="T2" y="T3"/>
                </a:cxn>
                <a:cxn ang="0">
                  <a:pos x="T4" y="T5"/>
                </a:cxn>
                <a:cxn ang="0">
                  <a:pos x="T6" y="T7"/>
                </a:cxn>
                <a:cxn ang="0">
                  <a:pos x="T8" y="T9"/>
                </a:cxn>
              </a:cxnLst>
              <a:rect l="0" t="0" r="r" b="b"/>
              <a:pathLst>
                <a:path w="131" h="131">
                  <a:moveTo>
                    <a:pt x="89" y="0"/>
                  </a:moveTo>
                  <a:lnTo>
                    <a:pt x="0" y="89"/>
                  </a:lnTo>
                  <a:lnTo>
                    <a:pt x="44" y="131"/>
                  </a:lnTo>
                  <a:lnTo>
                    <a:pt x="131" y="44"/>
                  </a:lnTo>
                  <a:lnTo>
                    <a:pt x="89" y="0"/>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60" name="Group 459">
            <a:extLst>
              <a:ext uri="{FF2B5EF4-FFF2-40B4-BE49-F238E27FC236}">
                <a16:creationId xmlns:a16="http://schemas.microsoft.com/office/drawing/2014/main" id="{724296BB-4DA7-44B2-986D-C41DC37F80F3}"/>
              </a:ext>
            </a:extLst>
          </p:cNvPr>
          <p:cNvGrpSpPr/>
          <p:nvPr/>
        </p:nvGrpSpPr>
        <p:grpSpPr>
          <a:xfrm>
            <a:off x="8377600" y="4512699"/>
            <a:ext cx="308058" cy="350700"/>
            <a:chOff x="-957263" y="3168650"/>
            <a:chExt cx="665163" cy="757238"/>
          </a:xfrm>
        </p:grpSpPr>
        <p:sp>
          <p:nvSpPr>
            <p:cNvPr id="29" name="Line 19">
              <a:extLst>
                <a:ext uri="{FF2B5EF4-FFF2-40B4-BE49-F238E27FC236}">
                  <a16:creationId xmlns:a16="http://schemas.microsoft.com/office/drawing/2014/main" id="{35900685-DDDA-44DB-8D35-C63265E8293A}"/>
                </a:ext>
              </a:extLst>
            </p:cNvPr>
            <p:cNvSpPr>
              <a:spLocks noChangeShapeType="1"/>
            </p:cNvSpPr>
            <p:nvPr/>
          </p:nvSpPr>
          <p:spPr bwMode="auto">
            <a:xfrm flipH="1">
              <a:off x="-503238" y="3378200"/>
              <a:ext cx="209550"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0">
              <a:extLst>
                <a:ext uri="{FF2B5EF4-FFF2-40B4-BE49-F238E27FC236}">
                  <a16:creationId xmlns:a16="http://schemas.microsoft.com/office/drawing/2014/main" id="{562D5C2E-C77D-49EF-A044-82308DBAB559}"/>
                </a:ext>
              </a:extLst>
            </p:cNvPr>
            <p:cNvSpPr>
              <a:spLocks noChangeShapeType="1"/>
            </p:cNvSpPr>
            <p:nvPr/>
          </p:nvSpPr>
          <p:spPr bwMode="auto">
            <a:xfrm flipV="1">
              <a:off x="-292100" y="3168650"/>
              <a:ext cx="0" cy="20955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F8B23C49-C1D9-4E18-8210-0EF8EACBB119}"/>
                </a:ext>
              </a:extLst>
            </p:cNvPr>
            <p:cNvSpPr>
              <a:spLocks/>
            </p:cNvSpPr>
            <p:nvPr/>
          </p:nvSpPr>
          <p:spPr bwMode="auto">
            <a:xfrm>
              <a:off x="-957263" y="3208338"/>
              <a:ext cx="657225" cy="717550"/>
            </a:xfrm>
            <a:custGeom>
              <a:avLst/>
              <a:gdLst>
                <a:gd name="T0" fmla="*/ 213 w 232"/>
                <a:gd name="T1" fmla="*/ 219 h 254"/>
                <a:gd name="T2" fmla="*/ 126 w 232"/>
                <a:gd name="T3" fmla="*/ 254 h 254"/>
                <a:gd name="T4" fmla="*/ 0 w 232"/>
                <a:gd name="T5" fmla="*/ 127 h 254"/>
                <a:gd name="T6" fmla="*/ 126 w 232"/>
                <a:gd name="T7" fmla="*/ 0 h 254"/>
                <a:gd name="T8" fmla="*/ 232 w 232"/>
                <a:gd name="T9" fmla="*/ 56 h 254"/>
              </a:gdLst>
              <a:ahLst/>
              <a:cxnLst>
                <a:cxn ang="0">
                  <a:pos x="T0" y="T1"/>
                </a:cxn>
                <a:cxn ang="0">
                  <a:pos x="T2" y="T3"/>
                </a:cxn>
                <a:cxn ang="0">
                  <a:pos x="T4" y="T5"/>
                </a:cxn>
                <a:cxn ang="0">
                  <a:pos x="T6" y="T7"/>
                </a:cxn>
                <a:cxn ang="0">
                  <a:pos x="T8" y="T9"/>
                </a:cxn>
              </a:cxnLst>
              <a:rect l="0" t="0" r="r" b="b"/>
              <a:pathLst>
                <a:path w="232" h="254">
                  <a:moveTo>
                    <a:pt x="213" y="219"/>
                  </a:moveTo>
                  <a:cubicBezTo>
                    <a:pt x="191" y="241"/>
                    <a:pt x="160" y="254"/>
                    <a:pt x="126" y="254"/>
                  </a:cubicBezTo>
                  <a:cubicBezTo>
                    <a:pt x="56" y="254"/>
                    <a:pt x="0" y="197"/>
                    <a:pt x="0" y="127"/>
                  </a:cubicBezTo>
                  <a:cubicBezTo>
                    <a:pt x="0" y="57"/>
                    <a:pt x="56" y="0"/>
                    <a:pt x="126" y="0"/>
                  </a:cubicBezTo>
                  <a:cubicBezTo>
                    <a:pt x="170" y="0"/>
                    <a:pt x="209" y="22"/>
                    <a:pt x="232" y="56"/>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77" name="Group 476">
            <a:extLst>
              <a:ext uri="{FF2B5EF4-FFF2-40B4-BE49-F238E27FC236}">
                <a16:creationId xmlns:a16="http://schemas.microsoft.com/office/drawing/2014/main" id="{75A3FD59-E7A2-4144-8C3D-2CF3FDFC51E1}"/>
              </a:ext>
            </a:extLst>
          </p:cNvPr>
          <p:cNvGrpSpPr/>
          <p:nvPr/>
        </p:nvGrpSpPr>
        <p:grpSpPr>
          <a:xfrm>
            <a:off x="6046356" y="4527093"/>
            <a:ext cx="360950" cy="359167"/>
            <a:chOff x="-2159000" y="3536950"/>
            <a:chExt cx="963612" cy="958851"/>
          </a:xfrm>
        </p:grpSpPr>
        <p:sp>
          <p:nvSpPr>
            <p:cNvPr id="465" name="Rectangle 53">
              <a:extLst>
                <a:ext uri="{FF2B5EF4-FFF2-40B4-BE49-F238E27FC236}">
                  <a16:creationId xmlns:a16="http://schemas.microsoft.com/office/drawing/2014/main" id="{DC2107E4-8D07-47CA-810C-779C45424F47}"/>
                </a:ext>
              </a:extLst>
            </p:cNvPr>
            <p:cNvSpPr>
              <a:spLocks noChangeArrowheads="1"/>
            </p:cNvSpPr>
            <p:nvPr/>
          </p:nvSpPr>
          <p:spPr bwMode="auto">
            <a:xfrm>
              <a:off x="-2151063" y="3536950"/>
              <a:ext cx="196850" cy="198438"/>
            </a:xfrm>
            <a:prstGeom prst="rect">
              <a:avLst/>
            </a:pr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Rectangle 54">
              <a:extLst>
                <a:ext uri="{FF2B5EF4-FFF2-40B4-BE49-F238E27FC236}">
                  <a16:creationId xmlns:a16="http://schemas.microsoft.com/office/drawing/2014/main" id="{868834C8-E8A1-4585-91F0-6BCF3C613596}"/>
                </a:ext>
              </a:extLst>
            </p:cNvPr>
            <p:cNvSpPr>
              <a:spLocks noChangeArrowheads="1"/>
            </p:cNvSpPr>
            <p:nvPr/>
          </p:nvSpPr>
          <p:spPr bwMode="auto">
            <a:xfrm>
              <a:off x="-1392238" y="4297363"/>
              <a:ext cx="196850" cy="198438"/>
            </a:xfrm>
            <a:prstGeom prst="rect">
              <a:avLst/>
            </a:pr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Oval 55">
              <a:extLst>
                <a:ext uri="{FF2B5EF4-FFF2-40B4-BE49-F238E27FC236}">
                  <a16:creationId xmlns:a16="http://schemas.microsoft.com/office/drawing/2014/main" id="{973FDA05-39BB-4A30-AAEC-1FF9A5C8DC5B}"/>
                </a:ext>
              </a:extLst>
            </p:cNvPr>
            <p:cNvSpPr>
              <a:spLocks noChangeArrowheads="1"/>
            </p:cNvSpPr>
            <p:nvPr/>
          </p:nvSpPr>
          <p:spPr bwMode="auto">
            <a:xfrm>
              <a:off x="-2159000" y="4278313"/>
              <a:ext cx="217488" cy="217488"/>
            </a:xfrm>
            <a:prstGeom prst="ellipse">
              <a:avLst/>
            </a:pr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 name="Freeform 56">
              <a:extLst>
                <a:ext uri="{FF2B5EF4-FFF2-40B4-BE49-F238E27FC236}">
                  <a16:creationId xmlns:a16="http://schemas.microsoft.com/office/drawing/2014/main" id="{8937E636-6A4C-40DE-9DE1-AB28B72E3128}"/>
                </a:ext>
              </a:extLst>
            </p:cNvPr>
            <p:cNvSpPr>
              <a:spLocks/>
            </p:cNvSpPr>
            <p:nvPr/>
          </p:nvSpPr>
          <p:spPr bwMode="auto">
            <a:xfrm>
              <a:off x="-1392238" y="3536950"/>
              <a:ext cx="196850" cy="198438"/>
            </a:xfrm>
            <a:custGeom>
              <a:avLst/>
              <a:gdLst>
                <a:gd name="T0" fmla="*/ 62 w 124"/>
                <a:gd name="T1" fmla="*/ 0 h 125"/>
                <a:gd name="T2" fmla="*/ 0 w 124"/>
                <a:gd name="T3" fmla="*/ 125 h 125"/>
                <a:gd name="T4" fmla="*/ 124 w 124"/>
                <a:gd name="T5" fmla="*/ 125 h 125"/>
                <a:gd name="T6" fmla="*/ 62 w 124"/>
                <a:gd name="T7" fmla="*/ 0 h 125"/>
              </a:gdLst>
              <a:ahLst/>
              <a:cxnLst>
                <a:cxn ang="0">
                  <a:pos x="T0" y="T1"/>
                </a:cxn>
                <a:cxn ang="0">
                  <a:pos x="T2" y="T3"/>
                </a:cxn>
                <a:cxn ang="0">
                  <a:pos x="T4" y="T5"/>
                </a:cxn>
                <a:cxn ang="0">
                  <a:pos x="T6" y="T7"/>
                </a:cxn>
              </a:cxnLst>
              <a:rect l="0" t="0" r="r" b="b"/>
              <a:pathLst>
                <a:path w="124" h="125">
                  <a:moveTo>
                    <a:pt x="62" y="0"/>
                  </a:moveTo>
                  <a:lnTo>
                    <a:pt x="0" y="125"/>
                  </a:lnTo>
                  <a:lnTo>
                    <a:pt x="124" y="125"/>
                  </a:lnTo>
                  <a:lnTo>
                    <a:pt x="62" y="0"/>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Freeform 57">
              <a:extLst>
                <a:ext uri="{FF2B5EF4-FFF2-40B4-BE49-F238E27FC236}">
                  <a16:creationId xmlns:a16="http://schemas.microsoft.com/office/drawing/2014/main" id="{3043F022-4F35-4D42-923B-72533C1F4C3D}"/>
                </a:ext>
              </a:extLst>
            </p:cNvPr>
            <p:cNvSpPr>
              <a:spLocks/>
            </p:cNvSpPr>
            <p:nvPr/>
          </p:nvSpPr>
          <p:spPr bwMode="auto">
            <a:xfrm>
              <a:off x="-1609725" y="3616325"/>
              <a:ext cx="68263" cy="115888"/>
            </a:xfrm>
            <a:custGeom>
              <a:avLst/>
              <a:gdLst>
                <a:gd name="T0" fmla="*/ 0 w 43"/>
                <a:gd name="T1" fmla="*/ 73 h 73"/>
                <a:gd name="T2" fmla="*/ 43 w 43"/>
                <a:gd name="T3" fmla="*/ 36 h 73"/>
                <a:gd name="T4" fmla="*/ 0 w 43"/>
                <a:gd name="T5" fmla="*/ 0 h 73"/>
              </a:gdLst>
              <a:ahLst/>
              <a:cxnLst>
                <a:cxn ang="0">
                  <a:pos x="T0" y="T1"/>
                </a:cxn>
                <a:cxn ang="0">
                  <a:pos x="T2" y="T3"/>
                </a:cxn>
                <a:cxn ang="0">
                  <a:pos x="T4" y="T5"/>
                </a:cxn>
              </a:cxnLst>
              <a:rect l="0" t="0" r="r" b="b"/>
              <a:pathLst>
                <a:path w="43" h="73">
                  <a:moveTo>
                    <a:pt x="0" y="73"/>
                  </a:moveTo>
                  <a:lnTo>
                    <a:pt x="43" y="36"/>
                  </a:lnTo>
                  <a:lnTo>
                    <a:pt x="0" y="0"/>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Line 58">
              <a:extLst>
                <a:ext uri="{FF2B5EF4-FFF2-40B4-BE49-F238E27FC236}">
                  <a16:creationId xmlns:a16="http://schemas.microsoft.com/office/drawing/2014/main" id="{FE526B24-4C68-4190-8467-A5D4F6399973}"/>
                </a:ext>
              </a:extLst>
            </p:cNvPr>
            <p:cNvSpPr>
              <a:spLocks noChangeShapeType="1"/>
            </p:cNvSpPr>
            <p:nvPr/>
          </p:nvSpPr>
          <p:spPr bwMode="auto">
            <a:xfrm flipH="1">
              <a:off x="-1803400" y="3673475"/>
              <a:ext cx="228600"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 name="Freeform 59">
              <a:extLst>
                <a:ext uri="{FF2B5EF4-FFF2-40B4-BE49-F238E27FC236}">
                  <a16:creationId xmlns:a16="http://schemas.microsoft.com/office/drawing/2014/main" id="{285EBE8F-F658-465E-A59B-A1B1756179FB}"/>
                </a:ext>
              </a:extLst>
            </p:cNvPr>
            <p:cNvSpPr>
              <a:spLocks/>
            </p:cNvSpPr>
            <p:nvPr/>
          </p:nvSpPr>
          <p:spPr bwMode="auto">
            <a:xfrm>
              <a:off x="-1803400" y="4340225"/>
              <a:ext cx="66675" cy="115888"/>
            </a:xfrm>
            <a:custGeom>
              <a:avLst/>
              <a:gdLst>
                <a:gd name="T0" fmla="*/ 42 w 42"/>
                <a:gd name="T1" fmla="*/ 0 h 73"/>
                <a:gd name="T2" fmla="*/ 0 w 42"/>
                <a:gd name="T3" fmla="*/ 36 h 73"/>
                <a:gd name="T4" fmla="*/ 42 w 42"/>
                <a:gd name="T5" fmla="*/ 73 h 73"/>
              </a:gdLst>
              <a:ahLst/>
              <a:cxnLst>
                <a:cxn ang="0">
                  <a:pos x="T0" y="T1"/>
                </a:cxn>
                <a:cxn ang="0">
                  <a:pos x="T2" y="T3"/>
                </a:cxn>
                <a:cxn ang="0">
                  <a:pos x="T4" y="T5"/>
                </a:cxn>
              </a:cxnLst>
              <a:rect l="0" t="0" r="r" b="b"/>
              <a:pathLst>
                <a:path w="42" h="73">
                  <a:moveTo>
                    <a:pt x="42" y="0"/>
                  </a:moveTo>
                  <a:lnTo>
                    <a:pt x="0" y="36"/>
                  </a:lnTo>
                  <a:lnTo>
                    <a:pt x="42" y="73"/>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Line 60">
              <a:extLst>
                <a:ext uri="{FF2B5EF4-FFF2-40B4-BE49-F238E27FC236}">
                  <a16:creationId xmlns:a16="http://schemas.microsoft.com/office/drawing/2014/main" id="{B393EDEC-C941-49F0-857A-532526B9CF2F}"/>
                </a:ext>
              </a:extLst>
            </p:cNvPr>
            <p:cNvSpPr>
              <a:spLocks noChangeShapeType="1"/>
            </p:cNvSpPr>
            <p:nvPr/>
          </p:nvSpPr>
          <p:spPr bwMode="auto">
            <a:xfrm>
              <a:off x="-1770063" y="4397375"/>
              <a:ext cx="228600"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Freeform 61">
              <a:extLst>
                <a:ext uri="{FF2B5EF4-FFF2-40B4-BE49-F238E27FC236}">
                  <a16:creationId xmlns:a16="http://schemas.microsoft.com/office/drawing/2014/main" id="{B5E8DBD9-9028-45DD-B5D8-AD9B1D56C3DF}"/>
                </a:ext>
              </a:extLst>
            </p:cNvPr>
            <p:cNvSpPr>
              <a:spLocks/>
            </p:cNvSpPr>
            <p:nvPr/>
          </p:nvSpPr>
          <p:spPr bwMode="auto">
            <a:xfrm>
              <a:off x="-1349375" y="4100513"/>
              <a:ext cx="115888" cy="65088"/>
            </a:xfrm>
            <a:custGeom>
              <a:avLst/>
              <a:gdLst>
                <a:gd name="T0" fmla="*/ 0 w 73"/>
                <a:gd name="T1" fmla="*/ 0 h 41"/>
                <a:gd name="T2" fmla="*/ 35 w 73"/>
                <a:gd name="T3" fmla="*/ 41 h 41"/>
                <a:gd name="T4" fmla="*/ 73 w 73"/>
                <a:gd name="T5" fmla="*/ 0 h 41"/>
              </a:gdLst>
              <a:ahLst/>
              <a:cxnLst>
                <a:cxn ang="0">
                  <a:pos x="T0" y="T1"/>
                </a:cxn>
                <a:cxn ang="0">
                  <a:pos x="T2" y="T3"/>
                </a:cxn>
                <a:cxn ang="0">
                  <a:pos x="T4" y="T5"/>
                </a:cxn>
              </a:cxnLst>
              <a:rect l="0" t="0" r="r" b="b"/>
              <a:pathLst>
                <a:path w="73" h="41">
                  <a:moveTo>
                    <a:pt x="0" y="0"/>
                  </a:moveTo>
                  <a:lnTo>
                    <a:pt x="35" y="41"/>
                  </a:lnTo>
                  <a:lnTo>
                    <a:pt x="73" y="0"/>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62">
              <a:extLst>
                <a:ext uri="{FF2B5EF4-FFF2-40B4-BE49-F238E27FC236}">
                  <a16:creationId xmlns:a16="http://schemas.microsoft.com/office/drawing/2014/main" id="{BE8F2951-0BCF-420B-A4F8-AAFDBFF9D33F}"/>
                </a:ext>
              </a:extLst>
            </p:cNvPr>
            <p:cNvSpPr>
              <a:spLocks noChangeShapeType="1"/>
            </p:cNvSpPr>
            <p:nvPr/>
          </p:nvSpPr>
          <p:spPr bwMode="auto">
            <a:xfrm flipV="1">
              <a:off x="-1293813" y="3905250"/>
              <a:ext cx="0" cy="225425"/>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Freeform 63">
              <a:extLst>
                <a:ext uri="{FF2B5EF4-FFF2-40B4-BE49-F238E27FC236}">
                  <a16:creationId xmlns:a16="http://schemas.microsoft.com/office/drawing/2014/main" id="{DC7B35E9-A4C0-461A-81A4-45E89FE6938E}"/>
                </a:ext>
              </a:extLst>
            </p:cNvPr>
            <p:cNvSpPr>
              <a:spLocks/>
            </p:cNvSpPr>
            <p:nvPr/>
          </p:nvSpPr>
          <p:spPr bwMode="auto">
            <a:xfrm>
              <a:off x="-2108200" y="3876675"/>
              <a:ext cx="115888" cy="68263"/>
            </a:xfrm>
            <a:custGeom>
              <a:avLst/>
              <a:gdLst>
                <a:gd name="T0" fmla="*/ 73 w 73"/>
                <a:gd name="T1" fmla="*/ 43 h 43"/>
                <a:gd name="T2" fmla="*/ 35 w 73"/>
                <a:gd name="T3" fmla="*/ 0 h 43"/>
                <a:gd name="T4" fmla="*/ 0 w 73"/>
                <a:gd name="T5" fmla="*/ 43 h 43"/>
              </a:gdLst>
              <a:ahLst/>
              <a:cxnLst>
                <a:cxn ang="0">
                  <a:pos x="T0" y="T1"/>
                </a:cxn>
                <a:cxn ang="0">
                  <a:pos x="T2" y="T3"/>
                </a:cxn>
                <a:cxn ang="0">
                  <a:pos x="T4" y="T5"/>
                </a:cxn>
              </a:cxnLst>
              <a:rect l="0" t="0" r="r" b="b"/>
              <a:pathLst>
                <a:path w="73" h="43">
                  <a:moveTo>
                    <a:pt x="73" y="43"/>
                  </a:moveTo>
                  <a:lnTo>
                    <a:pt x="35" y="0"/>
                  </a:lnTo>
                  <a:lnTo>
                    <a:pt x="0" y="43"/>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64">
              <a:extLst>
                <a:ext uri="{FF2B5EF4-FFF2-40B4-BE49-F238E27FC236}">
                  <a16:creationId xmlns:a16="http://schemas.microsoft.com/office/drawing/2014/main" id="{2C9B171E-EF2C-4E62-857A-43348DE47476}"/>
                </a:ext>
              </a:extLst>
            </p:cNvPr>
            <p:cNvSpPr>
              <a:spLocks noChangeShapeType="1"/>
            </p:cNvSpPr>
            <p:nvPr/>
          </p:nvSpPr>
          <p:spPr bwMode="auto">
            <a:xfrm>
              <a:off x="-2052638" y="3911600"/>
              <a:ext cx="0" cy="225425"/>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 name="Graphic 6">
            <a:extLst>
              <a:ext uri="{FF2B5EF4-FFF2-40B4-BE49-F238E27FC236}">
                <a16:creationId xmlns:a16="http://schemas.microsoft.com/office/drawing/2014/main" id="{0212B149-73A5-47BB-87A9-914E345C51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3662" y="4524832"/>
            <a:ext cx="473256" cy="394380"/>
          </a:xfrm>
          <a:prstGeom prst="rect">
            <a:avLst/>
          </a:prstGeom>
        </p:spPr>
      </p:pic>
    </p:spTree>
    <p:extLst>
      <p:ext uri="{BB962C8B-B14F-4D97-AF65-F5344CB8AC3E}">
        <p14:creationId xmlns:p14="http://schemas.microsoft.com/office/powerpoint/2010/main" val="207881"/>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10.xml><?xml version="1.0" encoding="utf-8"?>
<a:theme xmlns:a="http://schemas.openxmlformats.org/drawingml/2006/main" name="Windows Intune">
  <a:themeElements>
    <a:clrScheme name="Windows Intun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7EB87D1B-C947-45A2-98AE-C4283D3B7F61}"/>
    </a:ext>
  </a:extLst>
</a:theme>
</file>

<file path=ppt/theme/theme11.xml><?xml version="1.0" encoding="utf-8"?>
<a:theme xmlns:a="http://schemas.openxmlformats.org/drawingml/2006/main" name="System Center">
  <a:themeElements>
    <a:clrScheme name="System Center">
      <a:dk1>
        <a:srgbClr val="505050"/>
      </a:dk1>
      <a:lt1>
        <a:srgbClr val="FFFFFF"/>
      </a:lt1>
      <a:dk2>
        <a:srgbClr val="002050"/>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C3B11EF6-C027-4BA7-B6A2-190EEB857CD9}"/>
    </a:ext>
  </a:extLst>
</a:theme>
</file>

<file path=ppt/theme/theme12.xml><?xml version="1.0" encoding="utf-8"?>
<a:theme xmlns:a="http://schemas.openxmlformats.org/drawingml/2006/main" name="BizTalk Server">
  <a:themeElements>
    <a:clrScheme name="BizTalk Server">
      <a:dk1>
        <a:srgbClr val="505050"/>
      </a:dk1>
      <a:lt1>
        <a:srgbClr val="FFFFFF"/>
      </a:lt1>
      <a:dk2>
        <a:srgbClr val="4668C5"/>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01A7AE01-E756-4437-94F0-606DE6D7553A}"/>
    </a:ext>
  </a:extLst>
</a:theme>
</file>

<file path=ppt/theme/theme13.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ansform the Datacenter">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469EE65-A5BE-40EC-8EF5-1BBAFC029094}"/>
    </a:ext>
  </a:extLst>
</a:theme>
</file>

<file path=ppt/theme/theme3.xml><?xml version="1.0" encoding="utf-8"?>
<a:theme xmlns:a="http://schemas.openxmlformats.org/drawingml/2006/main" name="CloudOS">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81192D97-C069-469D-919F-BDBFA53A12D0}"/>
    </a:ext>
  </a:extLst>
</a:theme>
</file>

<file path=ppt/theme/theme4.xml><?xml version="1.0" encoding="utf-8"?>
<a:theme xmlns:a="http://schemas.openxmlformats.org/drawingml/2006/main" name="Data Insights">
  <a:themeElements>
    <a:clrScheme name="STB Template Orange">
      <a:dk1>
        <a:srgbClr val="505050"/>
      </a:dk1>
      <a:lt1>
        <a:srgbClr val="FFFFFF"/>
      </a:lt1>
      <a:dk2>
        <a:srgbClr val="DC3C00"/>
      </a:dk2>
      <a:lt2>
        <a:srgbClr val="D2D2D2"/>
      </a:lt2>
      <a:accent1>
        <a:srgbClr val="0072C6"/>
      </a:accent1>
      <a:accent2>
        <a:srgbClr val="DC3C00"/>
      </a:accent2>
      <a:accent3>
        <a:srgbClr val="008272"/>
      </a:accent3>
      <a:accent4>
        <a:srgbClr val="68217A"/>
      </a:accent4>
      <a:accent5>
        <a:srgbClr val="002050"/>
      </a:accent5>
      <a:accent6>
        <a:srgbClr val="442359"/>
      </a:accent6>
      <a:hlink>
        <a:srgbClr val="6E1D0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A37DF81B-A8DE-4273-9585-060E06BBA8DD}"/>
    </a:ext>
  </a:extLst>
</a:theme>
</file>

<file path=ppt/theme/theme5.xml><?xml version="1.0" encoding="utf-8"?>
<a:theme xmlns:a="http://schemas.openxmlformats.org/drawingml/2006/main" name="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6.xml><?xml version="1.0" encoding="utf-8"?>
<a:theme xmlns:a="http://schemas.openxmlformats.org/drawingml/2006/main" name="Modern Apps">
  <a:themeElements>
    <a:clrScheme name="STB Template Purple">
      <a:dk1>
        <a:srgbClr val="505050"/>
      </a:dk1>
      <a:lt1>
        <a:srgbClr val="FFFFFF"/>
      </a:lt1>
      <a:dk2>
        <a:srgbClr val="68217A"/>
      </a:dk2>
      <a:lt2>
        <a:srgbClr val="D2D2D2"/>
      </a:lt2>
      <a:accent1>
        <a:srgbClr val="0072C6"/>
      </a:accent1>
      <a:accent2>
        <a:srgbClr val="DC3C00"/>
      </a:accent2>
      <a:accent3>
        <a:srgbClr val="008272"/>
      </a:accent3>
      <a:accent4>
        <a:srgbClr val="68217A"/>
      </a:accent4>
      <a:accent5>
        <a:srgbClr val="002050"/>
      </a:accent5>
      <a:accent6>
        <a:srgbClr val="442359"/>
      </a:accent6>
      <a:hlink>
        <a:srgbClr val="22112C"/>
      </a:hlink>
      <a:folHlink>
        <a:srgbClr val="34103D"/>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1B7DDCC-E639-4039-8EB9-CF4020A25295}"/>
    </a:ext>
  </a:extLst>
</a:theme>
</file>

<file path=ppt/theme/theme7.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8.xml><?xml version="1.0" encoding="utf-8"?>
<a:theme xmlns:a="http://schemas.openxmlformats.org/drawingml/2006/main" name="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8DA195EE-1D94-42C0-BFF1-0DE4AAF76066}"/>
    </a:ext>
  </a:extLst>
</a:theme>
</file>

<file path=ppt/theme/theme9.xml><?xml version="1.0" encoding="utf-8"?>
<a:theme xmlns:a="http://schemas.openxmlformats.org/drawingml/2006/main" name="1_Windows Server">
  <a:themeElements>
    <a:clrScheme name="SQL Server">
      <a:dk1>
        <a:srgbClr val="505050"/>
      </a:dk1>
      <a:lt1>
        <a:srgbClr val="FFFFFF"/>
      </a:lt1>
      <a:dk2>
        <a:srgbClr val="BA141A"/>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FC80AC6-014F-43DA-AA47-AE26B0C097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Solution overview with graphical representation of solution architecture, key differentiation messaging, &amp; solution sales pitch. Includes customer evidence with realized business benefit &amp; CTA</DocumentDescription>
    <od9986d31974458fb3007746ec0bce5f xmlns="230e9df3-be65-4c73-a93b-d1236ebd677e">
      <Terms xmlns="http://schemas.microsoft.com/office/infopath/2007/PartnerControls"/>
    </od9986d31974458fb3007746ec0bce5f>
    <hd9637eefc984b85b6097c6374e15725 xmlns="230e9df3-be65-4c73-a93b-d1236ebd677e">
      <Terms xmlns="http://schemas.microsoft.com/office/infopath/2007/PartnerControls"/>
    </hd9637eefc984b85b6097c6374e15725>
    <k20e0dfa74bf4e44818db03027b0ccd8 xmlns="230e9df3-be65-4c73-a93b-d1236ebd677e">
      <Terms xmlns="http://schemas.microsoft.com/office/infopath/2007/PartnerControls"/>
    </k20e0dfa74bf4e44818db03027b0ccd8>
    <Owner xmlns="230e9df3-be65-4c73-a93b-d1236ebd677e">
      <UserInfo>
        <DisplayName>Sean Norman</DisplayName>
        <AccountId>571</AccountId>
        <AccountType/>
      </UserInfo>
    </Owner>
    <PublishDate xmlns="230E9DF3-BE65-4C73-A93B-D1236EBD677E">2017-09-27T07:00:00+00:00</PublishDate>
    <GenericHTML1 xmlns="230e9df3-be65-4c73-a93b-d1236ebd677e" xsi:nil="true"/>
    <k21a64daf20d4502b2796a1c6b8ce6c8 xmlns="230e9df3-be65-4c73-a93b-d1236ebd677e">
      <Terms xmlns="http://schemas.microsoft.com/office/infopath/2007/PartnerControls"/>
    </k21a64daf20d4502b2796a1c6b8ce6c8>
    <l3c3ea61849e4288a8acc49bb5388e8c xmlns="230e9df3-be65-4c73-a93b-d1236ebd677e">
      <Terms xmlns="http://schemas.microsoft.com/office/infopath/2007/PartnerControl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Blog_x0020_Name xmlns="230e9df3-be65-4c73-a93b-d1236ebd677e" xsi:nil="true"/>
    <FolderExtensions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
        <AccountId xsi:nil="true"/>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 Backup</TermName>
          <TermId xmlns="http://schemas.microsoft.com/office/infopath/2007/PartnerControls">9189fe28-b59d-48a1-ade7-8e705e8de65a</TermId>
        </TermInfo>
      </Terms>
    </bf80e81150e248c48aa8cffdf0021a1f>
    <ec5b2ad5c27b45fb8a00a1f27c7ce1ae xmlns="230e9df3-be65-4c73-a93b-d1236ebd677e">
      <Terms xmlns="http://schemas.microsoft.com/office/infopath/2007/PartnerControls"/>
    </ec5b2ad5c27b45fb8a00a1f27c7ce1a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https://microsoft.sharepoint.com/sites/Infopedia_G01KC/Media/Thumbnails/G01KC-1-32257/AppServFab.png</Url>
      <Description>/sites/Infopedia_G01KC/Media/Thumbnails/G01KC-1-32257/AppServFab.png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data platforms</TermName>
          <TermId xmlns="http://schemas.microsoft.com/office/infopath/2007/PartnerControls">0a329485-8df0-4be0-92ea-a112a096ccd0</TermId>
        </TermInfo>
      </Terms>
    </i0d941ee1e744ffea7aeee9924c91cbb>
    <PublishingExpirationDate xmlns="http://schemas.microsoft.com/sharepoint/v3" xsi:nil="true"/>
    <ga0c0bf70a6644469c61b3efa7025301 xmlns="230e9df3-be65-4c73-a93b-d1236ebd677e">
      <Terms xmlns="http://schemas.microsoft.com/office/infopath/2007/PartnerControls"/>
    </ga0c0bf70a6644469c61b3efa7025301>
    <RoutingRuleDescription xmlns="http://schemas.microsoft.com/sharepoint/v3" xsi:nil="true"/>
    <i1b478372f814787abd313030b81fcb2 xmlns="230e9df3-be65-4c73-a93b-d1236ebd677e">
      <Terms xmlns="http://schemas.microsoft.com/office/infopath/2007/PartnerControls">
        <TermInfo xmlns="http://schemas.microsoft.com/office/infopath/2007/PartnerControls">
          <TermName xmlns="http://schemas.microsoft.com/office/infopath/2007/PartnerControls">Priority Solution Areas</TermName>
          <TermId xmlns="http://schemas.microsoft.com/office/infopath/2007/PartnerControls">c23d8183-ce20-44cd-b13b-640d45c2d6c2</TermId>
        </TermInfo>
      </Terms>
    </i1b478372f814787abd313030b81fcb2>
    <TaxKeywordTaxHTField xmlns="230e9df3-be65-4c73-a93b-d1236ebd677e">
      <Terms xmlns="http://schemas.microsoft.com/office/infopath/2007/PartnerControls">
        <TermInfo xmlns="http://schemas.microsoft.com/office/infopath/2007/PartnerControls">
          <TermName xmlns="http://schemas.microsoft.com/office/infopath/2007/PartnerControls">Servers ＆ Tools Business</TermName>
          <TermId xmlns="http://schemas.microsoft.com/office/infopath/2007/PartnerControls">d9705a54-3762-46dd-b6b4-e54e1432a02b</TermId>
        </TermInfo>
      </Terms>
    </TaxKeywordTaxHTField>
    <ReportOwner xmlns="http://schemas.microsoft.com/sharepoint/v3">
      <UserInfo>
        <DisplayName/>
        <AccountId xsi:nil="true"/>
        <AccountType/>
      </UserInfo>
    </ReportOwner>
    <b4224c12c78d42ea9b214de0badf8358 xmlns="230e9df3-be65-4c73-a93b-d1236ebd677e">
      <Terms xmlns="http://schemas.microsoft.com/office/infopath/2007/PartnerControls"/>
    </b4224c12c78d42ea9b214de0badf8358>
    <TaxCatchAll xmlns="230e9df3-be65-4c73-a93b-d1236ebd677e">
      <Value>5</Value>
      <Value>303</Value>
      <Value>828</Value>
      <Value>2152</Value>
      <Value>1947</Value>
      <Value>1999</Value>
      <Value>21</Value>
    </TaxCatchAll>
    <ParentID1 xmlns="230e9df3-be65-4c73-a93b-d1236ebd677e">G01KC-1-27826</ParentID1>
    <mb88723863e1404388ba3733387d48df xmlns="230e9df3-be65-4c73-a93b-d1236ebd677e">
      <Terms xmlns="http://schemas.microsoft.com/office/infopath/2007/PartnerControls"/>
    </mb88723863e1404388ba3733387d48df>
    <GenericText2 xmlns="230e9df3-be65-4c73-a93b-d1236ebd677e" xsi:nil="true"/>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Fiscal Year 2018</TermName>
          <TermId xmlns="http://schemas.microsoft.com/office/infopath/2007/PartnerControls">eaece650-4f74-4ab8-b8d8-86a31d038c4e</TermId>
        </TermInfo>
      </Terms>
    </m6c7b4717b6346e6a075a59dd47eac69>
    <_dlc_DocId xmlns="230e9df3-be65-4c73-a93b-d1236ebd677e">G01KC-99682991-32257</_dlc_DocId>
    <_dlc_DocIdUrl xmlns="230e9df3-be65-4c73-a93b-d1236ebd677e">
      <Url>https://microsoft.sharepoint.com/sites/Infopedia_G01KC/_layouts/15/DocIdRedir.aspx?ID=G01KC-99682991-32257</Url>
      <Description>G01KC-99682991-32257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4.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12" ma:contentTypeDescription="" ma:contentTypeScope="" ma:versionID="cab718cc75007fb06ecfcec41a645951">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f4e592e9555a19ee659e283868ab05a8"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minOccurs="0"/>
                <xsd:element ref="ns2:Owner" minOccurs="0"/>
                <xsd:element ref="ns3:PublishDate" minOccurs="0"/>
                <xsd:element ref="ns1:PublishingPageContent" minOccurs="0"/>
                <xsd:element ref="ns2:Thumbnail1" minOccurs="0"/>
                <xsd:element ref="ns1:PublishingExpirationDate" minOccurs="0"/>
                <xsd:element ref="ns3:ApplyWorkflowRules" minOccurs="0"/>
                <xsd:element ref="ns2:ContentID" minOccurs="0"/>
                <xsd:element ref="ns2:Blog_x0020_Name" minOccurs="0"/>
                <xsd:element ref="ns2:Coowner" minOccurs="0"/>
                <xsd:element ref="ns1:RatingCount" minOccurs="0"/>
                <xsd:element ref="ns2:FolderExtensions" minOccurs="0"/>
                <xsd:element ref="ns2:ParentID1" minOccurs="0"/>
                <xsd:element ref="ns2:GenericText2" minOccurs="0"/>
                <xsd:element ref="ns2:GenericHTML1" minOccurs="0"/>
                <xsd:element ref="ns1:AverageRating"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1:RoutingRuleDescription"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8"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atingCount" ma:index="31" nillable="true" ma:displayName="Number of Ratings" ma:decimals="0" ma:description="Number of ratings submitted" ma:internalName="RatingCount" ma:readOnly="true">
      <xsd:simpleType>
        <xsd:restriction base="dms:Number"/>
      </xsd:simpleType>
    </xsd:element>
    <xsd:element name="AverageRating" ma:index="38" nillable="true" ma:displayName="Rating (0-5)" ma:decimals="2" ma:description="Average value of all the ratings that have been submitted" ma:internalName="AverageRating" ma:readOnly="true">
      <xsd:simpleType>
        <xsd:restriction base="dms:Number"/>
      </xsd:simpleType>
    </xsd:element>
    <xsd:element name="RoutingRuleDescription" ma:index="67" nillable="true" ma:displayName="Description" ma:description="" ma:hidden="true" ma:internalName="RoutingRuleDescription" ma:readOnly="false">
      <xsd:simpleType>
        <xsd:restriction base="dms:Text">
          <xsd:maxLength value="255"/>
        </xsd:restrictio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humbnail1" ma:index="9"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5" nillable="true" ma:displayName="ContentID" ma:indexed="true" ma:internalName="ContentID" ma:readOnly="false">
      <xsd:simpleType>
        <xsd:restriction base="dms:Text">
          <xsd:maxLength value="255"/>
        </xsd:restriction>
      </xsd:simpleType>
    </xsd:element>
    <xsd:element name="Blog_x0020_Name" ma:index="16" nillable="true" ma:displayName="Blog Name" ma:description="Title of an Infopedia Blog" ma:internalName="Blog_x0020_Name">
      <xsd:simpleType>
        <xsd:restriction base="dms:Text">
          <xsd:maxLength value="255"/>
        </xsd:restriction>
      </xsd:simpleType>
    </xsd:element>
    <xsd:element name="Coowner" ma:index="22"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olderExtensions" ma:index="34" nillable="true" ma:displayName="Folder Extensions" ma:description="On-DocSet sub folder to support inactive documents views." ma:internalName="FolderExtensions">
      <xsd:simpleType>
        <xsd:restriction base="dms:Unknown"/>
      </xsd:simpleType>
    </xsd:element>
    <xsd:element name="ParentID1" ma:index="35"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4" nillable="true" ma:displayName="PublishDate" ma:description="Used in Blog Posts, this date is used to specify the Blog Article Date." ma:format="DateOnly" ma:internalName="PublishDate">
      <xsd:simpleType>
        <xsd:restriction base="dms:DateTime"/>
      </xsd:simpleType>
    </xsd:element>
    <xsd:element name="ApplyWorkflowRules" ma:index="14"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230e9df3-be65-4c73-a93b-d1236ebd677e"/>
    <ds:schemaRef ds:uri="http://purl.org/dc/terms/"/>
    <ds:schemaRef ds:uri="http://schemas.microsoft.com/office/infopath/2007/PartnerControls"/>
    <ds:schemaRef ds:uri="http://purl.org/dc/dcmitype/"/>
    <ds:schemaRef ds:uri="b3bc04a5-d503-43b1-b98c-a8cf663329d9"/>
    <ds:schemaRef ds:uri="http://schemas.microsoft.com/office/2006/documentManagement/types"/>
    <ds:schemaRef ds:uri="http://schemas.microsoft.com/sharepoint/v3"/>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52BCBC8-E64E-407E-94ED-BDD3A11BCBB1}">
  <ds:schemaRefs>
    <ds:schemaRef ds:uri="Microsoft.SharePoint.Taxonomy.ContentTypeSync"/>
  </ds:schemaRefs>
</ds:datastoreItem>
</file>

<file path=customXml/itemProps4.xml><?xml version="1.0" encoding="utf-8"?>
<ds:datastoreItem xmlns:ds="http://schemas.openxmlformats.org/officeDocument/2006/customXml" ds:itemID="{9187EFE5-EE18-4BB8-8E6A-E20BA5FD5A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014A1ED0-EFBA-47E5-BBBC-22979A72C0E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STB_Template_16-9_Sept2013_v12</Template>
  <TotalTime>23691</TotalTime>
  <Words>3424</Words>
  <Application>Microsoft Office PowerPoint</Application>
  <PresentationFormat>Custom</PresentationFormat>
  <Paragraphs>296</Paragraphs>
  <Slides>22</Slides>
  <Notes>22</Notes>
  <HiddenSlides>0</HiddenSlides>
  <MMClips>0</MMClips>
  <ScaleCrop>false</ScaleCrop>
  <HeadingPairs>
    <vt:vector size="8" baseType="variant">
      <vt:variant>
        <vt:lpstr>Fonts Used</vt:lpstr>
      </vt:variant>
      <vt:variant>
        <vt:i4>7</vt:i4>
      </vt:variant>
      <vt:variant>
        <vt:lpstr>Theme</vt:lpstr>
      </vt:variant>
      <vt:variant>
        <vt:i4>13</vt:i4>
      </vt:variant>
      <vt:variant>
        <vt:lpstr>Embedded OLE Servers</vt:lpstr>
      </vt:variant>
      <vt:variant>
        <vt:i4>1</vt:i4>
      </vt:variant>
      <vt:variant>
        <vt:lpstr>Slide Titles</vt:lpstr>
      </vt:variant>
      <vt:variant>
        <vt:i4>22</vt:i4>
      </vt:variant>
    </vt:vector>
  </HeadingPairs>
  <TitlesOfParts>
    <vt:vector size="43" baseType="lpstr">
      <vt:lpstr>ＭＳ Ｐゴシック</vt:lpstr>
      <vt:lpstr>Arial</vt:lpstr>
      <vt:lpstr>Segoe Pro</vt:lpstr>
      <vt:lpstr>Segoe Pro Light</vt:lpstr>
      <vt:lpstr>Segoe UI</vt:lpstr>
      <vt:lpstr>Segoe UI Light</vt:lpstr>
      <vt:lpstr>Segoe UI Semibold</vt:lpstr>
      <vt:lpstr>Server and Cloud 2013</vt:lpstr>
      <vt:lpstr>Transform the Datacenter</vt:lpstr>
      <vt:lpstr>CloudOS</vt:lpstr>
      <vt:lpstr>Data Insights</vt:lpstr>
      <vt:lpstr>People-Centric IT</vt:lpstr>
      <vt:lpstr>Modern Apps</vt:lpstr>
      <vt:lpstr>Windows Azure</vt:lpstr>
      <vt:lpstr>Windows Server</vt:lpstr>
      <vt:lpstr>1_Windows Server</vt:lpstr>
      <vt:lpstr>Windows Intune</vt:lpstr>
      <vt:lpstr>System Center</vt:lpstr>
      <vt:lpstr>BizTalk Server</vt:lpstr>
      <vt:lpstr>1_Server and Cloud 2013</vt:lpstr>
      <vt:lpstr>Image</vt:lpstr>
      <vt:lpstr>Microsoft Azure Service Fabric</vt:lpstr>
      <vt:lpstr>Azure Service Fabric </vt:lpstr>
      <vt:lpstr>Proven platform powering core Azure  and Microsoft services</vt:lpstr>
      <vt:lpstr>Trusted by customers of all sizes</vt:lpstr>
      <vt:lpstr>Scenarios powered by Service Fabric</vt:lpstr>
      <vt:lpstr>To monolith or to Microservice?</vt:lpstr>
      <vt:lpstr>To build, deploy, and operate…</vt:lpstr>
      <vt:lpstr>Build: data-aware microservices </vt:lpstr>
      <vt:lpstr>Deploy: any code on any OS</vt:lpstr>
      <vt:lpstr>Operate: on any cloud at any scale </vt:lpstr>
      <vt:lpstr>Why they love Service Fabric</vt:lpstr>
      <vt:lpstr>Awesome for developers</vt:lpstr>
      <vt:lpstr>Awesome for dev-ops</vt:lpstr>
      <vt:lpstr>Awesome for infrastructure management</vt:lpstr>
      <vt:lpstr>Service Fabric’s Future</vt:lpstr>
      <vt:lpstr>Recent Milestones…</vt:lpstr>
      <vt:lpstr>So what’s next?</vt:lpstr>
      <vt:lpstr>Resources</vt:lpstr>
      <vt:lpstr>Try it now: in under 5 minutes! </vt:lpstr>
      <vt:lpstr>More resources </vt:lpstr>
      <vt:lpstr>Service Fabric in under 4 minutes (video)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Service Fabric Pitch Guidance Internal</dc:title>
  <dc:subject>Servers &amp; Tools Business</dc:subject>
  <dc:creator>Tony Yakovich</dc:creator>
  <cp:keywords>Servers ＆ Tools Business</cp:keywords>
  <cp:lastModifiedBy>Matthew Snider</cp:lastModifiedBy>
  <cp:revision>950</cp:revision>
  <dcterms:created xsi:type="dcterms:W3CDTF">2013-10-14T18:44:32Z</dcterms:created>
  <dcterms:modified xsi:type="dcterms:W3CDTF">2017-10-19T16:03:19Z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Ref">
    <vt:lpwstr>https://api.informationprotection.azure.com/api/72f988bf-86f1-41af-91ab-2d7cd011db47</vt:lpwstr>
  </property>
  <property fmtid="{D5CDD505-2E9C-101B-9397-08002B2CF9AE}" pid="9" name="MSIP_Label_f42aa342-8706-4288-bd11-ebb85995028c_Owner">
    <vt:lpwstr>ragoli@microsoft.com</vt:lpwstr>
  </property>
  <property fmtid="{D5CDD505-2E9C-101B-9397-08002B2CF9AE}" pid="10" name="MSIP_Label_f42aa342-8706-4288-bd11-ebb85995028c_SetDate">
    <vt:lpwstr>2017-09-26T12:21:10.1799543-07:00</vt:lpwstr>
  </property>
  <property fmtid="{D5CDD505-2E9C-101B-9397-08002B2CF9AE}" pid="11" name="MSIP_Label_f42aa342-8706-4288-bd11-ebb85995028c_Name">
    <vt:lpwstr>General</vt:lpwstr>
  </property>
  <property fmtid="{D5CDD505-2E9C-101B-9397-08002B2CF9AE}" pid="12" name="MSIP_Label_f42aa342-8706-4288-bd11-ebb85995028c_Application">
    <vt:lpwstr>Microsoft Azure Information Protection</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y fmtid="{D5CDD505-2E9C-101B-9397-08002B2CF9AE}" pid="15" name="of67e5d4b76f4a9db8769983fda9cec0">
    <vt:lpwstr/>
  </property>
  <property fmtid="{D5CDD505-2E9C-101B-9397-08002B2CF9AE}" pid="16" name="TaxKeyword">
    <vt:lpwstr>1999;#Servers ＆ Tools Business|d9705a54-3762-46dd-b6b4-e54e1432a02b</vt:lpwstr>
  </property>
  <property fmtid="{D5CDD505-2E9C-101B-9397-08002B2CF9AE}" pid="17" name="NewsType">
    <vt:lpwstr/>
  </property>
  <property fmtid="{D5CDD505-2E9C-101B-9397-08002B2CF9AE}" pid="18" name="_dlc_policyId">
    <vt:lpwstr/>
  </property>
  <property fmtid="{D5CDD505-2E9C-101B-9397-08002B2CF9AE}" pid="19" name="Region">
    <vt:lpwstr/>
  </property>
  <property fmtid="{D5CDD505-2E9C-101B-9397-08002B2CF9AE}" pid="20" name="Confidentiality">
    <vt:lpwstr>5;#Microsoft confidential|461efa83-0283-486a-a8d5-943328f3693f</vt:lpwstr>
  </property>
  <property fmtid="{D5CDD505-2E9C-101B-9397-08002B2CF9AE}" pid="21" name="ItemType">
    <vt:lpwstr/>
  </property>
  <property fmtid="{D5CDD505-2E9C-101B-9397-08002B2CF9AE}" pid="22" name="MSProducts">
    <vt:lpwstr/>
  </property>
  <property fmtid="{D5CDD505-2E9C-101B-9397-08002B2CF9AE}" pid="23" name="Industries">
    <vt:lpwstr/>
  </property>
  <property fmtid="{D5CDD505-2E9C-101B-9397-08002B2CF9AE}" pid="24" name="Competitors">
    <vt:lpwstr/>
  </property>
  <property fmtid="{D5CDD505-2E9C-101B-9397-08002B2CF9AE}" pid="25" name="SMSGDomain">
    <vt:lpwstr>21;#Cloud and Enterprise|adc2fe87-c79a-4ded-a449-3f86b954069d</vt:lpwstr>
  </property>
  <property fmtid="{D5CDD505-2E9C-101B-9397-08002B2CF9AE}" pid="26" name="ExperienceContentType">
    <vt:lpwstr/>
  </property>
  <property fmtid="{D5CDD505-2E9C-101B-9397-08002B2CF9AE}" pid="27" name="BusinessArchitecture">
    <vt:lpwstr>828;#data platforms|0a329485-8df0-4be0-92ea-a112a096ccd0</vt:lpwstr>
  </property>
  <property fmtid="{D5CDD505-2E9C-101B-9397-08002B2CF9AE}" pid="28" name="Products">
    <vt:lpwstr>303;#Microsoft Azure Backup|9189fe28-b59d-48a1-ade7-8e705e8de65a</vt:lpwstr>
  </property>
  <property fmtid="{D5CDD505-2E9C-101B-9397-08002B2CF9AE}" pid="29" name="la4444b61d19467597d63190b69ac227">
    <vt:lpwstr/>
  </property>
  <property fmtid="{D5CDD505-2E9C-101B-9397-08002B2CF9AE}" pid="30" name="l6f004f21209409da86a713c0f24627d">
    <vt:lpwstr/>
  </property>
  <property fmtid="{D5CDD505-2E9C-101B-9397-08002B2CF9AE}" pid="31" name="ActivitiesAndPrograms">
    <vt:lpwstr>1947;#Priority Solution Areas|c23d8183-ce20-44cd-b13b-640d45c2d6c2</vt:lpwstr>
  </property>
  <property fmtid="{D5CDD505-2E9C-101B-9397-08002B2CF9AE}" pid="32" name="Segments">
    <vt:lpwstr/>
  </property>
  <property fmtid="{D5CDD505-2E9C-101B-9397-08002B2CF9AE}" pid="33" name="Partners">
    <vt:lpwstr/>
  </property>
  <property fmtid="{D5CDD505-2E9C-101B-9397-08002B2CF9AE}" pid="34" name="Topics">
    <vt:lpwstr>2152;#Fiscal Year 2018|eaece650-4f74-4ab8-b8d8-86a31d038c4e</vt:lpwstr>
  </property>
  <property fmtid="{D5CDD505-2E9C-101B-9397-08002B2CF9AE}" pid="35" name="Groups">
    <vt:lpwstr/>
  </property>
  <property fmtid="{D5CDD505-2E9C-101B-9397-08002B2CF9AE}" pid="36" name="MSProductsTaxHTField0">
    <vt:lpwstr/>
  </property>
  <property fmtid="{D5CDD505-2E9C-101B-9397-08002B2CF9AE}" pid="37" name="Languages">
    <vt:lpwstr/>
  </property>
  <property fmtid="{D5CDD505-2E9C-101B-9397-08002B2CF9AE}" pid="38" name="e8080b0481964c759b2c36ae49591b31">
    <vt:lpwstr/>
  </property>
  <property fmtid="{D5CDD505-2E9C-101B-9397-08002B2CF9AE}" pid="39" name="TechnicalLevel">
    <vt:lpwstr/>
  </property>
  <property fmtid="{D5CDD505-2E9C-101B-9397-08002B2CF9AE}" pid="40" name="Audiences">
    <vt:lpwstr/>
  </property>
  <property fmtid="{D5CDD505-2E9C-101B-9397-08002B2CF9AE}" pid="41" name="ldac8aee9d1f469e8cd8c3f8d6a615f2">
    <vt:lpwstr/>
  </property>
  <property fmtid="{D5CDD505-2E9C-101B-9397-08002B2CF9AE}" pid="42" name="EmployeeRole">
    <vt:lpwstr/>
  </property>
  <property fmtid="{D5CDD505-2E9C-101B-9397-08002B2CF9AE}" pid="43" name="NewsTopic">
    <vt:lpwstr/>
  </property>
  <property fmtid="{D5CDD505-2E9C-101B-9397-08002B2CF9AE}" pid="44" name="Roles">
    <vt:lpwstr/>
  </property>
  <property fmtid="{D5CDD505-2E9C-101B-9397-08002B2CF9AE}" pid="45" name="ItemRetentionFormula">
    <vt:lpwstr/>
  </property>
  <property fmtid="{D5CDD505-2E9C-101B-9397-08002B2CF9AE}" pid="46" name="NewsSource">
    <vt:lpwstr/>
  </property>
  <property fmtid="{D5CDD505-2E9C-101B-9397-08002B2CF9AE}" pid="47" name="SMSGTags">
    <vt:lpwstr/>
  </property>
  <property fmtid="{D5CDD505-2E9C-101B-9397-08002B2CF9AE}" pid="48" name="_dlc_DocIdItemGuid">
    <vt:lpwstr>19a7a8c7-b0f8-49cb-affe-dc76a587ca2a</vt:lpwstr>
  </property>
  <property fmtid="{D5CDD505-2E9C-101B-9397-08002B2CF9AE}" pid="49" name="MSPhysicalGeography">
    <vt:lpwstr/>
  </property>
  <property fmtid="{D5CDD505-2E9C-101B-9397-08002B2CF9AE}" pid="50" name="j3562c58ee414e028925bc902cfc01a1">
    <vt:lpwstr/>
  </property>
  <property fmtid="{D5CDD505-2E9C-101B-9397-08002B2CF9AE}" pid="51" name="EnterpriseDomainTags">
    <vt:lpwstr/>
  </property>
</Properties>
</file>