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9" r:id="rId2"/>
    <p:sldId id="287" r:id="rId3"/>
    <p:sldId id="288" r:id="rId4"/>
    <p:sldId id="290" r:id="rId5"/>
    <p:sldId id="285" r:id="rId6"/>
    <p:sldId id="286" r:id="rId7"/>
    <p:sldId id="284" r:id="rId8"/>
    <p:sldId id="298" r:id="rId9"/>
    <p:sldId id="291" r:id="rId10"/>
    <p:sldId id="293" r:id="rId11"/>
    <p:sldId id="295" r:id="rId12"/>
    <p:sldId id="294" r:id="rId13"/>
    <p:sldId id="296" r:id="rId14"/>
    <p:sldId id="299" r:id="rId15"/>
    <p:sldId id="300" r:id="rId16"/>
    <p:sldId id="292" r:id="rId17"/>
    <p:sldId id="302" r:id="rId18"/>
    <p:sldId id="305" r:id="rId19"/>
    <p:sldId id="303" r:id="rId20"/>
    <p:sldId id="304" r:id="rId21"/>
    <p:sldId id="301" r:id="rId22"/>
    <p:sldId id="280" r:id="rId23"/>
    <p:sldId id="28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72013" autoAdjust="0"/>
  </p:normalViewPr>
  <p:slideViewPr>
    <p:cSldViewPr snapToGrid="0">
      <p:cViewPr varScale="1">
        <p:scale>
          <a:sx n="146" d="100"/>
          <a:sy n="146" d="100"/>
        </p:scale>
        <p:origin x="1896" y="86"/>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10</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15</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backend is turned into a stateful service and uses a Reliable Collection to store the orders</a:t>
            </a:r>
          </a:p>
          <a:p>
            <a:r>
              <a:rPr lang="de-CH" dirty="0"/>
              <a:t>Queries are executed against the reliable collection</a:t>
            </a:r>
          </a:p>
          <a:p>
            <a:r>
              <a:rPr lang="de-CH" dirty="0"/>
              <a:t>Orders are still submitted over the queue but now the handler no longer accesses the database but the reliable collection to effeciently and transactionally store orders</a:t>
            </a:r>
          </a:p>
          <a:p>
            <a:r>
              <a:rPr lang="de-CH" dirty="0"/>
              <a:t>The storage tier is only needed for exhaust or offline analytics purposes</a:t>
            </a:r>
          </a:p>
          <a:p>
            <a:r>
              <a:rPr lang="de-CH" dirty="0"/>
              <a:t>For simplicity reasons this picture doesn’t take partitioning into account. Let’s see how partitioning influences the query side</a:t>
            </a:r>
          </a:p>
        </p:txBody>
      </p:sp>
      <p:sp>
        <p:nvSpPr>
          <p:cNvPr id="4" name="Slide Number Placeholder 3"/>
          <p:cNvSpPr>
            <a:spLocks noGrp="1"/>
          </p:cNvSpPr>
          <p:nvPr>
            <p:ph type="sldNum" sz="quarter" idx="10"/>
          </p:nvPr>
        </p:nvSpPr>
        <p:spPr/>
        <p:txBody>
          <a:bodyPr/>
          <a:lstStyle/>
          <a:p>
            <a:fld id="{59E9685D-E391-4BCC-987B-6FB0218A8DB9}" type="slidenum">
              <a:rPr lang="en-US" smtClean="0"/>
              <a:t>17</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Because the data is now split over multiple partitions on multiple nodes a query has to fanout to all the partitions owning the data when it wants to present all the data form all the partitions</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Karl the team architect proposed to use a stateless architecture using Stateless Services. The data would be stored in a database and shipped between the stateless tier using the Data Shipping Paradigm. After all stateless is supposed to be THE THING with the rise of Microservices and HTTP</a:t>
            </a:r>
          </a:p>
          <a:p>
            <a:endParaRPr lang="en-US" dirty="0"/>
          </a:p>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4" name="Rectangle 3">
            <a:extLst>
              <a:ext uri="{FF2B5EF4-FFF2-40B4-BE49-F238E27FC236}">
                <a16:creationId xmlns:a16="http://schemas.microsoft.com/office/drawing/2014/main" id="{3FB73D53-DF09-434C-A185-F6D3152F0163}"/>
              </a:ext>
            </a:extLst>
          </p:cNvPr>
          <p:cNvSpPr/>
          <p:nvPr/>
        </p:nvSpPr>
        <p:spPr>
          <a:xfrm>
            <a:off x="159175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daniel.marbach@particular.net</a:t>
            </a:r>
            <a:br>
              <a:rPr lang="en-US" sz="2800" dirty="0">
                <a:solidFill>
                  <a:schemeClr val="bg1">
                    <a:lumMod val="65000"/>
                  </a:schemeClr>
                </a:solidFill>
                <a:latin typeface="Yanone Kaffeesatz Regular" panose="02000000000000000000" pitchFamily="2" charset="0"/>
              </a:rPr>
            </a:br>
            <a:r>
              <a:rPr lang="en-US" sz="2800" dirty="0">
                <a:solidFill>
                  <a:schemeClr val="bg1">
                    <a:lumMod val="65000"/>
                  </a:schemeClr>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8372EA16-2B21-4C87-B023-1B36A481A9F7}"/>
              </a:ext>
            </a:extLst>
          </p:cNvPr>
          <p:cNvSpPr/>
          <p:nvPr/>
        </p:nvSpPr>
        <p:spPr>
          <a:xfrm>
            <a:off x="716959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bob.langley@particular.net</a:t>
            </a:r>
          </a:p>
          <a:p>
            <a:r>
              <a:rPr lang="en-US" sz="2800" dirty="0">
                <a:solidFill>
                  <a:schemeClr val="bg1">
                    <a:lumMod val="65000"/>
                  </a:schemeClr>
                </a:solidFill>
                <a:latin typeface="Yanone Kaffeesatz Regular" panose="02000000000000000000" pitchFamily="2" charset="0"/>
              </a:rPr>
              <a:t>@</a:t>
            </a:r>
            <a:r>
              <a:rPr lang="en-US" sz="2800" dirty="0" err="1">
                <a:solidFill>
                  <a:schemeClr val="bg1">
                    <a:lumMod val="65000"/>
                  </a:schemeClr>
                </a:solidFill>
                <a:latin typeface="Yanone Kaffeesatz Regular" panose="02000000000000000000" pitchFamily="2" charset="0"/>
              </a:rPr>
              <a:t>boblangley</a:t>
            </a:r>
            <a:endParaRPr lang="en-US" sz="2800" dirty="0">
              <a:solidFill>
                <a:schemeClr val="bg1">
                  <a:lumMod val="65000"/>
                </a:schemeClr>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2002</Words>
  <Application>Microsoft Office PowerPoint</Application>
  <PresentationFormat>Widescreen</PresentationFormat>
  <Paragraphs>266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64</cp:revision>
  <dcterms:created xsi:type="dcterms:W3CDTF">2017-09-28T12:50:29Z</dcterms:created>
  <dcterms:modified xsi:type="dcterms:W3CDTF">2017-10-30T20:40:19Z</dcterms:modified>
</cp:coreProperties>
</file>