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61" r:id="rId6"/>
    <p:sldId id="258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6" autoAdjust="0"/>
    <p:restoredTop sz="86418" autoAdjust="0"/>
  </p:normalViewPr>
  <p:slideViewPr>
    <p:cSldViewPr snapToGrid="0">
      <p:cViewPr varScale="1">
        <p:scale>
          <a:sx n="85" d="100"/>
          <a:sy n="85" d="100"/>
        </p:scale>
        <p:origin x="55" y="1279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CCFB-70B3-486F-A1CE-D123A285C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546A8-B3F9-4AEE-ABB2-D3B0FE980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E5D1-945E-43AA-8CC7-0842B45C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49D9A-796A-4098-A788-5853452C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B2BA-C706-46EF-BEF7-A2CACDC4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4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AF7C-551C-440F-8D2F-7754DAC4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71D1-C528-4494-8006-2776C1FA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1D99-2411-4BD8-96A7-0F90AC32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B556-185A-4E9C-92BF-E5F5875A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6CA8-9D26-4AF9-AD9A-882088B3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F0437-5519-461F-ACCB-6A3129106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D8159-4A74-4897-AC83-591F2978E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B8AD-86BA-49E2-979D-F9B1A52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0A80A-827D-44AA-9392-8FE810D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994D9-F51A-4E27-8A2A-396BC06A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EFEE-EC51-44C1-9463-5A128D23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D72F-E8DC-4EE1-98E1-3DA9BCFD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48D5-ECFE-4CBB-AD4B-2FC5C7A0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2B03-7FBF-4A1C-A0F1-81963A20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9891-E38B-4932-A0AF-9666465C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6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BEC4-EDB3-4165-9C65-71E73200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391C-AA9D-4A7A-A8DF-806383E97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7F3C4-7FC4-4B3C-8439-50C851D7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2F92-0954-4D86-82CA-823F1481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9B8D-A5F8-4E90-95BD-4E891AC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703B-D67C-4F36-B775-5731071E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729F-6CD6-4365-82BF-F0F97C434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24D1A-57B0-4B9F-B237-80FC0D0C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A0374-A8D4-4DBF-8D6C-96B98B9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10239-3526-4F4E-8512-760BC70E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28A3-9EC8-4D4C-8DF3-960D4548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4CB8-E342-4BA2-B2A5-00F36A8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E45A8-0092-4529-A962-0EF73166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771B6-821B-4738-8F9E-6E46272D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F8014-D099-48A9-A240-EB9CC6CE7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7E950-0945-4795-925B-EEFAA59B2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05C66-898F-4405-83B3-FFCD056C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E614B-691E-43F2-98C2-EC55DE78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76A9B-0509-4EC1-99E4-EA575C90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2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DBC5-5CD4-4514-BE96-25F9CB51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5E6AC-6706-4530-AA5A-AE9AB347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6ABB8-4072-44FB-BB22-4280CBA9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EFAB9-20A3-49F4-8999-ADBF9443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9FA95-0A38-4BD7-9627-DA6E7794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B1293-47C4-459B-BF4E-DDC69130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F40E-AEAA-4929-857F-FAEDE93A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39EA-CF6E-4293-B130-70218640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4545-36EA-474D-9FCB-F23E1C775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2DFA2-0D12-478A-8FDD-CD85BF74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45027-89C3-4FC8-A030-391A7F15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B830F-277C-4FE5-A361-D2BD305C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43AE1-49AF-444F-8365-2011EA2B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A2A7-1B38-4FF6-BC5D-3997C010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D4F7E-D00F-4973-BC0E-27687028A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37A83-286F-4D95-AE37-299673448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90E7-035E-4ED6-A50F-F8292061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056F8-B50A-4ED3-B7EE-5CF5D6CB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3027-D3AD-4FFF-BFFB-4794014A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85F35-7902-41BD-A33E-FC1EA5BF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3F78-0DFD-4663-A4F2-0AEC594C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D3CC-E10D-4FC5-AE6E-D5C65F496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1C6F-1495-43FE-8106-F2A15C281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7CD7-940B-406E-8D13-CD53A0DA9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9098-BD28-424D-AE8D-BB0393F63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SF + NSB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3981C-7E0A-428A-B2DF-4BDAD3FA0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19D9-3D02-418F-B84B-A6DBA21D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 with all / RPC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C50C-7035-48A8-9B6D-F1DA6009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Front/Back End</a:t>
            </a:r>
          </a:p>
          <a:p>
            <a:r>
              <a:rPr lang="en-US" dirty="0"/>
              <a:t>Control Throughput</a:t>
            </a:r>
          </a:p>
          <a:p>
            <a:r>
              <a:rPr lang="en-US" dirty="0"/>
              <a:t>Retries</a:t>
            </a:r>
          </a:p>
        </p:txBody>
      </p:sp>
    </p:spTree>
    <p:extLst>
      <p:ext uri="{BB962C8B-B14F-4D97-AF65-F5344CB8AC3E}">
        <p14:creationId xmlns:p14="http://schemas.microsoft.com/office/powerpoint/2010/main" val="210409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F77A-76B9-42BD-92DA-6CAC4179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Why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AD4A-6443-4939-962B-F4DA220F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Decoupling</a:t>
            </a:r>
          </a:p>
          <a:p>
            <a:r>
              <a:rPr lang="en-US" dirty="0"/>
              <a:t>Captured Intent</a:t>
            </a:r>
          </a:p>
          <a:p>
            <a:r>
              <a:rPr lang="en-US" dirty="0"/>
              <a:t>Throttling</a:t>
            </a:r>
          </a:p>
        </p:txBody>
      </p:sp>
    </p:spTree>
    <p:extLst>
      <p:ext uri="{BB962C8B-B14F-4D97-AF65-F5344CB8AC3E}">
        <p14:creationId xmlns:p14="http://schemas.microsoft.com/office/powerpoint/2010/main" val="2355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F7D5-B597-4DF1-B074-740FC296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 with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7E4B-18FE-4833-803F-B62DE5ECF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04629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959E-766B-4BFF-9CF4-6706763C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Why </a:t>
            </a:r>
            <a:r>
              <a:rPr lang="en-US" dirty="0" err="1"/>
              <a:t>NServiceBus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C708-6176-400F-8219-624E2B30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Queuing</a:t>
            </a:r>
            <a:r>
              <a:rPr lang="en-US" baseline="0" dirty="0"/>
              <a:t> tech + infrastructure</a:t>
            </a:r>
          </a:p>
          <a:p>
            <a:r>
              <a:rPr lang="en-US" baseline="0" dirty="0"/>
              <a:t>Focus on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9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94F5-E989-4976-B791-71AB53C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 with Stateless</a:t>
            </a:r>
            <a:r>
              <a:rPr lang="en-US" baseline="0" dirty="0"/>
              <a:t> queues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D1F1-06C1-4D7A-A51B-09F461B5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Hosting NSB in SF</a:t>
            </a:r>
          </a:p>
          <a:p>
            <a:r>
              <a:rPr lang="en-US" dirty="0"/>
              <a:t>Competing consumer</a:t>
            </a:r>
          </a:p>
        </p:txBody>
      </p:sp>
    </p:spTree>
    <p:extLst>
      <p:ext uri="{BB962C8B-B14F-4D97-AF65-F5344CB8AC3E}">
        <p14:creationId xmlns:p14="http://schemas.microsoft.com/office/powerpoint/2010/main" val="275361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9921-508B-47D3-8E31-EA0F6C35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your collection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F048-776E-4679-8C4C-9117F30D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6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EE03-6234-483F-BDCF-DBAF4A27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NSB</a:t>
            </a:r>
            <a:r>
              <a:rPr lang="en-US" baseline="0" dirty="0"/>
              <a:t> SF Persistence (</a:t>
            </a:r>
            <a:r>
              <a:rPr lang="en-US" baseline="0" dirty="0" err="1"/>
              <a:t>stateful</a:t>
            </a:r>
            <a:r>
              <a:rPr lang="en-US" baseline="0" dirty="0"/>
              <a:t> queue)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4B54-4123-4780-AA78-BDDFC35D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Saga</a:t>
            </a:r>
            <a:r>
              <a:rPr lang="en-US" baseline="0" dirty="0"/>
              <a:t>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9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7E7C-035B-4DA2-BDC9-48A8A82C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your</a:t>
            </a:r>
            <a:r>
              <a:rPr lang="en-US" baseline="0" dirty="0"/>
              <a:t> partitioned </a:t>
            </a:r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E606-7275-42C0-AC76-AA91BB66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RCD / SSD</a:t>
            </a:r>
          </a:p>
          <a:p>
            <a:r>
              <a:rPr lang="en-US" dirty="0"/>
              <a:t>In Cluster / Outside of Cluster</a:t>
            </a:r>
          </a:p>
        </p:txBody>
      </p:sp>
    </p:spTree>
    <p:extLst>
      <p:ext uri="{BB962C8B-B14F-4D97-AF65-F5344CB8AC3E}">
        <p14:creationId xmlns:p14="http://schemas.microsoft.com/office/powerpoint/2010/main" val="63207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73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SF + NSB</vt:lpstr>
      <vt:lpstr>SF with all / RPC </vt:lpstr>
      <vt:lpstr>Quick Why Messaging</vt:lpstr>
      <vt:lpstr>SF with Messaging</vt:lpstr>
      <vt:lpstr>Quick Why NServiceBus</vt:lpstr>
      <vt:lpstr>SF with Stateless queues</vt:lpstr>
      <vt:lpstr>Accessing your collection session</vt:lpstr>
      <vt:lpstr>NSB SF Persistence (stateful queue)</vt:lpstr>
      <vt:lpstr>Routing your partitioned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+ NSB</dc:title>
  <dc:creator>Bob Langley</dc:creator>
  <cp:lastModifiedBy>Bob Langley</cp:lastModifiedBy>
  <cp:revision>7</cp:revision>
  <dcterms:created xsi:type="dcterms:W3CDTF">2017-09-28T12:50:29Z</dcterms:created>
  <dcterms:modified xsi:type="dcterms:W3CDTF">2017-09-29T08:51:51Z</dcterms:modified>
</cp:coreProperties>
</file>