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9" r:id="rId2"/>
    <p:sldId id="287" r:id="rId3"/>
    <p:sldId id="288" r:id="rId4"/>
    <p:sldId id="289" r:id="rId5"/>
    <p:sldId id="290" r:id="rId6"/>
    <p:sldId id="285" r:id="rId7"/>
    <p:sldId id="286" r:id="rId8"/>
    <p:sldId id="284" r:id="rId9"/>
    <p:sldId id="298" r:id="rId10"/>
    <p:sldId id="291" r:id="rId11"/>
    <p:sldId id="293" r:id="rId12"/>
    <p:sldId id="295" r:id="rId13"/>
    <p:sldId id="294" r:id="rId14"/>
    <p:sldId id="296" r:id="rId15"/>
    <p:sldId id="299" r:id="rId16"/>
    <p:sldId id="300" r:id="rId17"/>
    <p:sldId id="292" r:id="rId18"/>
    <p:sldId id="302" r:id="rId19"/>
    <p:sldId id="305" r:id="rId20"/>
    <p:sldId id="303" r:id="rId21"/>
    <p:sldId id="304" r:id="rId22"/>
    <p:sldId id="301" r:id="rId23"/>
    <p:sldId id="280" r:id="rId24"/>
    <p:sldId id="281" r:id="rId25"/>
    <p:sldId id="283"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2013" autoAdjust="0"/>
  </p:normalViewPr>
  <p:slideViewPr>
    <p:cSldViewPr snapToGrid="0">
      <p:cViewPr varScale="1">
        <p:scale>
          <a:sx n="146" d="100"/>
          <a:sy n="146" d="100"/>
        </p:scale>
        <p:origin x="1896" y="10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94438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13</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16</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18</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4</a:t>
            </a:fld>
            <a:endParaRPr lang="en-US"/>
          </a:p>
        </p:txBody>
      </p:sp>
    </p:spTree>
    <p:extLst>
      <p:ext uri="{BB962C8B-B14F-4D97-AF65-F5344CB8AC3E}">
        <p14:creationId xmlns:p14="http://schemas.microsoft.com/office/powerpoint/2010/main" val="410546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7</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19286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10/26/2017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10/26/2017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1015484" y="2959443"/>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2749119" y="376264"/>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2749120" y="460094"/>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Frontend Tier</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2843176" y="105277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2854340" y="295944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2843175" y="50438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280920"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5411078" y="1052774"/>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5418412" y="295944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418412" y="504386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280920" y="460093"/>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Backend Tier</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8434698" y="2808567"/>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7362715" y="3416642"/>
            <a:ext cx="1071983"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7355381" y="1509974"/>
            <a:ext cx="1079317" cy="190666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7362715" y="3416643"/>
            <a:ext cx="1071983" cy="20844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2391332" y="3416643"/>
            <a:ext cx="46300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2391332" y="3416643"/>
            <a:ext cx="451843"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2391332" y="1509975"/>
            <a:ext cx="451844"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B11157-C9AC-4B22-8154-BEAB112222C1}"/>
              </a:ext>
            </a:extLst>
          </p:cNvPr>
          <p:cNvSpPr/>
          <p:nvPr/>
        </p:nvSpPr>
        <p:spPr>
          <a:xfrm>
            <a:off x="7843192"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TextBox 34">
            <a:extLst>
              <a:ext uri="{FF2B5EF4-FFF2-40B4-BE49-F238E27FC236}">
                <a16:creationId xmlns:a16="http://schemas.microsoft.com/office/drawing/2014/main" id="{CCE7C316-4DC1-4908-AC8C-B8049B29AD60}"/>
              </a:ext>
            </a:extLst>
          </p:cNvPr>
          <p:cNvSpPr txBox="1"/>
          <p:nvPr/>
        </p:nvSpPr>
        <p:spPr>
          <a:xfrm>
            <a:off x="7789655" y="460092"/>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cxnSp>
        <p:nvCxnSpPr>
          <p:cNvPr id="37" name="Straight Arrow Connector 36">
            <a:extLst>
              <a:ext uri="{FF2B5EF4-FFF2-40B4-BE49-F238E27FC236}">
                <a16:creationId xmlns:a16="http://schemas.microsoft.com/office/drawing/2014/main" id="{9F34139A-7553-4407-AA77-41931E5E8081}"/>
              </a:ext>
            </a:extLst>
          </p:cNvPr>
          <p:cNvCxnSpPr>
            <a:cxnSpLocks/>
            <a:stCxn id="6" idx="3"/>
            <a:endCxn id="10" idx="1"/>
          </p:cNvCxnSpPr>
          <p:nvPr/>
        </p:nvCxnSpPr>
        <p:spPr>
          <a:xfrm flipV="1">
            <a:off x="4787479" y="1509974"/>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E0E232-7D65-42D6-88B4-1E2BD9482F68}"/>
              </a:ext>
            </a:extLst>
          </p:cNvPr>
          <p:cNvCxnSpPr>
            <a:cxnSpLocks/>
          </p:cNvCxnSpPr>
          <p:nvPr/>
        </p:nvCxnSpPr>
        <p:spPr>
          <a:xfrm flipV="1">
            <a:off x="4815584" y="3392823"/>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BE469-B595-49D4-9EC9-934FD6FF6707}"/>
              </a:ext>
            </a:extLst>
          </p:cNvPr>
          <p:cNvCxnSpPr>
            <a:cxnSpLocks/>
          </p:cNvCxnSpPr>
          <p:nvPr/>
        </p:nvCxnSpPr>
        <p:spPr>
          <a:xfrm flipV="1">
            <a:off x="4815584" y="5501060"/>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TotalTime>
  <Words>2037</Words>
  <Application>Microsoft Office PowerPoint</Application>
  <PresentationFormat>Widescreen</PresentationFormat>
  <Paragraphs>278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56</cp:revision>
  <dcterms:created xsi:type="dcterms:W3CDTF">2017-09-28T12:50:29Z</dcterms:created>
  <dcterms:modified xsi:type="dcterms:W3CDTF">2017-10-26T19:46:45Z</dcterms:modified>
</cp:coreProperties>
</file>