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73" r:id="rId10"/>
    <p:sldId id="27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2179"/>
    <a:srgbClr val="25B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1F7D4-B06D-49DB-8940-72B8316DE1E1}" type="doc">
      <dgm:prSet loTypeId="urn:microsoft.com/office/officeart/2005/8/layout/hierarchy2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F9B902D5-0B14-4F30-9E30-9F4475CB922C}">
      <dgm:prSet phldrT="[Texto]"/>
      <dgm:spPr/>
      <dgm:t>
        <a:bodyPr/>
        <a:lstStyle/>
        <a:p>
          <a:r>
            <a:rPr lang="pt-BR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Técnicas</a:t>
          </a:r>
          <a:endParaRPr lang="pt-BR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E0DFB879-91CB-44BA-B894-02401CA9E86E}" type="parTrans" cxnId="{D38569F2-F82B-4C3B-979C-3DAADDFF818E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4793FDED-5619-4D77-B0BF-2CFC8A1355B7}" type="sibTrans" cxnId="{D38569F2-F82B-4C3B-979C-3DAADDFF818E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711221F9-EBD6-4800-AC79-1E5D1C7281D5}">
      <dgm:prSet phldrT="[Texto]"/>
      <dgm:spPr/>
      <dgm:t>
        <a:bodyPr/>
        <a:lstStyle/>
        <a:p>
          <a:r>
            <a:rPr lang="pt-BR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Biópsia</a:t>
          </a:r>
          <a:endParaRPr lang="pt-BR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8CEE35A1-554E-49B3-8E6A-67C2D6D5CE9E}" type="parTrans" cxnId="{0DA18ED0-E3E8-4D64-8114-536B17E9B591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B2B26B4A-86A4-49EA-A1F0-1D5D8FC82468}" type="sibTrans" cxnId="{0DA18ED0-E3E8-4D64-8114-536B17E9B591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DC53F64C-3225-4AD9-9538-0EA90284A744}">
      <dgm:prSet phldrT="[Texto]"/>
      <dgm:spPr/>
      <dgm:t>
        <a:bodyPr/>
        <a:lstStyle/>
        <a:p>
          <a:r>
            <a:rPr lang="pt-BR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Imagens</a:t>
          </a:r>
          <a:endParaRPr lang="pt-BR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63856AB7-E6CB-435D-AD21-7302D6535AD1}" type="parTrans" cxnId="{372A7AB1-6A86-4373-8BFC-B9B4E2C51B09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64E5F0DF-009A-42BE-A6AA-85E0A727B659}" type="sibTrans" cxnId="{372A7AB1-6A86-4373-8BFC-B9B4E2C51B09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14A8D17A-1AC7-44E2-803D-42C421823F2F}">
      <dgm:prSet/>
      <dgm:spPr>
        <a:ln w="76200">
          <a:solidFill>
            <a:srgbClr val="7030A0"/>
          </a:solidFill>
        </a:ln>
      </dgm:spPr>
      <dgm:t>
        <a:bodyPr/>
        <a:lstStyle/>
        <a:p>
          <a:r>
            <a:rPr lang="pt-BR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Ressonância Magnética</a:t>
          </a:r>
          <a:endParaRPr lang="pt-BR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FB51BC9C-8340-46C4-A76E-FF8C8459B5FA}" type="parTrans" cxnId="{BE6FD1C4-93BA-42EB-97F1-240774E3DD8C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3792EAD2-576F-40C1-96F4-FECA42241F6F}" type="sibTrans" cxnId="{BE6FD1C4-93BA-42EB-97F1-240774E3DD8C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EAC2087C-B837-4736-8D57-92FD648BB743}">
      <dgm:prSet/>
      <dgm:spPr/>
      <dgm:t>
        <a:bodyPr/>
        <a:lstStyle/>
        <a:p>
          <a:r>
            <a:rPr lang="pt-BR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Raio-X</a:t>
          </a:r>
          <a:endParaRPr lang="pt-BR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AB311640-AB05-4AB9-A280-E465A2917D1E}" type="parTrans" cxnId="{47965ACC-1D04-4DDA-832D-26C73BBF830C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560772EE-B4C8-4AD9-B372-CD0F318EDDB6}" type="sibTrans" cxnId="{47965ACC-1D04-4DDA-832D-26C73BBF830C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58524A55-114E-4131-863D-6BABA95D105D}">
      <dgm:prSet/>
      <dgm:spPr/>
      <dgm:t>
        <a:bodyPr/>
        <a:lstStyle/>
        <a:p>
          <a:r>
            <a:rPr lang="pt-BR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Ultra-som</a:t>
          </a:r>
          <a:endParaRPr lang="pt-BR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5DB14EA1-D317-4A67-A7B0-68007CC66D31}" type="parTrans" cxnId="{AE89619E-161A-49F2-98A3-5C935F3E1435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598E29D5-C5E3-41D7-A7D6-612013B1496E}" type="sibTrans" cxnId="{AE89619E-161A-49F2-98A3-5C935F3E1435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24146B87-33D6-4576-822C-3A39D8840574}">
      <dgm:prSet/>
      <dgm:spPr>
        <a:ln w="76200">
          <a:solidFill>
            <a:srgbClr val="7030A0"/>
          </a:solidFill>
        </a:ln>
      </dgm:spPr>
      <dgm:t>
        <a:bodyPr/>
        <a:lstStyle/>
        <a:p>
          <a:r>
            <a:rPr lang="pt-BR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Tomografia Computadorizada</a:t>
          </a:r>
          <a:endParaRPr lang="pt-BR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B088AE64-E406-437B-8FDD-8334049BBC27}" type="parTrans" cxnId="{CC0DDBD5-34D4-4B01-B2E7-61ADF0D0D122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1B36ADC9-F4A7-4B14-BE9E-FDAC23B284D9}" type="sibTrans" cxnId="{CC0DDBD5-34D4-4B01-B2E7-61ADF0D0D122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9B683543-5585-424B-BFB9-064BD795DBF0}" type="pres">
      <dgm:prSet presAssocID="{0D51F7D4-B06D-49DB-8940-72B8316DE1E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F660A44-2D07-49C8-B2BF-0E3FE0CA557A}" type="pres">
      <dgm:prSet presAssocID="{F9B902D5-0B14-4F30-9E30-9F4475CB922C}" presName="root1" presStyleCnt="0"/>
      <dgm:spPr/>
    </dgm:pt>
    <dgm:pt modelId="{5D76AF15-0FA6-43A7-A346-58930948735B}" type="pres">
      <dgm:prSet presAssocID="{F9B902D5-0B14-4F30-9E30-9F4475CB922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6BF056F-2194-4787-9461-79420C00A560}" type="pres">
      <dgm:prSet presAssocID="{F9B902D5-0B14-4F30-9E30-9F4475CB922C}" presName="level2hierChild" presStyleCnt="0"/>
      <dgm:spPr/>
    </dgm:pt>
    <dgm:pt modelId="{7393DC69-63B3-415C-8390-AAEABF4B5B4F}" type="pres">
      <dgm:prSet presAssocID="{8CEE35A1-554E-49B3-8E6A-67C2D6D5CE9E}" presName="conn2-1" presStyleLbl="parChTrans1D2" presStyleIdx="0" presStyleCnt="2"/>
      <dgm:spPr/>
    </dgm:pt>
    <dgm:pt modelId="{B92D9D1D-F981-4FAA-842D-45ACB5ECC09C}" type="pres">
      <dgm:prSet presAssocID="{8CEE35A1-554E-49B3-8E6A-67C2D6D5CE9E}" presName="connTx" presStyleLbl="parChTrans1D2" presStyleIdx="0" presStyleCnt="2"/>
      <dgm:spPr/>
    </dgm:pt>
    <dgm:pt modelId="{C7CE7FAF-C3DB-4CB8-BA1B-EE400BA97237}" type="pres">
      <dgm:prSet presAssocID="{711221F9-EBD6-4800-AC79-1E5D1C7281D5}" presName="root2" presStyleCnt="0"/>
      <dgm:spPr/>
    </dgm:pt>
    <dgm:pt modelId="{36BB007A-949C-4DD1-A25F-2C9A5824C174}" type="pres">
      <dgm:prSet presAssocID="{711221F9-EBD6-4800-AC79-1E5D1C7281D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B34891-F617-4987-8641-84F7F1112C9E}" type="pres">
      <dgm:prSet presAssocID="{711221F9-EBD6-4800-AC79-1E5D1C7281D5}" presName="level3hierChild" presStyleCnt="0"/>
      <dgm:spPr/>
    </dgm:pt>
    <dgm:pt modelId="{7B9540C8-04A6-4150-AF3C-1CAF5F1DDE39}" type="pres">
      <dgm:prSet presAssocID="{63856AB7-E6CB-435D-AD21-7302D6535AD1}" presName="conn2-1" presStyleLbl="parChTrans1D2" presStyleIdx="1" presStyleCnt="2"/>
      <dgm:spPr/>
    </dgm:pt>
    <dgm:pt modelId="{FE667059-0E68-424F-AFEE-9913ED6366E1}" type="pres">
      <dgm:prSet presAssocID="{63856AB7-E6CB-435D-AD21-7302D6535AD1}" presName="connTx" presStyleLbl="parChTrans1D2" presStyleIdx="1" presStyleCnt="2"/>
      <dgm:spPr/>
    </dgm:pt>
    <dgm:pt modelId="{47CDDA0D-F0AD-4CD1-B4F9-727B870BDE95}" type="pres">
      <dgm:prSet presAssocID="{DC53F64C-3225-4AD9-9538-0EA90284A744}" presName="root2" presStyleCnt="0"/>
      <dgm:spPr/>
    </dgm:pt>
    <dgm:pt modelId="{1064E77F-1157-4FA3-A40C-CFC14DB96FA9}" type="pres">
      <dgm:prSet presAssocID="{DC53F64C-3225-4AD9-9538-0EA90284A744}" presName="LevelTwoTextNode" presStyleLbl="node2" presStyleIdx="1" presStyleCnt="2">
        <dgm:presLayoutVars>
          <dgm:chPref val="3"/>
        </dgm:presLayoutVars>
      </dgm:prSet>
      <dgm:spPr/>
    </dgm:pt>
    <dgm:pt modelId="{1BEE3A92-2446-47EB-B943-5F0783E4B069}" type="pres">
      <dgm:prSet presAssocID="{DC53F64C-3225-4AD9-9538-0EA90284A744}" presName="level3hierChild" presStyleCnt="0"/>
      <dgm:spPr/>
    </dgm:pt>
    <dgm:pt modelId="{29EE68F2-1315-4E3F-A696-4564152B2666}" type="pres">
      <dgm:prSet presAssocID="{AB311640-AB05-4AB9-A280-E465A2917D1E}" presName="conn2-1" presStyleLbl="parChTrans1D3" presStyleIdx="0" presStyleCnt="4"/>
      <dgm:spPr/>
    </dgm:pt>
    <dgm:pt modelId="{B872ED27-94FB-4F2F-89EB-1D45F1214651}" type="pres">
      <dgm:prSet presAssocID="{AB311640-AB05-4AB9-A280-E465A2917D1E}" presName="connTx" presStyleLbl="parChTrans1D3" presStyleIdx="0" presStyleCnt="4"/>
      <dgm:spPr/>
    </dgm:pt>
    <dgm:pt modelId="{CEF28C3B-3A85-4F36-A821-ED357FDE324A}" type="pres">
      <dgm:prSet presAssocID="{EAC2087C-B837-4736-8D57-92FD648BB743}" presName="root2" presStyleCnt="0"/>
      <dgm:spPr/>
    </dgm:pt>
    <dgm:pt modelId="{4FA8EE64-D3B3-4D42-B52C-6A0DA28E7518}" type="pres">
      <dgm:prSet presAssocID="{EAC2087C-B837-4736-8D57-92FD648BB743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6532BA4-5A61-4EC7-9090-70F27CE2C583}" type="pres">
      <dgm:prSet presAssocID="{EAC2087C-B837-4736-8D57-92FD648BB743}" presName="level3hierChild" presStyleCnt="0"/>
      <dgm:spPr/>
    </dgm:pt>
    <dgm:pt modelId="{D9581532-9BF1-47E4-B859-689C4824F2F0}" type="pres">
      <dgm:prSet presAssocID="{5DB14EA1-D317-4A67-A7B0-68007CC66D31}" presName="conn2-1" presStyleLbl="parChTrans1D3" presStyleIdx="1" presStyleCnt="4"/>
      <dgm:spPr/>
    </dgm:pt>
    <dgm:pt modelId="{311D6513-9684-4B3A-BCDE-836265DE2E13}" type="pres">
      <dgm:prSet presAssocID="{5DB14EA1-D317-4A67-A7B0-68007CC66D31}" presName="connTx" presStyleLbl="parChTrans1D3" presStyleIdx="1" presStyleCnt="4"/>
      <dgm:spPr/>
    </dgm:pt>
    <dgm:pt modelId="{CD002FD2-3449-472F-96EC-F74AB829E800}" type="pres">
      <dgm:prSet presAssocID="{58524A55-114E-4131-863D-6BABA95D105D}" presName="root2" presStyleCnt="0"/>
      <dgm:spPr/>
    </dgm:pt>
    <dgm:pt modelId="{D47680C8-2A88-4108-B402-FBA07EE0856D}" type="pres">
      <dgm:prSet presAssocID="{58524A55-114E-4131-863D-6BABA95D105D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DE8401-E56D-4E1C-BE6E-B04AA4071221}" type="pres">
      <dgm:prSet presAssocID="{58524A55-114E-4131-863D-6BABA95D105D}" presName="level3hierChild" presStyleCnt="0"/>
      <dgm:spPr/>
    </dgm:pt>
    <dgm:pt modelId="{016AA960-7199-4DD5-B3CD-3EA1C6E90EBB}" type="pres">
      <dgm:prSet presAssocID="{B088AE64-E406-437B-8FDD-8334049BBC27}" presName="conn2-1" presStyleLbl="parChTrans1D3" presStyleIdx="2" presStyleCnt="4"/>
      <dgm:spPr/>
    </dgm:pt>
    <dgm:pt modelId="{A9537669-F344-41D0-80C1-22D786092B2B}" type="pres">
      <dgm:prSet presAssocID="{B088AE64-E406-437B-8FDD-8334049BBC27}" presName="connTx" presStyleLbl="parChTrans1D3" presStyleIdx="2" presStyleCnt="4"/>
      <dgm:spPr/>
    </dgm:pt>
    <dgm:pt modelId="{EF80A5ED-49BA-431A-ACD9-E380F1DB5AAF}" type="pres">
      <dgm:prSet presAssocID="{24146B87-33D6-4576-822C-3A39D8840574}" presName="root2" presStyleCnt="0"/>
      <dgm:spPr/>
    </dgm:pt>
    <dgm:pt modelId="{53568EEE-5483-4AFA-A013-FC2B7489AEEC}" type="pres">
      <dgm:prSet presAssocID="{24146B87-33D6-4576-822C-3A39D8840574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61EAC4-642A-4B59-8E8C-3CF728751583}" type="pres">
      <dgm:prSet presAssocID="{24146B87-33D6-4576-822C-3A39D8840574}" presName="level3hierChild" presStyleCnt="0"/>
      <dgm:spPr/>
    </dgm:pt>
    <dgm:pt modelId="{5E844546-876F-4C2E-BE55-B61186EDF329}" type="pres">
      <dgm:prSet presAssocID="{FB51BC9C-8340-46C4-A76E-FF8C8459B5FA}" presName="conn2-1" presStyleLbl="parChTrans1D3" presStyleIdx="3" presStyleCnt="4"/>
      <dgm:spPr/>
    </dgm:pt>
    <dgm:pt modelId="{1EF06F4D-C20A-4ABC-B94E-A45050ABA882}" type="pres">
      <dgm:prSet presAssocID="{FB51BC9C-8340-46C4-A76E-FF8C8459B5FA}" presName="connTx" presStyleLbl="parChTrans1D3" presStyleIdx="3" presStyleCnt="4"/>
      <dgm:spPr/>
    </dgm:pt>
    <dgm:pt modelId="{AF479F41-955F-4BFB-85A3-CD47BCC7AE8B}" type="pres">
      <dgm:prSet presAssocID="{14A8D17A-1AC7-44E2-803D-42C421823F2F}" presName="root2" presStyleCnt="0"/>
      <dgm:spPr/>
    </dgm:pt>
    <dgm:pt modelId="{71478DF5-2C63-4456-8A12-0A729B941854}" type="pres">
      <dgm:prSet presAssocID="{14A8D17A-1AC7-44E2-803D-42C421823F2F}" presName="LevelTwoTextNode" presStyleLbl="node3" presStyleIdx="3" presStyleCnt="4">
        <dgm:presLayoutVars>
          <dgm:chPref val="3"/>
        </dgm:presLayoutVars>
      </dgm:prSet>
      <dgm:spPr/>
    </dgm:pt>
    <dgm:pt modelId="{AB30E5C0-2583-462A-9EBF-AB62E03AE8E8}" type="pres">
      <dgm:prSet presAssocID="{14A8D17A-1AC7-44E2-803D-42C421823F2F}" presName="level3hierChild" presStyleCnt="0"/>
      <dgm:spPr/>
    </dgm:pt>
  </dgm:ptLst>
  <dgm:cxnLst>
    <dgm:cxn modelId="{47965ACC-1D04-4DDA-832D-26C73BBF830C}" srcId="{DC53F64C-3225-4AD9-9538-0EA90284A744}" destId="{EAC2087C-B837-4736-8D57-92FD648BB743}" srcOrd="0" destOrd="0" parTransId="{AB311640-AB05-4AB9-A280-E465A2917D1E}" sibTransId="{560772EE-B4C8-4AD9-B372-CD0F318EDDB6}"/>
    <dgm:cxn modelId="{BFEE55A9-61A2-42FC-A3FD-38C06B6E689A}" type="presOf" srcId="{63856AB7-E6CB-435D-AD21-7302D6535AD1}" destId="{7B9540C8-04A6-4150-AF3C-1CAF5F1DDE39}" srcOrd="0" destOrd="0" presId="urn:microsoft.com/office/officeart/2005/8/layout/hierarchy2"/>
    <dgm:cxn modelId="{AE89619E-161A-49F2-98A3-5C935F3E1435}" srcId="{DC53F64C-3225-4AD9-9538-0EA90284A744}" destId="{58524A55-114E-4131-863D-6BABA95D105D}" srcOrd="1" destOrd="0" parTransId="{5DB14EA1-D317-4A67-A7B0-68007CC66D31}" sibTransId="{598E29D5-C5E3-41D7-A7D6-612013B1496E}"/>
    <dgm:cxn modelId="{B369B98F-49F7-4E0F-838A-034BFE700575}" type="presOf" srcId="{B088AE64-E406-437B-8FDD-8334049BBC27}" destId="{A9537669-F344-41D0-80C1-22D786092B2B}" srcOrd="1" destOrd="0" presId="urn:microsoft.com/office/officeart/2005/8/layout/hierarchy2"/>
    <dgm:cxn modelId="{E2A3CB95-A70A-4CA6-8131-EC70D96225B5}" type="presOf" srcId="{DC53F64C-3225-4AD9-9538-0EA90284A744}" destId="{1064E77F-1157-4FA3-A40C-CFC14DB96FA9}" srcOrd="0" destOrd="0" presId="urn:microsoft.com/office/officeart/2005/8/layout/hierarchy2"/>
    <dgm:cxn modelId="{41E4E001-1012-45B7-B6E6-935F2698557D}" type="presOf" srcId="{AB311640-AB05-4AB9-A280-E465A2917D1E}" destId="{29EE68F2-1315-4E3F-A696-4564152B2666}" srcOrd="0" destOrd="0" presId="urn:microsoft.com/office/officeart/2005/8/layout/hierarchy2"/>
    <dgm:cxn modelId="{3BE23906-362F-4156-824F-D12E1A7DA423}" type="presOf" srcId="{B088AE64-E406-437B-8FDD-8334049BBC27}" destId="{016AA960-7199-4DD5-B3CD-3EA1C6E90EBB}" srcOrd="0" destOrd="0" presId="urn:microsoft.com/office/officeart/2005/8/layout/hierarchy2"/>
    <dgm:cxn modelId="{42ED60C7-6AD7-4B3B-AEDD-4E71D8F30C09}" type="presOf" srcId="{24146B87-33D6-4576-822C-3A39D8840574}" destId="{53568EEE-5483-4AFA-A013-FC2B7489AEEC}" srcOrd="0" destOrd="0" presId="urn:microsoft.com/office/officeart/2005/8/layout/hierarchy2"/>
    <dgm:cxn modelId="{C722041F-CFD5-455E-9A68-1346960B0793}" type="presOf" srcId="{0D51F7D4-B06D-49DB-8940-72B8316DE1E1}" destId="{9B683543-5585-424B-BFB9-064BD795DBF0}" srcOrd="0" destOrd="0" presId="urn:microsoft.com/office/officeart/2005/8/layout/hierarchy2"/>
    <dgm:cxn modelId="{E9E19983-E9DC-4AC3-9AE0-D2092625BA54}" type="presOf" srcId="{711221F9-EBD6-4800-AC79-1E5D1C7281D5}" destId="{36BB007A-949C-4DD1-A25F-2C9A5824C174}" srcOrd="0" destOrd="0" presId="urn:microsoft.com/office/officeart/2005/8/layout/hierarchy2"/>
    <dgm:cxn modelId="{0DA18ED0-E3E8-4D64-8114-536B17E9B591}" srcId="{F9B902D5-0B14-4F30-9E30-9F4475CB922C}" destId="{711221F9-EBD6-4800-AC79-1E5D1C7281D5}" srcOrd="0" destOrd="0" parTransId="{8CEE35A1-554E-49B3-8E6A-67C2D6D5CE9E}" sibTransId="{B2B26B4A-86A4-49EA-A1F0-1D5D8FC82468}"/>
    <dgm:cxn modelId="{D38569F2-F82B-4C3B-979C-3DAADDFF818E}" srcId="{0D51F7D4-B06D-49DB-8940-72B8316DE1E1}" destId="{F9B902D5-0B14-4F30-9E30-9F4475CB922C}" srcOrd="0" destOrd="0" parTransId="{E0DFB879-91CB-44BA-B894-02401CA9E86E}" sibTransId="{4793FDED-5619-4D77-B0BF-2CFC8A1355B7}"/>
    <dgm:cxn modelId="{CBE6D1A4-0154-4917-B0BA-7A3535711E51}" type="presOf" srcId="{14A8D17A-1AC7-44E2-803D-42C421823F2F}" destId="{71478DF5-2C63-4456-8A12-0A729B941854}" srcOrd="0" destOrd="0" presId="urn:microsoft.com/office/officeart/2005/8/layout/hierarchy2"/>
    <dgm:cxn modelId="{51E10811-3F82-486E-9F75-26B96E900196}" type="presOf" srcId="{5DB14EA1-D317-4A67-A7B0-68007CC66D31}" destId="{311D6513-9684-4B3A-BCDE-836265DE2E13}" srcOrd="1" destOrd="0" presId="urn:microsoft.com/office/officeart/2005/8/layout/hierarchy2"/>
    <dgm:cxn modelId="{372A7AB1-6A86-4373-8BFC-B9B4E2C51B09}" srcId="{F9B902D5-0B14-4F30-9E30-9F4475CB922C}" destId="{DC53F64C-3225-4AD9-9538-0EA90284A744}" srcOrd="1" destOrd="0" parTransId="{63856AB7-E6CB-435D-AD21-7302D6535AD1}" sibTransId="{64E5F0DF-009A-42BE-A6AA-85E0A727B659}"/>
    <dgm:cxn modelId="{CBF0D213-5D0C-4C49-86F4-6199B793DAD8}" type="presOf" srcId="{AB311640-AB05-4AB9-A280-E465A2917D1E}" destId="{B872ED27-94FB-4F2F-89EB-1D45F1214651}" srcOrd="1" destOrd="0" presId="urn:microsoft.com/office/officeart/2005/8/layout/hierarchy2"/>
    <dgm:cxn modelId="{08A4C026-3187-4B4C-A9CF-8046C34C1A90}" type="presOf" srcId="{5DB14EA1-D317-4A67-A7B0-68007CC66D31}" destId="{D9581532-9BF1-47E4-B859-689C4824F2F0}" srcOrd="0" destOrd="0" presId="urn:microsoft.com/office/officeart/2005/8/layout/hierarchy2"/>
    <dgm:cxn modelId="{AF665D6D-453D-4B23-8223-EDFA1187DE81}" type="presOf" srcId="{58524A55-114E-4131-863D-6BABA95D105D}" destId="{D47680C8-2A88-4108-B402-FBA07EE0856D}" srcOrd="0" destOrd="0" presId="urn:microsoft.com/office/officeart/2005/8/layout/hierarchy2"/>
    <dgm:cxn modelId="{C7D3FD6D-349C-4CF9-87CA-B82551C00541}" type="presOf" srcId="{8CEE35A1-554E-49B3-8E6A-67C2D6D5CE9E}" destId="{B92D9D1D-F981-4FAA-842D-45ACB5ECC09C}" srcOrd="1" destOrd="0" presId="urn:microsoft.com/office/officeart/2005/8/layout/hierarchy2"/>
    <dgm:cxn modelId="{AA8CC546-0740-42FA-AF83-8A9B351EA2C8}" type="presOf" srcId="{8CEE35A1-554E-49B3-8E6A-67C2D6D5CE9E}" destId="{7393DC69-63B3-415C-8390-AAEABF4B5B4F}" srcOrd="0" destOrd="0" presId="urn:microsoft.com/office/officeart/2005/8/layout/hierarchy2"/>
    <dgm:cxn modelId="{25E74CF5-FA16-4CBD-A1E3-7B6C9557F1BE}" type="presOf" srcId="{63856AB7-E6CB-435D-AD21-7302D6535AD1}" destId="{FE667059-0E68-424F-AFEE-9913ED6366E1}" srcOrd="1" destOrd="0" presId="urn:microsoft.com/office/officeart/2005/8/layout/hierarchy2"/>
    <dgm:cxn modelId="{BE6FD1C4-93BA-42EB-97F1-240774E3DD8C}" srcId="{DC53F64C-3225-4AD9-9538-0EA90284A744}" destId="{14A8D17A-1AC7-44E2-803D-42C421823F2F}" srcOrd="3" destOrd="0" parTransId="{FB51BC9C-8340-46C4-A76E-FF8C8459B5FA}" sibTransId="{3792EAD2-576F-40C1-96F4-FECA42241F6F}"/>
    <dgm:cxn modelId="{CC0DDBD5-34D4-4B01-B2E7-61ADF0D0D122}" srcId="{DC53F64C-3225-4AD9-9538-0EA90284A744}" destId="{24146B87-33D6-4576-822C-3A39D8840574}" srcOrd="2" destOrd="0" parTransId="{B088AE64-E406-437B-8FDD-8334049BBC27}" sibTransId="{1B36ADC9-F4A7-4B14-BE9E-FDAC23B284D9}"/>
    <dgm:cxn modelId="{2F2CECE9-7749-4BBD-A411-FB3DCAC844D9}" type="presOf" srcId="{FB51BC9C-8340-46C4-A76E-FF8C8459B5FA}" destId="{5E844546-876F-4C2E-BE55-B61186EDF329}" srcOrd="0" destOrd="0" presId="urn:microsoft.com/office/officeart/2005/8/layout/hierarchy2"/>
    <dgm:cxn modelId="{54EF35B9-D070-49BE-A196-3ECC5B8EA25F}" type="presOf" srcId="{FB51BC9C-8340-46C4-A76E-FF8C8459B5FA}" destId="{1EF06F4D-C20A-4ABC-B94E-A45050ABA882}" srcOrd="1" destOrd="0" presId="urn:microsoft.com/office/officeart/2005/8/layout/hierarchy2"/>
    <dgm:cxn modelId="{ABB25DC6-8470-4401-921B-DD638867593F}" type="presOf" srcId="{F9B902D5-0B14-4F30-9E30-9F4475CB922C}" destId="{5D76AF15-0FA6-43A7-A346-58930948735B}" srcOrd="0" destOrd="0" presId="urn:microsoft.com/office/officeart/2005/8/layout/hierarchy2"/>
    <dgm:cxn modelId="{BA89BB8C-89FA-46BB-A803-F3063AF7688F}" type="presOf" srcId="{EAC2087C-B837-4736-8D57-92FD648BB743}" destId="{4FA8EE64-D3B3-4D42-B52C-6A0DA28E7518}" srcOrd="0" destOrd="0" presId="urn:microsoft.com/office/officeart/2005/8/layout/hierarchy2"/>
    <dgm:cxn modelId="{B29E294D-301F-427C-BC68-E999E061889B}" type="presParOf" srcId="{9B683543-5585-424B-BFB9-064BD795DBF0}" destId="{8F660A44-2D07-49C8-B2BF-0E3FE0CA557A}" srcOrd="0" destOrd="0" presId="urn:microsoft.com/office/officeart/2005/8/layout/hierarchy2"/>
    <dgm:cxn modelId="{86E39A78-7546-4072-9E29-3F7CC65BE456}" type="presParOf" srcId="{8F660A44-2D07-49C8-B2BF-0E3FE0CA557A}" destId="{5D76AF15-0FA6-43A7-A346-58930948735B}" srcOrd="0" destOrd="0" presId="urn:microsoft.com/office/officeart/2005/8/layout/hierarchy2"/>
    <dgm:cxn modelId="{84812821-4581-49AB-B851-FB48D1603C69}" type="presParOf" srcId="{8F660A44-2D07-49C8-B2BF-0E3FE0CA557A}" destId="{66BF056F-2194-4787-9461-79420C00A560}" srcOrd="1" destOrd="0" presId="urn:microsoft.com/office/officeart/2005/8/layout/hierarchy2"/>
    <dgm:cxn modelId="{0F077AA2-C5CF-4B88-971E-E3B920A60E69}" type="presParOf" srcId="{66BF056F-2194-4787-9461-79420C00A560}" destId="{7393DC69-63B3-415C-8390-AAEABF4B5B4F}" srcOrd="0" destOrd="0" presId="urn:microsoft.com/office/officeart/2005/8/layout/hierarchy2"/>
    <dgm:cxn modelId="{02DD7482-F2D7-4F84-9C94-9B9152530EA3}" type="presParOf" srcId="{7393DC69-63B3-415C-8390-AAEABF4B5B4F}" destId="{B92D9D1D-F981-4FAA-842D-45ACB5ECC09C}" srcOrd="0" destOrd="0" presId="urn:microsoft.com/office/officeart/2005/8/layout/hierarchy2"/>
    <dgm:cxn modelId="{DE19F601-B9AD-4D2E-B6C0-B26407FFE948}" type="presParOf" srcId="{66BF056F-2194-4787-9461-79420C00A560}" destId="{C7CE7FAF-C3DB-4CB8-BA1B-EE400BA97237}" srcOrd="1" destOrd="0" presId="urn:microsoft.com/office/officeart/2005/8/layout/hierarchy2"/>
    <dgm:cxn modelId="{E6CD1A21-C3C7-4F9A-A242-CB40CC750FBC}" type="presParOf" srcId="{C7CE7FAF-C3DB-4CB8-BA1B-EE400BA97237}" destId="{36BB007A-949C-4DD1-A25F-2C9A5824C174}" srcOrd="0" destOrd="0" presId="urn:microsoft.com/office/officeart/2005/8/layout/hierarchy2"/>
    <dgm:cxn modelId="{9B5FBFC5-2F7A-440A-906D-30EC55E66134}" type="presParOf" srcId="{C7CE7FAF-C3DB-4CB8-BA1B-EE400BA97237}" destId="{F6B34891-F617-4987-8641-84F7F1112C9E}" srcOrd="1" destOrd="0" presId="urn:microsoft.com/office/officeart/2005/8/layout/hierarchy2"/>
    <dgm:cxn modelId="{D51E8B2A-F563-4A05-86BC-2180A29D4A87}" type="presParOf" srcId="{66BF056F-2194-4787-9461-79420C00A560}" destId="{7B9540C8-04A6-4150-AF3C-1CAF5F1DDE39}" srcOrd="2" destOrd="0" presId="urn:microsoft.com/office/officeart/2005/8/layout/hierarchy2"/>
    <dgm:cxn modelId="{F2969AE3-2379-4C46-A2AF-B10C134ED8DC}" type="presParOf" srcId="{7B9540C8-04A6-4150-AF3C-1CAF5F1DDE39}" destId="{FE667059-0E68-424F-AFEE-9913ED6366E1}" srcOrd="0" destOrd="0" presId="urn:microsoft.com/office/officeart/2005/8/layout/hierarchy2"/>
    <dgm:cxn modelId="{6E50BAFC-4DB3-4D38-863D-017880845933}" type="presParOf" srcId="{66BF056F-2194-4787-9461-79420C00A560}" destId="{47CDDA0D-F0AD-4CD1-B4F9-727B870BDE95}" srcOrd="3" destOrd="0" presId="urn:microsoft.com/office/officeart/2005/8/layout/hierarchy2"/>
    <dgm:cxn modelId="{575E0C0A-E074-4019-9F7F-F14A798C404A}" type="presParOf" srcId="{47CDDA0D-F0AD-4CD1-B4F9-727B870BDE95}" destId="{1064E77F-1157-4FA3-A40C-CFC14DB96FA9}" srcOrd="0" destOrd="0" presId="urn:microsoft.com/office/officeart/2005/8/layout/hierarchy2"/>
    <dgm:cxn modelId="{A2E30E18-4F58-4D6F-B082-56C20DA43E8F}" type="presParOf" srcId="{47CDDA0D-F0AD-4CD1-B4F9-727B870BDE95}" destId="{1BEE3A92-2446-47EB-B943-5F0783E4B069}" srcOrd="1" destOrd="0" presId="urn:microsoft.com/office/officeart/2005/8/layout/hierarchy2"/>
    <dgm:cxn modelId="{432D43EE-D783-4530-A725-5C4C4369FAC6}" type="presParOf" srcId="{1BEE3A92-2446-47EB-B943-5F0783E4B069}" destId="{29EE68F2-1315-4E3F-A696-4564152B2666}" srcOrd="0" destOrd="0" presId="urn:microsoft.com/office/officeart/2005/8/layout/hierarchy2"/>
    <dgm:cxn modelId="{9253B621-307D-4311-9A98-BDAE5916A8A2}" type="presParOf" srcId="{29EE68F2-1315-4E3F-A696-4564152B2666}" destId="{B872ED27-94FB-4F2F-89EB-1D45F1214651}" srcOrd="0" destOrd="0" presId="urn:microsoft.com/office/officeart/2005/8/layout/hierarchy2"/>
    <dgm:cxn modelId="{2A41E7C7-1F97-421F-BDED-2A21CAD2BCB3}" type="presParOf" srcId="{1BEE3A92-2446-47EB-B943-5F0783E4B069}" destId="{CEF28C3B-3A85-4F36-A821-ED357FDE324A}" srcOrd="1" destOrd="0" presId="urn:microsoft.com/office/officeart/2005/8/layout/hierarchy2"/>
    <dgm:cxn modelId="{C224E724-5DB8-4C5A-8115-E86808B5D160}" type="presParOf" srcId="{CEF28C3B-3A85-4F36-A821-ED357FDE324A}" destId="{4FA8EE64-D3B3-4D42-B52C-6A0DA28E7518}" srcOrd="0" destOrd="0" presId="urn:microsoft.com/office/officeart/2005/8/layout/hierarchy2"/>
    <dgm:cxn modelId="{83201688-56E8-47D1-B205-5C3466668051}" type="presParOf" srcId="{CEF28C3B-3A85-4F36-A821-ED357FDE324A}" destId="{16532BA4-5A61-4EC7-9090-70F27CE2C583}" srcOrd="1" destOrd="0" presId="urn:microsoft.com/office/officeart/2005/8/layout/hierarchy2"/>
    <dgm:cxn modelId="{D5CFDE74-D80C-45D7-8F39-1E4752045743}" type="presParOf" srcId="{1BEE3A92-2446-47EB-B943-5F0783E4B069}" destId="{D9581532-9BF1-47E4-B859-689C4824F2F0}" srcOrd="2" destOrd="0" presId="urn:microsoft.com/office/officeart/2005/8/layout/hierarchy2"/>
    <dgm:cxn modelId="{590B5E55-4FBB-478C-9BAD-AB9C82A00472}" type="presParOf" srcId="{D9581532-9BF1-47E4-B859-689C4824F2F0}" destId="{311D6513-9684-4B3A-BCDE-836265DE2E13}" srcOrd="0" destOrd="0" presId="urn:microsoft.com/office/officeart/2005/8/layout/hierarchy2"/>
    <dgm:cxn modelId="{8E569C07-9E88-4D0A-BCB8-EB6D0BBDA925}" type="presParOf" srcId="{1BEE3A92-2446-47EB-B943-5F0783E4B069}" destId="{CD002FD2-3449-472F-96EC-F74AB829E800}" srcOrd="3" destOrd="0" presId="urn:microsoft.com/office/officeart/2005/8/layout/hierarchy2"/>
    <dgm:cxn modelId="{D1AE81F7-F406-4DAF-8E00-4709CF93100F}" type="presParOf" srcId="{CD002FD2-3449-472F-96EC-F74AB829E800}" destId="{D47680C8-2A88-4108-B402-FBA07EE0856D}" srcOrd="0" destOrd="0" presId="urn:microsoft.com/office/officeart/2005/8/layout/hierarchy2"/>
    <dgm:cxn modelId="{7162C1B4-6315-461A-8DBE-265084AC4898}" type="presParOf" srcId="{CD002FD2-3449-472F-96EC-F74AB829E800}" destId="{E0DE8401-E56D-4E1C-BE6E-B04AA4071221}" srcOrd="1" destOrd="0" presId="urn:microsoft.com/office/officeart/2005/8/layout/hierarchy2"/>
    <dgm:cxn modelId="{68FF08EC-2E28-4B48-BBD9-4CD9BB35FCAE}" type="presParOf" srcId="{1BEE3A92-2446-47EB-B943-5F0783E4B069}" destId="{016AA960-7199-4DD5-B3CD-3EA1C6E90EBB}" srcOrd="4" destOrd="0" presId="urn:microsoft.com/office/officeart/2005/8/layout/hierarchy2"/>
    <dgm:cxn modelId="{F6E91A17-D6E7-46FE-A03A-D11043EF5980}" type="presParOf" srcId="{016AA960-7199-4DD5-B3CD-3EA1C6E90EBB}" destId="{A9537669-F344-41D0-80C1-22D786092B2B}" srcOrd="0" destOrd="0" presId="urn:microsoft.com/office/officeart/2005/8/layout/hierarchy2"/>
    <dgm:cxn modelId="{32F3338B-1375-4070-B02A-3A29E35A8949}" type="presParOf" srcId="{1BEE3A92-2446-47EB-B943-5F0783E4B069}" destId="{EF80A5ED-49BA-431A-ACD9-E380F1DB5AAF}" srcOrd="5" destOrd="0" presId="urn:microsoft.com/office/officeart/2005/8/layout/hierarchy2"/>
    <dgm:cxn modelId="{4074D77C-15D9-4401-A2B6-8D083841D464}" type="presParOf" srcId="{EF80A5ED-49BA-431A-ACD9-E380F1DB5AAF}" destId="{53568EEE-5483-4AFA-A013-FC2B7489AEEC}" srcOrd="0" destOrd="0" presId="urn:microsoft.com/office/officeart/2005/8/layout/hierarchy2"/>
    <dgm:cxn modelId="{1F088FEF-042B-473F-BF04-8E869054447A}" type="presParOf" srcId="{EF80A5ED-49BA-431A-ACD9-E380F1DB5AAF}" destId="{3C61EAC4-642A-4B59-8E8C-3CF728751583}" srcOrd="1" destOrd="0" presId="urn:microsoft.com/office/officeart/2005/8/layout/hierarchy2"/>
    <dgm:cxn modelId="{61EC6ACF-3516-478D-A567-2FDAF3D4F51D}" type="presParOf" srcId="{1BEE3A92-2446-47EB-B943-5F0783E4B069}" destId="{5E844546-876F-4C2E-BE55-B61186EDF329}" srcOrd="6" destOrd="0" presId="urn:microsoft.com/office/officeart/2005/8/layout/hierarchy2"/>
    <dgm:cxn modelId="{4674E353-7991-4F88-8D91-B4564A405B14}" type="presParOf" srcId="{5E844546-876F-4C2E-BE55-B61186EDF329}" destId="{1EF06F4D-C20A-4ABC-B94E-A45050ABA882}" srcOrd="0" destOrd="0" presId="urn:microsoft.com/office/officeart/2005/8/layout/hierarchy2"/>
    <dgm:cxn modelId="{D3F3AE23-8ECB-4FB0-BB9D-4961BD93DA99}" type="presParOf" srcId="{1BEE3A92-2446-47EB-B943-5F0783E4B069}" destId="{AF479F41-955F-4BFB-85A3-CD47BCC7AE8B}" srcOrd="7" destOrd="0" presId="urn:microsoft.com/office/officeart/2005/8/layout/hierarchy2"/>
    <dgm:cxn modelId="{9C4DBB38-8EF7-4C00-8830-22715474448C}" type="presParOf" srcId="{AF479F41-955F-4BFB-85A3-CD47BCC7AE8B}" destId="{71478DF5-2C63-4456-8A12-0A729B941854}" srcOrd="0" destOrd="0" presId="urn:microsoft.com/office/officeart/2005/8/layout/hierarchy2"/>
    <dgm:cxn modelId="{EA520488-39F4-470C-84A8-3809DE1AEA8F}" type="presParOf" srcId="{AF479F41-955F-4BFB-85A3-CD47BCC7AE8B}" destId="{AB30E5C0-2583-462A-9EBF-AB62E03AE8E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D8974D-EB71-47A8-94A4-67A7E8DD9F2B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61E795F8-06A0-4BD1-A9E7-A9ED5339A807}">
      <dgm:prSet phldrT="[Texto]"/>
      <dgm:spPr/>
      <dgm:t>
        <a:bodyPr/>
        <a:lstStyle/>
        <a:p>
          <a:r>
            <a:rPr lang="pt-BR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Técnicas de Segmentação de Imagens</a:t>
          </a:r>
          <a:endParaRPr lang="pt-BR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8C597E6C-AEDB-4A05-B012-BABD7160C677}" type="parTrans" cxnId="{97273655-BB7C-4C9E-AE2B-4ACA5413DC9E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88FFC4A8-5BBC-445C-B63B-4CC057336809}" type="sibTrans" cxnId="{97273655-BB7C-4C9E-AE2B-4ACA5413DC9E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AAAE3901-E7CB-49C2-BFDC-2B1A2230C0B3}">
      <dgm:prSet phldrT="[Texto]"/>
      <dgm:spPr/>
      <dgm:t>
        <a:bodyPr/>
        <a:lstStyle/>
        <a:p>
          <a:r>
            <a:rPr lang="pt-BR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Baseado em borda</a:t>
          </a:r>
          <a:endParaRPr lang="pt-BR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E189BB5E-4718-4222-A458-E785C1887707}" type="parTrans" cxnId="{4FDB2DDB-7801-4FB7-B015-6D59F86342D6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E768248E-4F32-4704-A5AB-3F3AAEC5C408}" type="sibTrans" cxnId="{4FDB2DDB-7801-4FB7-B015-6D59F86342D6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66823B68-4D1A-4807-9447-80091292D34D}">
      <dgm:prSet phldrT="[Texto]"/>
      <dgm:spPr/>
      <dgm:t>
        <a:bodyPr/>
        <a:lstStyle/>
        <a:p>
          <a:r>
            <a:rPr lang="pt-BR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Baseado em regiões</a:t>
          </a:r>
          <a:endParaRPr lang="pt-BR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A22184E5-F840-4625-A63D-CD32DAC6BF6D}" type="parTrans" cxnId="{77CE30A5-FDCF-4AB0-9E59-1C1947B0E5C6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223BC1AE-9B54-4463-87B5-18A33D0257F4}" type="sibTrans" cxnId="{77CE30A5-FDCF-4AB0-9E59-1C1947B0E5C6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93860B0F-0384-4DF1-8891-0E116A4FB797}">
      <dgm:prSet phldrT="[Texto]"/>
      <dgm:spPr/>
      <dgm:t>
        <a:bodyPr/>
        <a:lstStyle/>
        <a:p>
          <a:r>
            <a:rPr lang="pt-BR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Baseado em Pixel</a:t>
          </a:r>
          <a:endParaRPr lang="pt-BR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35AE03D1-F898-48C2-BEF0-827F4FB2392C}" type="parTrans" cxnId="{54C83AA4-5506-4C00-9995-10C8E116FDC9}">
      <dgm:prSet/>
      <dgm:spPr/>
      <dgm:t>
        <a:bodyPr/>
        <a:lstStyle/>
        <a:p>
          <a:endParaRPr lang="pt-BR"/>
        </a:p>
      </dgm:t>
    </dgm:pt>
    <dgm:pt modelId="{47E6D428-198D-4E28-BF2A-82F508A8522D}" type="sibTrans" cxnId="{54C83AA4-5506-4C00-9995-10C8E116FDC9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3A9EE146-FB7B-4FAD-AD7D-42C0A4A89F34}">
      <dgm:prSet/>
      <dgm:spPr/>
      <dgm:t>
        <a:bodyPr/>
        <a:lstStyle/>
        <a:p>
          <a:r>
            <a:rPr lang="pt-BR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Detecção de bordas</a:t>
          </a:r>
          <a:endParaRPr lang="pt-BR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A21E454A-9214-4B7A-BB80-82FB41B14886}" type="parTrans" cxnId="{EAF5D49A-BF98-4EFA-B30D-E48C60CE379A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E775DF14-19F7-423B-AB10-197238BB70E9}" type="sibTrans" cxnId="{EAF5D49A-BF98-4EFA-B30D-E48C60CE379A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7EDBDFA9-7719-4510-B797-6C50B81E1ECE}">
      <dgm:prSet/>
      <dgm:spPr/>
      <dgm:t>
        <a:bodyPr/>
        <a:lstStyle/>
        <a:p>
          <a:r>
            <a:rPr lang="pt-BR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Contorno ativo</a:t>
          </a:r>
          <a:endParaRPr lang="pt-BR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C1017772-3397-42A8-B678-0AFE4E29D2C8}" type="parTrans" cxnId="{CBEC6583-D87D-4E60-A3F4-1D0AA5447CFA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44B46345-DEF8-41A6-A8D4-98395D9F07E0}" type="sibTrans" cxnId="{CBEC6583-D87D-4E60-A3F4-1D0AA5447CFA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C2746560-E867-4E57-A386-113AD74D722E}">
      <dgm:prSet/>
      <dgm:spPr/>
      <dgm:t>
        <a:bodyPr/>
        <a:lstStyle/>
        <a:p>
          <a:r>
            <a:rPr lang="pt-BR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Merge e Split</a:t>
          </a:r>
          <a:endParaRPr lang="pt-BR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C94352E8-70DF-4E3F-87C0-B6E88D400C2F}" type="parTrans" cxnId="{7F78D1DD-17BD-4A8F-A4EA-008839DC17F3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216E78B9-4A55-48D2-B3E2-39C0C15B6DE9}" type="sibTrans" cxnId="{7F78D1DD-17BD-4A8F-A4EA-008839DC17F3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831794BA-6417-48B8-A1B9-5BAD8B9A6329}">
      <dgm:prSet/>
      <dgm:spPr/>
      <dgm:t>
        <a:bodyPr/>
        <a:lstStyle/>
        <a:p>
          <a:r>
            <a:rPr lang="pt-BR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Graph</a:t>
          </a:r>
          <a:r>
            <a:rPr lang="pt-BR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pt-BR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Cut</a:t>
          </a:r>
          <a:endParaRPr lang="pt-BR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7D28A6EA-AC8B-48BE-BC57-7506DEADE52C}" type="parTrans" cxnId="{C84FD42C-15EA-41B8-93A8-6F639AE7F143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5C36C267-9265-4BBB-9663-EF08C2D7F271}" type="sibTrans" cxnId="{C84FD42C-15EA-41B8-93A8-6F639AE7F143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AACF25B6-EDB2-4156-B110-E07C04677277}" type="asst">
      <dgm:prSet/>
      <dgm:spPr/>
      <dgm:t>
        <a:bodyPr/>
        <a:lstStyle/>
        <a:p>
          <a:r>
            <a:rPr lang="pt-BR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Thresholding</a:t>
          </a:r>
          <a:endParaRPr lang="pt-BR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5725617E-E16E-4432-A095-6A83EC307E0B}" type="parTrans" cxnId="{0DCE7C76-8D3A-4D13-BB3E-1A4F35E17CB5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5C93D8A1-D18F-46CB-8495-9BFB5CBFB791}" type="sibTrans" cxnId="{0DCE7C76-8D3A-4D13-BB3E-1A4F35E17CB5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2ABEA4D4-20FE-4558-8D30-5A9C9B4B4D21}">
      <dgm:prSet/>
      <dgm:spPr>
        <a:ln w="57150">
          <a:solidFill>
            <a:srgbClr val="672179"/>
          </a:solidFill>
        </a:ln>
      </dgm:spPr>
      <dgm:t>
        <a:bodyPr/>
        <a:lstStyle/>
        <a:p>
          <a:r>
            <a:rPr lang="pt-BR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Global</a:t>
          </a:r>
          <a:endParaRPr lang="pt-BR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AE7ACCA3-0A8F-4853-9137-A5A6EED6336C}" type="parTrans" cxnId="{0D707DBF-1F7B-452B-8835-47BDD68F654A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A5AA40A0-BE0A-4DEF-87BF-2853B5EA70AA}" type="sibTrans" cxnId="{0D707DBF-1F7B-452B-8835-47BDD68F654A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62643DB3-41C2-4671-98BE-9551D518ABF9}" type="asst">
      <dgm:prSet/>
      <dgm:spPr/>
      <dgm:t>
        <a:bodyPr/>
        <a:lstStyle/>
        <a:p>
          <a:r>
            <a:rPr lang="pt-BR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Clusterização</a:t>
          </a:r>
          <a:endParaRPr lang="pt-BR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4BB6B9CD-0DD1-4C10-AEFD-155CFA81EC8F}" type="parTrans" cxnId="{4BFB0BCC-CE26-412C-ABB0-7773FF05E9F3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8C9697F4-CA75-47EC-B090-8F5A8FB2114D}" type="sibTrans" cxnId="{4BFB0BCC-CE26-412C-ABB0-7773FF05E9F3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EFFB431E-A8A9-42C3-893B-5AEFBB57DB22}">
      <dgm:prSet/>
      <dgm:spPr/>
      <dgm:t>
        <a:bodyPr/>
        <a:lstStyle/>
        <a:p>
          <a:r>
            <a:rPr lang="pt-BR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Adaptativo</a:t>
          </a:r>
          <a:endParaRPr lang="pt-BR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3E0888D1-778C-40ED-9F52-A044127F6193}" type="parTrans" cxnId="{32219D59-EDC1-4980-AD5D-E0DA0C37387F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77B0016E-930F-4570-A5B9-D9DC98C200E0}" type="sibTrans" cxnId="{32219D59-EDC1-4980-AD5D-E0DA0C37387F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0D00EF99-F699-40E6-88F3-FAA1C1C7DCEF}">
      <dgm:prSet/>
      <dgm:spPr>
        <a:ln w="57150">
          <a:solidFill>
            <a:srgbClr val="672179"/>
          </a:solidFill>
        </a:ln>
      </dgm:spPr>
      <dgm:t>
        <a:bodyPr/>
        <a:lstStyle/>
        <a:p>
          <a:r>
            <a:rPr lang="pt-BR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K-</a:t>
          </a:r>
          <a:r>
            <a:rPr lang="pt-BR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means</a:t>
          </a:r>
          <a:endParaRPr lang="pt-BR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E454ABE6-040A-4D99-8544-8DCAA01BA007}" type="parTrans" cxnId="{BBDBF29A-F8FC-4465-896A-199102D2EC3B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E4BD9154-B771-4CF2-BEF4-AF78F7233191}" type="sibTrans" cxnId="{BBDBF29A-F8FC-4465-896A-199102D2EC3B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52A561EE-CAD3-45D0-9828-DCDFBC1287F9}">
      <dgm:prSet/>
      <dgm:spPr/>
      <dgm:t>
        <a:bodyPr/>
        <a:lstStyle/>
        <a:p>
          <a:r>
            <a:rPr lang="pt-BR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Fuzzy</a:t>
          </a:r>
          <a:r>
            <a:rPr lang="pt-BR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 C-</a:t>
          </a:r>
          <a:r>
            <a:rPr lang="pt-BR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means</a:t>
          </a:r>
          <a:endParaRPr lang="pt-BR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C9DB12F8-3675-4BB2-A887-BCD0EC39F3AF}" type="parTrans" cxnId="{A752617A-F8A3-46D6-B0E7-F66A35CBFDA7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DF78E1D2-867D-4ACD-BA8A-501C4F7B8244}" type="sibTrans" cxnId="{A752617A-F8A3-46D6-B0E7-F66A35CBFDA7}">
      <dgm:prSet/>
      <dgm:spPr/>
      <dgm:t>
        <a:bodyPr/>
        <a:lstStyle/>
        <a:p>
          <a:endParaRPr lang="pt-BR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E68F68C2-D4E3-4915-AFE5-77E05512A66B}" type="pres">
      <dgm:prSet presAssocID="{04D8974D-EB71-47A8-94A4-67A7E8DD9F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D1D6676-9B53-40C1-ACD5-10DEDE5D510A}" type="pres">
      <dgm:prSet presAssocID="{61E795F8-06A0-4BD1-A9E7-A9ED5339A807}" presName="hierRoot1" presStyleCnt="0">
        <dgm:presLayoutVars>
          <dgm:hierBranch val="init"/>
        </dgm:presLayoutVars>
      </dgm:prSet>
      <dgm:spPr/>
    </dgm:pt>
    <dgm:pt modelId="{DA76E2B9-77CF-4770-843F-94B391276408}" type="pres">
      <dgm:prSet presAssocID="{61E795F8-06A0-4BD1-A9E7-A9ED5339A807}" presName="rootComposite1" presStyleCnt="0"/>
      <dgm:spPr/>
    </dgm:pt>
    <dgm:pt modelId="{9AE7D133-98A4-4C16-850A-F4259510220F}" type="pres">
      <dgm:prSet presAssocID="{61E795F8-06A0-4BD1-A9E7-A9ED5339A807}" presName="rootText1" presStyleLbl="node0" presStyleIdx="0" presStyleCnt="1" custScaleX="297048">
        <dgm:presLayoutVars>
          <dgm:chPref val="3"/>
        </dgm:presLayoutVars>
      </dgm:prSet>
      <dgm:spPr/>
    </dgm:pt>
    <dgm:pt modelId="{2AE0E97A-FF4B-480F-9D1E-B4E9B356B05E}" type="pres">
      <dgm:prSet presAssocID="{61E795F8-06A0-4BD1-A9E7-A9ED5339A807}" presName="rootConnector1" presStyleLbl="node1" presStyleIdx="0" presStyleCnt="0"/>
      <dgm:spPr/>
    </dgm:pt>
    <dgm:pt modelId="{08094F8D-CA72-4586-AA3C-1F9F22F0DBD4}" type="pres">
      <dgm:prSet presAssocID="{61E795F8-06A0-4BD1-A9E7-A9ED5339A807}" presName="hierChild2" presStyleCnt="0"/>
      <dgm:spPr/>
    </dgm:pt>
    <dgm:pt modelId="{15B6CA62-340F-42AA-B6D6-20BCDCB2BDEE}" type="pres">
      <dgm:prSet presAssocID="{E189BB5E-4718-4222-A458-E785C1887707}" presName="Name37" presStyleLbl="parChTrans1D2" presStyleIdx="0" presStyleCnt="3"/>
      <dgm:spPr/>
    </dgm:pt>
    <dgm:pt modelId="{C7995168-57D5-4228-A43B-C0CF85CA2829}" type="pres">
      <dgm:prSet presAssocID="{AAAE3901-E7CB-49C2-BFDC-2B1A2230C0B3}" presName="hierRoot2" presStyleCnt="0">
        <dgm:presLayoutVars>
          <dgm:hierBranch val="init"/>
        </dgm:presLayoutVars>
      </dgm:prSet>
      <dgm:spPr/>
    </dgm:pt>
    <dgm:pt modelId="{973EE79E-3BBF-4B42-963C-37C86A712B3C}" type="pres">
      <dgm:prSet presAssocID="{AAAE3901-E7CB-49C2-BFDC-2B1A2230C0B3}" presName="rootComposite" presStyleCnt="0"/>
      <dgm:spPr/>
    </dgm:pt>
    <dgm:pt modelId="{A17F2070-C7F3-4C1A-8BA1-60698502A715}" type="pres">
      <dgm:prSet presAssocID="{AAAE3901-E7CB-49C2-BFDC-2B1A2230C0B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815A75-6E21-424E-BF1B-A4E399D6F8E3}" type="pres">
      <dgm:prSet presAssocID="{AAAE3901-E7CB-49C2-BFDC-2B1A2230C0B3}" presName="rootConnector" presStyleLbl="node2" presStyleIdx="0" presStyleCnt="3"/>
      <dgm:spPr/>
    </dgm:pt>
    <dgm:pt modelId="{B546EC6B-4447-4C19-BD0A-0542C57206A5}" type="pres">
      <dgm:prSet presAssocID="{AAAE3901-E7CB-49C2-BFDC-2B1A2230C0B3}" presName="hierChild4" presStyleCnt="0"/>
      <dgm:spPr/>
    </dgm:pt>
    <dgm:pt modelId="{69B8A656-E1B9-475D-BAE0-6A6F71843075}" type="pres">
      <dgm:prSet presAssocID="{A21E454A-9214-4B7A-BB80-82FB41B14886}" presName="Name37" presStyleLbl="parChTrans1D3" presStyleIdx="0" presStyleCnt="6"/>
      <dgm:spPr/>
    </dgm:pt>
    <dgm:pt modelId="{941E9BBC-6978-4AD4-A73D-2A1B604CC0B5}" type="pres">
      <dgm:prSet presAssocID="{3A9EE146-FB7B-4FAD-AD7D-42C0A4A89F34}" presName="hierRoot2" presStyleCnt="0">
        <dgm:presLayoutVars>
          <dgm:hierBranch val="init"/>
        </dgm:presLayoutVars>
      </dgm:prSet>
      <dgm:spPr/>
    </dgm:pt>
    <dgm:pt modelId="{E534807E-A7BA-4C91-AE25-95999AD3DCEA}" type="pres">
      <dgm:prSet presAssocID="{3A9EE146-FB7B-4FAD-AD7D-42C0A4A89F34}" presName="rootComposite" presStyleCnt="0"/>
      <dgm:spPr/>
    </dgm:pt>
    <dgm:pt modelId="{72727AA1-03D3-4003-B581-52D1BECACB7C}" type="pres">
      <dgm:prSet presAssocID="{3A9EE146-FB7B-4FAD-AD7D-42C0A4A89F34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99E44E-40D9-4EDF-9899-E98A07614B54}" type="pres">
      <dgm:prSet presAssocID="{3A9EE146-FB7B-4FAD-AD7D-42C0A4A89F34}" presName="rootConnector" presStyleLbl="node3" presStyleIdx="0" presStyleCnt="4"/>
      <dgm:spPr/>
    </dgm:pt>
    <dgm:pt modelId="{D56C3E18-9AFE-4770-8D98-311CAAB14623}" type="pres">
      <dgm:prSet presAssocID="{3A9EE146-FB7B-4FAD-AD7D-42C0A4A89F34}" presName="hierChild4" presStyleCnt="0"/>
      <dgm:spPr/>
    </dgm:pt>
    <dgm:pt modelId="{1AD1F44F-1B97-4E06-A41D-62FA8EA26152}" type="pres">
      <dgm:prSet presAssocID="{3A9EE146-FB7B-4FAD-AD7D-42C0A4A89F34}" presName="hierChild5" presStyleCnt="0"/>
      <dgm:spPr/>
    </dgm:pt>
    <dgm:pt modelId="{8179755C-C897-4858-B5A8-882CBF3FF030}" type="pres">
      <dgm:prSet presAssocID="{C1017772-3397-42A8-B678-0AFE4E29D2C8}" presName="Name37" presStyleLbl="parChTrans1D3" presStyleIdx="1" presStyleCnt="6"/>
      <dgm:spPr/>
    </dgm:pt>
    <dgm:pt modelId="{F4E38D12-02B2-4B8E-9158-D3FCC3154143}" type="pres">
      <dgm:prSet presAssocID="{7EDBDFA9-7719-4510-B797-6C50B81E1ECE}" presName="hierRoot2" presStyleCnt="0">
        <dgm:presLayoutVars>
          <dgm:hierBranch val="init"/>
        </dgm:presLayoutVars>
      </dgm:prSet>
      <dgm:spPr/>
    </dgm:pt>
    <dgm:pt modelId="{FABBA97A-7BBA-4181-990A-4087AC24881C}" type="pres">
      <dgm:prSet presAssocID="{7EDBDFA9-7719-4510-B797-6C50B81E1ECE}" presName="rootComposite" presStyleCnt="0"/>
      <dgm:spPr/>
    </dgm:pt>
    <dgm:pt modelId="{95E25086-2D67-4E81-AD1E-DB5860C69EF4}" type="pres">
      <dgm:prSet presAssocID="{7EDBDFA9-7719-4510-B797-6C50B81E1ECE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44AD7A-3DFA-4677-AC7F-6052F0CEC62F}" type="pres">
      <dgm:prSet presAssocID="{7EDBDFA9-7719-4510-B797-6C50B81E1ECE}" presName="rootConnector" presStyleLbl="node3" presStyleIdx="1" presStyleCnt="4"/>
      <dgm:spPr/>
    </dgm:pt>
    <dgm:pt modelId="{C2264E2C-759D-4908-AE04-7A011436CA92}" type="pres">
      <dgm:prSet presAssocID="{7EDBDFA9-7719-4510-B797-6C50B81E1ECE}" presName="hierChild4" presStyleCnt="0"/>
      <dgm:spPr/>
    </dgm:pt>
    <dgm:pt modelId="{BE098EF1-50BE-4C1A-AE10-B677D90D35D7}" type="pres">
      <dgm:prSet presAssocID="{7EDBDFA9-7719-4510-B797-6C50B81E1ECE}" presName="hierChild5" presStyleCnt="0"/>
      <dgm:spPr/>
    </dgm:pt>
    <dgm:pt modelId="{C9C84932-0FDF-40D7-B8B8-A9B4C54B7D14}" type="pres">
      <dgm:prSet presAssocID="{AAAE3901-E7CB-49C2-BFDC-2B1A2230C0B3}" presName="hierChild5" presStyleCnt="0"/>
      <dgm:spPr/>
    </dgm:pt>
    <dgm:pt modelId="{761A163D-9BA5-42DF-8373-1FE11B952990}" type="pres">
      <dgm:prSet presAssocID="{A22184E5-F840-4625-A63D-CD32DAC6BF6D}" presName="Name37" presStyleLbl="parChTrans1D2" presStyleIdx="1" presStyleCnt="3"/>
      <dgm:spPr/>
    </dgm:pt>
    <dgm:pt modelId="{609E9A31-1559-4B5B-8E33-F8017C233639}" type="pres">
      <dgm:prSet presAssocID="{66823B68-4D1A-4807-9447-80091292D34D}" presName="hierRoot2" presStyleCnt="0">
        <dgm:presLayoutVars>
          <dgm:hierBranch val="init"/>
        </dgm:presLayoutVars>
      </dgm:prSet>
      <dgm:spPr/>
    </dgm:pt>
    <dgm:pt modelId="{4BC0A0DA-A384-4993-917D-84ABE5095295}" type="pres">
      <dgm:prSet presAssocID="{66823B68-4D1A-4807-9447-80091292D34D}" presName="rootComposite" presStyleCnt="0"/>
      <dgm:spPr/>
    </dgm:pt>
    <dgm:pt modelId="{71BB03AB-EDFF-4E1F-9D29-ACC63EC103EF}" type="pres">
      <dgm:prSet presAssocID="{66823B68-4D1A-4807-9447-80091292D34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FD5A30D-58FC-47B7-A58F-DC30D027C595}" type="pres">
      <dgm:prSet presAssocID="{66823B68-4D1A-4807-9447-80091292D34D}" presName="rootConnector" presStyleLbl="node2" presStyleIdx="1" presStyleCnt="3"/>
      <dgm:spPr/>
    </dgm:pt>
    <dgm:pt modelId="{B65F7BFD-A3E3-4796-A478-DFDA3B97A35F}" type="pres">
      <dgm:prSet presAssocID="{66823B68-4D1A-4807-9447-80091292D34D}" presName="hierChild4" presStyleCnt="0"/>
      <dgm:spPr/>
    </dgm:pt>
    <dgm:pt modelId="{40E05749-9565-4372-A682-5C6A6E0DF7D6}" type="pres">
      <dgm:prSet presAssocID="{C94352E8-70DF-4E3F-87C0-B6E88D400C2F}" presName="Name37" presStyleLbl="parChTrans1D3" presStyleIdx="2" presStyleCnt="6"/>
      <dgm:spPr/>
    </dgm:pt>
    <dgm:pt modelId="{18B719C6-3C50-4507-A803-F0E067F1D483}" type="pres">
      <dgm:prSet presAssocID="{C2746560-E867-4E57-A386-113AD74D722E}" presName="hierRoot2" presStyleCnt="0">
        <dgm:presLayoutVars>
          <dgm:hierBranch val="init"/>
        </dgm:presLayoutVars>
      </dgm:prSet>
      <dgm:spPr/>
    </dgm:pt>
    <dgm:pt modelId="{3C1B4BDE-81C2-4079-9392-99E99898976B}" type="pres">
      <dgm:prSet presAssocID="{C2746560-E867-4E57-A386-113AD74D722E}" presName="rootComposite" presStyleCnt="0"/>
      <dgm:spPr/>
    </dgm:pt>
    <dgm:pt modelId="{148E501B-1749-4A6B-AE41-412CB0A9EF90}" type="pres">
      <dgm:prSet presAssocID="{C2746560-E867-4E57-A386-113AD74D722E}" presName="rootText" presStyleLbl="node3" presStyleIdx="2" presStyleCnt="4">
        <dgm:presLayoutVars>
          <dgm:chPref val="3"/>
        </dgm:presLayoutVars>
      </dgm:prSet>
      <dgm:spPr/>
    </dgm:pt>
    <dgm:pt modelId="{5A40E888-0E90-4F6B-967B-9ECBB5AE23EA}" type="pres">
      <dgm:prSet presAssocID="{C2746560-E867-4E57-A386-113AD74D722E}" presName="rootConnector" presStyleLbl="node3" presStyleIdx="2" presStyleCnt="4"/>
      <dgm:spPr/>
    </dgm:pt>
    <dgm:pt modelId="{4851E1A6-D814-4F31-A4B7-4768B90612C0}" type="pres">
      <dgm:prSet presAssocID="{C2746560-E867-4E57-A386-113AD74D722E}" presName="hierChild4" presStyleCnt="0"/>
      <dgm:spPr/>
    </dgm:pt>
    <dgm:pt modelId="{BAED71B5-EB8D-4B2A-9762-8E66FD9F4907}" type="pres">
      <dgm:prSet presAssocID="{C2746560-E867-4E57-A386-113AD74D722E}" presName="hierChild5" presStyleCnt="0"/>
      <dgm:spPr/>
    </dgm:pt>
    <dgm:pt modelId="{93A6FB94-874C-4769-B044-192AED9AB35C}" type="pres">
      <dgm:prSet presAssocID="{7D28A6EA-AC8B-48BE-BC57-7506DEADE52C}" presName="Name37" presStyleLbl="parChTrans1D3" presStyleIdx="3" presStyleCnt="6"/>
      <dgm:spPr/>
    </dgm:pt>
    <dgm:pt modelId="{0599869F-3C4F-4D97-998A-85EC6FA27F32}" type="pres">
      <dgm:prSet presAssocID="{831794BA-6417-48B8-A1B9-5BAD8B9A6329}" presName="hierRoot2" presStyleCnt="0">
        <dgm:presLayoutVars>
          <dgm:hierBranch val="init"/>
        </dgm:presLayoutVars>
      </dgm:prSet>
      <dgm:spPr/>
    </dgm:pt>
    <dgm:pt modelId="{A75B5E31-4F7F-498D-9A6C-4EBE936EC0C2}" type="pres">
      <dgm:prSet presAssocID="{831794BA-6417-48B8-A1B9-5BAD8B9A6329}" presName="rootComposite" presStyleCnt="0"/>
      <dgm:spPr/>
    </dgm:pt>
    <dgm:pt modelId="{6684D3CA-BB7A-45EF-8A04-07495E080E9B}" type="pres">
      <dgm:prSet presAssocID="{831794BA-6417-48B8-A1B9-5BAD8B9A6329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7CE1DF-BBA4-4F71-89D9-51DBE26519A8}" type="pres">
      <dgm:prSet presAssocID="{831794BA-6417-48B8-A1B9-5BAD8B9A6329}" presName="rootConnector" presStyleLbl="node3" presStyleIdx="3" presStyleCnt="4"/>
      <dgm:spPr/>
    </dgm:pt>
    <dgm:pt modelId="{AEE99B73-8C88-4E9A-BBE1-D19AD447D261}" type="pres">
      <dgm:prSet presAssocID="{831794BA-6417-48B8-A1B9-5BAD8B9A6329}" presName="hierChild4" presStyleCnt="0"/>
      <dgm:spPr/>
    </dgm:pt>
    <dgm:pt modelId="{22B4DA44-D241-4987-8692-9F1ECFB00372}" type="pres">
      <dgm:prSet presAssocID="{831794BA-6417-48B8-A1B9-5BAD8B9A6329}" presName="hierChild5" presStyleCnt="0"/>
      <dgm:spPr/>
    </dgm:pt>
    <dgm:pt modelId="{8FF0349C-FCC5-487F-AF62-457EB6ADB73E}" type="pres">
      <dgm:prSet presAssocID="{66823B68-4D1A-4807-9447-80091292D34D}" presName="hierChild5" presStyleCnt="0"/>
      <dgm:spPr/>
    </dgm:pt>
    <dgm:pt modelId="{8573209B-3E9B-4CE7-9D27-112238CAE3D6}" type="pres">
      <dgm:prSet presAssocID="{35AE03D1-F898-48C2-BEF0-827F4FB2392C}" presName="Name37" presStyleLbl="parChTrans1D2" presStyleIdx="2" presStyleCnt="3"/>
      <dgm:spPr/>
    </dgm:pt>
    <dgm:pt modelId="{29DE3396-ADA8-4165-B7FB-2A712CC81E5B}" type="pres">
      <dgm:prSet presAssocID="{93860B0F-0384-4DF1-8891-0E116A4FB797}" presName="hierRoot2" presStyleCnt="0">
        <dgm:presLayoutVars>
          <dgm:hierBranch val="init"/>
        </dgm:presLayoutVars>
      </dgm:prSet>
      <dgm:spPr/>
    </dgm:pt>
    <dgm:pt modelId="{24EBE674-0589-417A-828C-0FD0DC368459}" type="pres">
      <dgm:prSet presAssocID="{93860B0F-0384-4DF1-8891-0E116A4FB797}" presName="rootComposite" presStyleCnt="0"/>
      <dgm:spPr/>
    </dgm:pt>
    <dgm:pt modelId="{F1FA7FDD-8722-4E6A-819C-F9457E2448A4}" type="pres">
      <dgm:prSet presAssocID="{93860B0F-0384-4DF1-8891-0E116A4FB797}" presName="rootText" presStyleLbl="node2" presStyleIdx="2" presStyleCnt="3" custLinFactNeighborX="-32670">
        <dgm:presLayoutVars>
          <dgm:chPref val="3"/>
        </dgm:presLayoutVars>
      </dgm:prSet>
      <dgm:spPr/>
    </dgm:pt>
    <dgm:pt modelId="{9853EE48-F0B3-4F7F-948C-701EF9DC8ED6}" type="pres">
      <dgm:prSet presAssocID="{93860B0F-0384-4DF1-8891-0E116A4FB797}" presName="rootConnector" presStyleLbl="node2" presStyleIdx="2" presStyleCnt="3"/>
      <dgm:spPr/>
    </dgm:pt>
    <dgm:pt modelId="{B3B03B78-DABC-4214-B08B-0960EC94899A}" type="pres">
      <dgm:prSet presAssocID="{93860B0F-0384-4DF1-8891-0E116A4FB797}" presName="hierChild4" presStyleCnt="0"/>
      <dgm:spPr/>
    </dgm:pt>
    <dgm:pt modelId="{22AD912F-FA9A-4477-96AE-E87FEED5B651}" type="pres">
      <dgm:prSet presAssocID="{93860B0F-0384-4DF1-8891-0E116A4FB797}" presName="hierChild5" presStyleCnt="0"/>
      <dgm:spPr/>
    </dgm:pt>
    <dgm:pt modelId="{88063932-7D7D-4D06-87FE-9AEA1309FAD7}" type="pres">
      <dgm:prSet presAssocID="{5725617E-E16E-4432-A095-6A83EC307E0B}" presName="Name111" presStyleLbl="parChTrans1D3" presStyleIdx="4" presStyleCnt="6"/>
      <dgm:spPr/>
    </dgm:pt>
    <dgm:pt modelId="{F36D8B5D-BFE2-4C18-8AFB-F29993B1D25E}" type="pres">
      <dgm:prSet presAssocID="{AACF25B6-EDB2-4156-B110-E07C04677277}" presName="hierRoot3" presStyleCnt="0">
        <dgm:presLayoutVars>
          <dgm:hierBranch val="init"/>
        </dgm:presLayoutVars>
      </dgm:prSet>
      <dgm:spPr/>
    </dgm:pt>
    <dgm:pt modelId="{7EF0A61C-055C-48A8-9BCD-EABD4B34D74D}" type="pres">
      <dgm:prSet presAssocID="{AACF25B6-EDB2-4156-B110-E07C04677277}" presName="rootComposite3" presStyleCnt="0"/>
      <dgm:spPr/>
    </dgm:pt>
    <dgm:pt modelId="{384B55B2-87E2-49CB-A84A-11855CFCBEAE}" type="pres">
      <dgm:prSet presAssocID="{AACF25B6-EDB2-4156-B110-E07C04677277}" presName="rootText3" presStyleLbl="asst2" presStyleIdx="0" presStyleCnt="2">
        <dgm:presLayoutVars>
          <dgm:chPref val="3"/>
        </dgm:presLayoutVars>
      </dgm:prSet>
      <dgm:spPr/>
    </dgm:pt>
    <dgm:pt modelId="{0E73AE5B-04B7-4D3F-AB4A-7A42FFF2EF3D}" type="pres">
      <dgm:prSet presAssocID="{AACF25B6-EDB2-4156-B110-E07C04677277}" presName="rootConnector3" presStyleLbl="asst2" presStyleIdx="0" presStyleCnt="2"/>
      <dgm:spPr/>
    </dgm:pt>
    <dgm:pt modelId="{03A15A65-C814-4D12-BFD1-4B78DA7E3A86}" type="pres">
      <dgm:prSet presAssocID="{AACF25B6-EDB2-4156-B110-E07C04677277}" presName="hierChild6" presStyleCnt="0"/>
      <dgm:spPr/>
    </dgm:pt>
    <dgm:pt modelId="{DEC86C42-DEAA-42E2-9691-C7A1EA9DB72F}" type="pres">
      <dgm:prSet presAssocID="{AE7ACCA3-0A8F-4853-9137-A5A6EED6336C}" presName="Name37" presStyleLbl="parChTrans1D4" presStyleIdx="0" presStyleCnt="4"/>
      <dgm:spPr/>
    </dgm:pt>
    <dgm:pt modelId="{8DF11C5E-4C3B-453E-84AF-0BE6583886D5}" type="pres">
      <dgm:prSet presAssocID="{2ABEA4D4-20FE-4558-8D30-5A9C9B4B4D21}" presName="hierRoot2" presStyleCnt="0">
        <dgm:presLayoutVars>
          <dgm:hierBranch val="init"/>
        </dgm:presLayoutVars>
      </dgm:prSet>
      <dgm:spPr/>
    </dgm:pt>
    <dgm:pt modelId="{79133A0A-7506-4533-AA5B-45AFF52569BC}" type="pres">
      <dgm:prSet presAssocID="{2ABEA4D4-20FE-4558-8D30-5A9C9B4B4D21}" presName="rootComposite" presStyleCnt="0"/>
      <dgm:spPr/>
    </dgm:pt>
    <dgm:pt modelId="{05B39B11-A7EB-43E4-95DC-B1CD2079F980}" type="pres">
      <dgm:prSet presAssocID="{2ABEA4D4-20FE-4558-8D30-5A9C9B4B4D21}" presName="rootText" presStyleLbl="node4" presStyleIdx="0" presStyleCnt="4">
        <dgm:presLayoutVars>
          <dgm:chPref val="3"/>
        </dgm:presLayoutVars>
      </dgm:prSet>
      <dgm:spPr/>
    </dgm:pt>
    <dgm:pt modelId="{B76CB5E4-B9FC-4114-A593-02D0AFDEC080}" type="pres">
      <dgm:prSet presAssocID="{2ABEA4D4-20FE-4558-8D30-5A9C9B4B4D21}" presName="rootConnector" presStyleLbl="node4" presStyleIdx="0" presStyleCnt="4"/>
      <dgm:spPr/>
    </dgm:pt>
    <dgm:pt modelId="{3959B1B8-6951-4CCB-B16A-387A5B310E0C}" type="pres">
      <dgm:prSet presAssocID="{2ABEA4D4-20FE-4558-8D30-5A9C9B4B4D21}" presName="hierChild4" presStyleCnt="0"/>
      <dgm:spPr/>
    </dgm:pt>
    <dgm:pt modelId="{3B05E7DA-41D5-40A7-A89C-A3B143C768E2}" type="pres">
      <dgm:prSet presAssocID="{2ABEA4D4-20FE-4558-8D30-5A9C9B4B4D21}" presName="hierChild5" presStyleCnt="0"/>
      <dgm:spPr/>
    </dgm:pt>
    <dgm:pt modelId="{3AE023E4-000D-4FF1-BAB2-3F038FCD08A7}" type="pres">
      <dgm:prSet presAssocID="{3E0888D1-778C-40ED-9F52-A044127F6193}" presName="Name37" presStyleLbl="parChTrans1D4" presStyleIdx="1" presStyleCnt="4"/>
      <dgm:spPr/>
    </dgm:pt>
    <dgm:pt modelId="{6D542CB2-8CF4-48D6-8734-1B0BB50A0BBC}" type="pres">
      <dgm:prSet presAssocID="{EFFB431E-A8A9-42C3-893B-5AEFBB57DB22}" presName="hierRoot2" presStyleCnt="0">
        <dgm:presLayoutVars>
          <dgm:hierBranch val="init"/>
        </dgm:presLayoutVars>
      </dgm:prSet>
      <dgm:spPr/>
    </dgm:pt>
    <dgm:pt modelId="{93EEC902-6036-4344-91D0-224B92E846A5}" type="pres">
      <dgm:prSet presAssocID="{EFFB431E-A8A9-42C3-893B-5AEFBB57DB22}" presName="rootComposite" presStyleCnt="0"/>
      <dgm:spPr/>
    </dgm:pt>
    <dgm:pt modelId="{C416F2A4-FA72-4727-867A-E4892F712A21}" type="pres">
      <dgm:prSet presAssocID="{EFFB431E-A8A9-42C3-893B-5AEFBB57DB22}" presName="rootText" presStyleLbl="node4" presStyleIdx="1" presStyleCnt="4">
        <dgm:presLayoutVars>
          <dgm:chPref val="3"/>
        </dgm:presLayoutVars>
      </dgm:prSet>
      <dgm:spPr/>
    </dgm:pt>
    <dgm:pt modelId="{1BA41756-1F4C-4C0B-A956-60EF611F50DB}" type="pres">
      <dgm:prSet presAssocID="{EFFB431E-A8A9-42C3-893B-5AEFBB57DB22}" presName="rootConnector" presStyleLbl="node4" presStyleIdx="1" presStyleCnt="4"/>
      <dgm:spPr/>
    </dgm:pt>
    <dgm:pt modelId="{049733C7-C7B7-4E2B-96D5-4DB9B69015E6}" type="pres">
      <dgm:prSet presAssocID="{EFFB431E-A8A9-42C3-893B-5AEFBB57DB22}" presName="hierChild4" presStyleCnt="0"/>
      <dgm:spPr/>
    </dgm:pt>
    <dgm:pt modelId="{F7E70140-D1E3-4EC9-905F-628F2B619676}" type="pres">
      <dgm:prSet presAssocID="{EFFB431E-A8A9-42C3-893B-5AEFBB57DB22}" presName="hierChild5" presStyleCnt="0"/>
      <dgm:spPr/>
    </dgm:pt>
    <dgm:pt modelId="{085F3256-14BA-44B4-8DEB-310939876EA6}" type="pres">
      <dgm:prSet presAssocID="{AACF25B6-EDB2-4156-B110-E07C04677277}" presName="hierChild7" presStyleCnt="0"/>
      <dgm:spPr/>
    </dgm:pt>
    <dgm:pt modelId="{B842FE51-182C-4B1C-B54C-EAF9C3CF2807}" type="pres">
      <dgm:prSet presAssocID="{4BB6B9CD-0DD1-4C10-AEFD-155CFA81EC8F}" presName="Name111" presStyleLbl="parChTrans1D3" presStyleIdx="5" presStyleCnt="6"/>
      <dgm:spPr/>
    </dgm:pt>
    <dgm:pt modelId="{6E04AA3D-617D-482B-9E3C-A5BD2732FBDB}" type="pres">
      <dgm:prSet presAssocID="{62643DB3-41C2-4671-98BE-9551D518ABF9}" presName="hierRoot3" presStyleCnt="0">
        <dgm:presLayoutVars>
          <dgm:hierBranch val="init"/>
        </dgm:presLayoutVars>
      </dgm:prSet>
      <dgm:spPr/>
    </dgm:pt>
    <dgm:pt modelId="{1C2061BD-F990-4BA8-8F34-5E4AD89794B8}" type="pres">
      <dgm:prSet presAssocID="{62643DB3-41C2-4671-98BE-9551D518ABF9}" presName="rootComposite3" presStyleCnt="0"/>
      <dgm:spPr/>
    </dgm:pt>
    <dgm:pt modelId="{D56F546F-77FB-46CD-9929-66FC5E0B0D33}" type="pres">
      <dgm:prSet presAssocID="{62643DB3-41C2-4671-98BE-9551D518ABF9}" presName="rootText3" presStyleLbl="asst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6D0699A-685C-4238-BB9A-3778415F933E}" type="pres">
      <dgm:prSet presAssocID="{62643DB3-41C2-4671-98BE-9551D518ABF9}" presName="rootConnector3" presStyleLbl="asst2" presStyleIdx="1" presStyleCnt="2"/>
      <dgm:spPr/>
    </dgm:pt>
    <dgm:pt modelId="{1E82ADA0-7420-44AC-BE69-893E383472AE}" type="pres">
      <dgm:prSet presAssocID="{62643DB3-41C2-4671-98BE-9551D518ABF9}" presName="hierChild6" presStyleCnt="0"/>
      <dgm:spPr/>
    </dgm:pt>
    <dgm:pt modelId="{08B69C89-2A7C-4A40-A2F3-4B5C1B6C156B}" type="pres">
      <dgm:prSet presAssocID="{E454ABE6-040A-4D99-8544-8DCAA01BA007}" presName="Name37" presStyleLbl="parChTrans1D4" presStyleIdx="2" presStyleCnt="4"/>
      <dgm:spPr/>
    </dgm:pt>
    <dgm:pt modelId="{CFE24F18-5A75-4095-BB10-199D2380ADEB}" type="pres">
      <dgm:prSet presAssocID="{0D00EF99-F699-40E6-88F3-FAA1C1C7DCEF}" presName="hierRoot2" presStyleCnt="0">
        <dgm:presLayoutVars>
          <dgm:hierBranch val="init"/>
        </dgm:presLayoutVars>
      </dgm:prSet>
      <dgm:spPr/>
    </dgm:pt>
    <dgm:pt modelId="{43690EA3-E2A8-4312-AE18-F008FF154CC3}" type="pres">
      <dgm:prSet presAssocID="{0D00EF99-F699-40E6-88F3-FAA1C1C7DCEF}" presName="rootComposite" presStyleCnt="0"/>
      <dgm:spPr/>
    </dgm:pt>
    <dgm:pt modelId="{50E49741-22DA-4F00-A6C3-D0FFE6383ECD}" type="pres">
      <dgm:prSet presAssocID="{0D00EF99-F699-40E6-88F3-FAA1C1C7DCEF}" presName="rootText" presStyleLbl="node4" presStyleIdx="2" presStyleCnt="4">
        <dgm:presLayoutVars>
          <dgm:chPref val="3"/>
        </dgm:presLayoutVars>
      </dgm:prSet>
      <dgm:spPr/>
    </dgm:pt>
    <dgm:pt modelId="{24508763-C5B7-4616-8DA9-C66F31DA5170}" type="pres">
      <dgm:prSet presAssocID="{0D00EF99-F699-40E6-88F3-FAA1C1C7DCEF}" presName="rootConnector" presStyleLbl="node4" presStyleIdx="2" presStyleCnt="4"/>
      <dgm:spPr/>
    </dgm:pt>
    <dgm:pt modelId="{5ED8624B-C821-4212-A80C-6A7CC9FD72BB}" type="pres">
      <dgm:prSet presAssocID="{0D00EF99-F699-40E6-88F3-FAA1C1C7DCEF}" presName="hierChild4" presStyleCnt="0"/>
      <dgm:spPr/>
    </dgm:pt>
    <dgm:pt modelId="{01022E89-6EBF-4902-AF1A-6A6D6FC546C2}" type="pres">
      <dgm:prSet presAssocID="{0D00EF99-F699-40E6-88F3-FAA1C1C7DCEF}" presName="hierChild5" presStyleCnt="0"/>
      <dgm:spPr/>
    </dgm:pt>
    <dgm:pt modelId="{757DEC6A-467A-4ED2-BA84-324B65206BC3}" type="pres">
      <dgm:prSet presAssocID="{C9DB12F8-3675-4BB2-A887-BCD0EC39F3AF}" presName="Name37" presStyleLbl="parChTrans1D4" presStyleIdx="3" presStyleCnt="4"/>
      <dgm:spPr/>
    </dgm:pt>
    <dgm:pt modelId="{3603CA92-7845-482F-9B02-D048C90388A0}" type="pres">
      <dgm:prSet presAssocID="{52A561EE-CAD3-45D0-9828-DCDFBC1287F9}" presName="hierRoot2" presStyleCnt="0">
        <dgm:presLayoutVars>
          <dgm:hierBranch val="init"/>
        </dgm:presLayoutVars>
      </dgm:prSet>
      <dgm:spPr/>
    </dgm:pt>
    <dgm:pt modelId="{30AF35DA-66E6-47DA-A35F-1CD3D8DFE235}" type="pres">
      <dgm:prSet presAssocID="{52A561EE-CAD3-45D0-9828-DCDFBC1287F9}" presName="rootComposite" presStyleCnt="0"/>
      <dgm:spPr/>
    </dgm:pt>
    <dgm:pt modelId="{C50C403C-B5DC-4CD2-A96C-517364D0F870}" type="pres">
      <dgm:prSet presAssocID="{52A561EE-CAD3-45D0-9828-DCDFBC1287F9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0422A02-3D3F-49E4-93B9-8E3AF2C87F1D}" type="pres">
      <dgm:prSet presAssocID="{52A561EE-CAD3-45D0-9828-DCDFBC1287F9}" presName="rootConnector" presStyleLbl="node4" presStyleIdx="3" presStyleCnt="4"/>
      <dgm:spPr/>
    </dgm:pt>
    <dgm:pt modelId="{D7EC9F7B-2A20-456C-94E9-449E049AE2B7}" type="pres">
      <dgm:prSet presAssocID="{52A561EE-CAD3-45D0-9828-DCDFBC1287F9}" presName="hierChild4" presStyleCnt="0"/>
      <dgm:spPr/>
    </dgm:pt>
    <dgm:pt modelId="{753E87E1-CDD7-429C-80FE-68244E0696E5}" type="pres">
      <dgm:prSet presAssocID="{52A561EE-CAD3-45D0-9828-DCDFBC1287F9}" presName="hierChild5" presStyleCnt="0"/>
      <dgm:spPr/>
    </dgm:pt>
    <dgm:pt modelId="{F486537A-AAA1-4F79-8D43-27F27D5E4362}" type="pres">
      <dgm:prSet presAssocID="{62643DB3-41C2-4671-98BE-9551D518ABF9}" presName="hierChild7" presStyleCnt="0"/>
      <dgm:spPr/>
    </dgm:pt>
    <dgm:pt modelId="{7A3C6274-9770-4F33-B1FD-378D16182BEC}" type="pres">
      <dgm:prSet presAssocID="{61E795F8-06A0-4BD1-A9E7-A9ED5339A807}" presName="hierChild3" presStyleCnt="0"/>
      <dgm:spPr/>
    </dgm:pt>
  </dgm:ptLst>
  <dgm:cxnLst>
    <dgm:cxn modelId="{EAF5D49A-BF98-4EFA-B30D-E48C60CE379A}" srcId="{AAAE3901-E7CB-49C2-BFDC-2B1A2230C0B3}" destId="{3A9EE146-FB7B-4FAD-AD7D-42C0A4A89F34}" srcOrd="0" destOrd="0" parTransId="{A21E454A-9214-4B7A-BB80-82FB41B14886}" sibTransId="{E775DF14-19F7-423B-AB10-197238BB70E9}"/>
    <dgm:cxn modelId="{69A4B0F1-440A-4801-8E23-EFB3D4687F9B}" type="presOf" srcId="{52A561EE-CAD3-45D0-9828-DCDFBC1287F9}" destId="{60422A02-3D3F-49E4-93B9-8E3AF2C87F1D}" srcOrd="1" destOrd="0" presId="urn:microsoft.com/office/officeart/2005/8/layout/orgChart1"/>
    <dgm:cxn modelId="{332CD817-1BC5-4C39-B620-46266391C104}" type="presOf" srcId="{C1017772-3397-42A8-B678-0AFE4E29D2C8}" destId="{8179755C-C897-4858-B5A8-882CBF3FF030}" srcOrd="0" destOrd="0" presId="urn:microsoft.com/office/officeart/2005/8/layout/orgChart1"/>
    <dgm:cxn modelId="{4AAA5BF7-04BD-44AC-ACEF-60498338B63D}" type="presOf" srcId="{93860B0F-0384-4DF1-8891-0E116A4FB797}" destId="{9853EE48-F0B3-4F7F-948C-701EF9DC8ED6}" srcOrd="1" destOrd="0" presId="urn:microsoft.com/office/officeart/2005/8/layout/orgChart1"/>
    <dgm:cxn modelId="{9CCC74D8-DEE1-4A39-AD4F-7E6150FE89A4}" type="presOf" srcId="{3E0888D1-778C-40ED-9F52-A044127F6193}" destId="{3AE023E4-000D-4FF1-BAB2-3F038FCD08A7}" srcOrd="0" destOrd="0" presId="urn:microsoft.com/office/officeart/2005/8/layout/orgChart1"/>
    <dgm:cxn modelId="{29240D58-C3CA-4792-85EF-99DC05185630}" type="presOf" srcId="{0D00EF99-F699-40E6-88F3-FAA1C1C7DCEF}" destId="{24508763-C5B7-4616-8DA9-C66F31DA5170}" srcOrd="1" destOrd="0" presId="urn:microsoft.com/office/officeart/2005/8/layout/orgChart1"/>
    <dgm:cxn modelId="{26BCC168-B30D-4C02-805A-8E8FB539A46D}" type="presOf" srcId="{3A9EE146-FB7B-4FAD-AD7D-42C0A4A89F34}" destId="{6299E44E-40D9-4EDF-9899-E98A07614B54}" srcOrd="1" destOrd="0" presId="urn:microsoft.com/office/officeart/2005/8/layout/orgChart1"/>
    <dgm:cxn modelId="{57F51573-6972-41D7-9592-685AA96B9433}" type="presOf" srcId="{66823B68-4D1A-4807-9447-80091292D34D}" destId="{71BB03AB-EDFF-4E1F-9D29-ACC63EC103EF}" srcOrd="0" destOrd="0" presId="urn:microsoft.com/office/officeart/2005/8/layout/orgChart1"/>
    <dgm:cxn modelId="{381EEDFA-C2DB-450E-848D-592B0410D0AE}" type="presOf" srcId="{AACF25B6-EDB2-4156-B110-E07C04677277}" destId="{0E73AE5B-04B7-4D3F-AB4A-7A42FFF2EF3D}" srcOrd="1" destOrd="0" presId="urn:microsoft.com/office/officeart/2005/8/layout/orgChart1"/>
    <dgm:cxn modelId="{56BA263A-1970-49BE-AAD5-AE548F6E6057}" type="presOf" srcId="{E454ABE6-040A-4D99-8544-8DCAA01BA007}" destId="{08B69C89-2A7C-4A40-A2F3-4B5C1B6C156B}" srcOrd="0" destOrd="0" presId="urn:microsoft.com/office/officeart/2005/8/layout/orgChart1"/>
    <dgm:cxn modelId="{CBEC6583-D87D-4E60-A3F4-1D0AA5447CFA}" srcId="{AAAE3901-E7CB-49C2-BFDC-2B1A2230C0B3}" destId="{7EDBDFA9-7719-4510-B797-6C50B81E1ECE}" srcOrd="1" destOrd="0" parTransId="{C1017772-3397-42A8-B678-0AFE4E29D2C8}" sibTransId="{44B46345-DEF8-41A6-A8D4-98395D9F07E0}"/>
    <dgm:cxn modelId="{E10A34BB-F82C-453D-B4DF-585FA14E020D}" type="presOf" srcId="{5725617E-E16E-4432-A095-6A83EC307E0B}" destId="{88063932-7D7D-4D06-87FE-9AEA1309FAD7}" srcOrd="0" destOrd="0" presId="urn:microsoft.com/office/officeart/2005/8/layout/orgChart1"/>
    <dgm:cxn modelId="{C299EE14-76EE-4254-9841-87C39134B6CB}" type="presOf" srcId="{0D00EF99-F699-40E6-88F3-FAA1C1C7DCEF}" destId="{50E49741-22DA-4F00-A6C3-D0FFE6383ECD}" srcOrd="0" destOrd="0" presId="urn:microsoft.com/office/officeart/2005/8/layout/orgChart1"/>
    <dgm:cxn modelId="{C84FD42C-15EA-41B8-93A8-6F639AE7F143}" srcId="{66823B68-4D1A-4807-9447-80091292D34D}" destId="{831794BA-6417-48B8-A1B9-5BAD8B9A6329}" srcOrd="1" destOrd="0" parTransId="{7D28A6EA-AC8B-48BE-BC57-7506DEADE52C}" sibTransId="{5C36C267-9265-4BBB-9663-EF08C2D7F271}"/>
    <dgm:cxn modelId="{4FDB2DDB-7801-4FB7-B015-6D59F86342D6}" srcId="{61E795F8-06A0-4BD1-A9E7-A9ED5339A807}" destId="{AAAE3901-E7CB-49C2-BFDC-2B1A2230C0B3}" srcOrd="0" destOrd="0" parTransId="{E189BB5E-4718-4222-A458-E785C1887707}" sibTransId="{E768248E-4F32-4704-A5AB-3F3AAEC5C408}"/>
    <dgm:cxn modelId="{1DF63C48-CEB9-46E9-8114-FF0643839FFA}" type="presOf" srcId="{35AE03D1-F898-48C2-BEF0-827F4FB2392C}" destId="{8573209B-3E9B-4CE7-9D27-112238CAE3D6}" srcOrd="0" destOrd="0" presId="urn:microsoft.com/office/officeart/2005/8/layout/orgChart1"/>
    <dgm:cxn modelId="{38B7DF2C-E9C8-4A89-BF90-0190E5BF0F40}" type="presOf" srcId="{EFFB431E-A8A9-42C3-893B-5AEFBB57DB22}" destId="{C416F2A4-FA72-4727-867A-E4892F712A21}" srcOrd="0" destOrd="0" presId="urn:microsoft.com/office/officeart/2005/8/layout/orgChart1"/>
    <dgm:cxn modelId="{330DCC0B-B379-4D12-9C6D-FD8DAB618665}" type="presOf" srcId="{04D8974D-EB71-47A8-94A4-67A7E8DD9F2B}" destId="{E68F68C2-D4E3-4915-AFE5-77E05512A66B}" srcOrd="0" destOrd="0" presId="urn:microsoft.com/office/officeart/2005/8/layout/orgChart1"/>
    <dgm:cxn modelId="{97273655-BB7C-4C9E-AE2B-4ACA5413DC9E}" srcId="{04D8974D-EB71-47A8-94A4-67A7E8DD9F2B}" destId="{61E795F8-06A0-4BD1-A9E7-A9ED5339A807}" srcOrd="0" destOrd="0" parTransId="{8C597E6C-AEDB-4A05-B012-BABD7160C677}" sibTransId="{88FFC4A8-5BBC-445C-B63B-4CC057336809}"/>
    <dgm:cxn modelId="{2CB56D96-CD06-47C2-AF5C-C73D7B30D515}" type="presOf" srcId="{AE7ACCA3-0A8F-4853-9137-A5A6EED6336C}" destId="{DEC86C42-DEAA-42E2-9691-C7A1EA9DB72F}" srcOrd="0" destOrd="0" presId="urn:microsoft.com/office/officeart/2005/8/layout/orgChart1"/>
    <dgm:cxn modelId="{4EC28C4C-2A5E-4330-8F1A-697A22EE2162}" type="presOf" srcId="{52A561EE-CAD3-45D0-9828-DCDFBC1287F9}" destId="{C50C403C-B5DC-4CD2-A96C-517364D0F870}" srcOrd="0" destOrd="0" presId="urn:microsoft.com/office/officeart/2005/8/layout/orgChart1"/>
    <dgm:cxn modelId="{0DCE7C76-8D3A-4D13-BB3E-1A4F35E17CB5}" srcId="{93860B0F-0384-4DF1-8891-0E116A4FB797}" destId="{AACF25B6-EDB2-4156-B110-E07C04677277}" srcOrd="0" destOrd="0" parTransId="{5725617E-E16E-4432-A095-6A83EC307E0B}" sibTransId="{5C93D8A1-D18F-46CB-8495-9BFB5CBFB791}"/>
    <dgm:cxn modelId="{AB76088A-9B15-4D58-9388-0BB0E9FF812B}" type="presOf" srcId="{EFFB431E-A8A9-42C3-893B-5AEFBB57DB22}" destId="{1BA41756-1F4C-4C0B-A956-60EF611F50DB}" srcOrd="1" destOrd="0" presId="urn:microsoft.com/office/officeart/2005/8/layout/orgChart1"/>
    <dgm:cxn modelId="{FFC84105-8399-4D5D-A7EC-4BAF3369102C}" type="presOf" srcId="{62643DB3-41C2-4671-98BE-9551D518ABF9}" destId="{D56F546F-77FB-46CD-9929-66FC5E0B0D33}" srcOrd="0" destOrd="0" presId="urn:microsoft.com/office/officeart/2005/8/layout/orgChart1"/>
    <dgm:cxn modelId="{BC2517D1-338D-4FD2-8967-8E80AFDE9A6F}" type="presOf" srcId="{AAAE3901-E7CB-49C2-BFDC-2B1A2230C0B3}" destId="{A17F2070-C7F3-4C1A-8BA1-60698502A715}" srcOrd="0" destOrd="0" presId="urn:microsoft.com/office/officeart/2005/8/layout/orgChart1"/>
    <dgm:cxn modelId="{DF62145B-F90A-4545-9E1A-29DF32C268A7}" type="presOf" srcId="{831794BA-6417-48B8-A1B9-5BAD8B9A6329}" destId="{6684D3CA-BB7A-45EF-8A04-07495E080E9B}" srcOrd="0" destOrd="0" presId="urn:microsoft.com/office/officeart/2005/8/layout/orgChart1"/>
    <dgm:cxn modelId="{1B9B37E4-D660-4177-B475-F1ECC7572AAF}" type="presOf" srcId="{61E795F8-06A0-4BD1-A9E7-A9ED5339A807}" destId="{2AE0E97A-FF4B-480F-9D1E-B4E9B356B05E}" srcOrd="1" destOrd="0" presId="urn:microsoft.com/office/officeart/2005/8/layout/orgChart1"/>
    <dgm:cxn modelId="{BBDBF29A-F8FC-4465-896A-199102D2EC3B}" srcId="{62643DB3-41C2-4671-98BE-9551D518ABF9}" destId="{0D00EF99-F699-40E6-88F3-FAA1C1C7DCEF}" srcOrd="0" destOrd="0" parTransId="{E454ABE6-040A-4D99-8544-8DCAA01BA007}" sibTransId="{E4BD9154-B771-4CF2-BEF4-AF78F7233191}"/>
    <dgm:cxn modelId="{7B346626-7216-4E55-83C5-8EAC1EF9D6B1}" type="presOf" srcId="{61E795F8-06A0-4BD1-A9E7-A9ED5339A807}" destId="{9AE7D133-98A4-4C16-850A-F4259510220F}" srcOrd="0" destOrd="0" presId="urn:microsoft.com/office/officeart/2005/8/layout/orgChart1"/>
    <dgm:cxn modelId="{32219D59-EDC1-4980-AD5D-E0DA0C37387F}" srcId="{AACF25B6-EDB2-4156-B110-E07C04677277}" destId="{EFFB431E-A8A9-42C3-893B-5AEFBB57DB22}" srcOrd="1" destOrd="0" parTransId="{3E0888D1-778C-40ED-9F52-A044127F6193}" sibTransId="{77B0016E-930F-4570-A5B9-D9DC98C200E0}"/>
    <dgm:cxn modelId="{AC127713-C55E-4089-827A-A68C2A9D13E6}" type="presOf" srcId="{AACF25B6-EDB2-4156-B110-E07C04677277}" destId="{384B55B2-87E2-49CB-A84A-11855CFCBEAE}" srcOrd="0" destOrd="0" presId="urn:microsoft.com/office/officeart/2005/8/layout/orgChart1"/>
    <dgm:cxn modelId="{FB3A18C1-5B39-4C27-A9AC-6C7B049C2EE6}" type="presOf" srcId="{62643DB3-41C2-4671-98BE-9551D518ABF9}" destId="{96D0699A-685C-4238-BB9A-3778415F933E}" srcOrd="1" destOrd="0" presId="urn:microsoft.com/office/officeart/2005/8/layout/orgChart1"/>
    <dgm:cxn modelId="{0D707DBF-1F7B-452B-8835-47BDD68F654A}" srcId="{AACF25B6-EDB2-4156-B110-E07C04677277}" destId="{2ABEA4D4-20FE-4558-8D30-5A9C9B4B4D21}" srcOrd="0" destOrd="0" parTransId="{AE7ACCA3-0A8F-4853-9137-A5A6EED6336C}" sibTransId="{A5AA40A0-BE0A-4DEF-87BF-2853B5EA70AA}"/>
    <dgm:cxn modelId="{86BFAA31-78F3-4773-A708-B892262CFF82}" type="presOf" srcId="{93860B0F-0384-4DF1-8891-0E116A4FB797}" destId="{F1FA7FDD-8722-4E6A-819C-F9457E2448A4}" srcOrd="0" destOrd="0" presId="urn:microsoft.com/office/officeart/2005/8/layout/orgChart1"/>
    <dgm:cxn modelId="{7F78D1DD-17BD-4A8F-A4EA-008839DC17F3}" srcId="{66823B68-4D1A-4807-9447-80091292D34D}" destId="{C2746560-E867-4E57-A386-113AD74D722E}" srcOrd="0" destOrd="0" parTransId="{C94352E8-70DF-4E3F-87C0-B6E88D400C2F}" sibTransId="{216E78B9-4A55-48D2-B3E2-39C0C15B6DE9}"/>
    <dgm:cxn modelId="{9B342120-69D1-4381-8923-CAF0D425584A}" type="presOf" srcId="{2ABEA4D4-20FE-4558-8D30-5A9C9B4B4D21}" destId="{05B39B11-A7EB-43E4-95DC-B1CD2079F980}" srcOrd="0" destOrd="0" presId="urn:microsoft.com/office/officeart/2005/8/layout/orgChart1"/>
    <dgm:cxn modelId="{E9C7616A-B889-42D6-BF21-E65C9BE1A0B4}" type="presOf" srcId="{4BB6B9CD-0DD1-4C10-AEFD-155CFA81EC8F}" destId="{B842FE51-182C-4B1C-B54C-EAF9C3CF2807}" srcOrd="0" destOrd="0" presId="urn:microsoft.com/office/officeart/2005/8/layout/orgChart1"/>
    <dgm:cxn modelId="{A41A5F13-DF30-4C59-9170-C601690A9AA3}" type="presOf" srcId="{C94352E8-70DF-4E3F-87C0-B6E88D400C2F}" destId="{40E05749-9565-4372-A682-5C6A6E0DF7D6}" srcOrd="0" destOrd="0" presId="urn:microsoft.com/office/officeart/2005/8/layout/orgChart1"/>
    <dgm:cxn modelId="{54C83AA4-5506-4C00-9995-10C8E116FDC9}" srcId="{61E795F8-06A0-4BD1-A9E7-A9ED5339A807}" destId="{93860B0F-0384-4DF1-8891-0E116A4FB797}" srcOrd="2" destOrd="0" parTransId="{35AE03D1-F898-48C2-BEF0-827F4FB2392C}" sibTransId="{47E6D428-198D-4E28-BF2A-82F508A8522D}"/>
    <dgm:cxn modelId="{A355A0BA-87CF-497F-850E-A86813B2A0F1}" type="presOf" srcId="{7EDBDFA9-7719-4510-B797-6C50B81E1ECE}" destId="{1C44AD7A-3DFA-4677-AC7F-6052F0CEC62F}" srcOrd="1" destOrd="0" presId="urn:microsoft.com/office/officeart/2005/8/layout/orgChart1"/>
    <dgm:cxn modelId="{15C584F4-FC69-4C32-B36A-4128DEEA93B9}" type="presOf" srcId="{3A9EE146-FB7B-4FAD-AD7D-42C0A4A89F34}" destId="{72727AA1-03D3-4003-B581-52D1BECACB7C}" srcOrd="0" destOrd="0" presId="urn:microsoft.com/office/officeart/2005/8/layout/orgChart1"/>
    <dgm:cxn modelId="{F21C36EF-21E3-4DD6-BA2E-4AF4EA325AE9}" type="presOf" srcId="{7EDBDFA9-7719-4510-B797-6C50B81E1ECE}" destId="{95E25086-2D67-4E81-AD1E-DB5860C69EF4}" srcOrd="0" destOrd="0" presId="urn:microsoft.com/office/officeart/2005/8/layout/orgChart1"/>
    <dgm:cxn modelId="{E9BC5F72-6D39-4F24-AF81-7C8E5939CCFE}" type="presOf" srcId="{E189BB5E-4718-4222-A458-E785C1887707}" destId="{15B6CA62-340F-42AA-B6D6-20BCDCB2BDEE}" srcOrd="0" destOrd="0" presId="urn:microsoft.com/office/officeart/2005/8/layout/orgChart1"/>
    <dgm:cxn modelId="{1833BB0D-3B4B-4A6E-B4AE-30E231EA4E08}" type="presOf" srcId="{C9DB12F8-3675-4BB2-A887-BCD0EC39F3AF}" destId="{757DEC6A-467A-4ED2-BA84-324B65206BC3}" srcOrd="0" destOrd="0" presId="urn:microsoft.com/office/officeart/2005/8/layout/orgChart1"/>
    <dgm:cxn modelId="{4BFB0BCC-CE26-412C-ABB0-7773FF05E9F3}" srcId="{93860B0F-0384-4DF1-8891-0E116A4FB797}" destId="{62643DB3-41C2-4671-98BE-9551D518ABF9}" srcOrd="1" destOrd="0" parTransId="{4BB6B9CD-0DD1-4C10-AEFD-155CFA81EC8F}" sibTransId="{8C9697F4-CA75-47EC-B090-8F5A8FB2114D}"/>
    <dgm:cxn modelId="{CBC7022D-F3AD-403A-B412-0F34C96505E5}" type="presOf" srcId="{A22184E5-F840-4625-A63D-CD32DAC6BF6D}" destId="{761A163D-9BA5-42DF-8373-1FE11B952990}" srcOrd="0" destOrd="0" presId="urn:microsoft.com/office/officeart/2005/8/layout/orgChart1"/>
    <dgm:cxn modelId="{F0A610C9-DF56-4425-8549-57BE3710424F}" type="presOf" srcId="{C2746560-E867-4E57-A386-113AD74D722E}" destId="{148E501B-1749-4A6B-AE41-412CB0A9EF90}" srcOrd="0" destOrd="0" presId="urn:microsoft.com/office/officeart/2005/8/layout/orgChart1"/>
    <dgm:cxn modelId="{88AF0B9B-273B-4F7C-A680-52F00A93FCC4}" type="presOf" srcId="{831794BA-6417-48B8-A1B9-5BAD8B9A6329}" destId="{787CE1DF-BBA4-4F71-89D9-51DBE26519A8}" srcOrd="1" destOrd="0" presId="urn:microsoft.com/office/officeart/2005/8/layout/orgChart1"/>
    <dgm:cxn modelId="{3D6EE694-9900-4E6A-8BD2-6D7147E5E160}" type="presOf" srcId="{A21E454A-9214-4B7A-BB80-82FB41B14886}" destId="{69B8A656-E1B9-475D-BAE0-6A6F71843075}" srcOrd="0" destOrd="0" presId="urn:microsoft.com/office/officeart/2005/8/layout/orgChart1"/>
    <dgm:cxn modelId="{93D91DDC-3C1A-44C4-9D30-58537CC73E2F}" type="presOf" srcId="{2ABEA4D4-20FE-4558-8D30-5A9C9B4B4D21}" destId="{B76CB5E4-B9FC-4114-A593-02D0AFDEC080}" srcOrd="1" destOrd="0" presId="urn:microsoft.com/office/officeart/2005/8/layout/orgChart1"/>
    <dgm:cxn modelId="{4FF8E2A9-CB75-456C-8302-C3F7249C0265}" type="presOf" srcId="{66823B68-4D1A-4807-9447-80091292D34D}" destId="{2FD5A30D-58FC-47B7-A58F-DC30D027C595}" srcOrd="1" destOrd="0" presId="urn:microsoft.com/office/officeart/2005/8/layout/orgChart1"/>
    <dgm:cxn modelId="{A752617A-F8A3-46D6-B0E7-F66A35CBFDA7}" srcId="{62643DB3-41C2-4671-98BE-9551D518ABF9}" destId="{52A561EE-CAD3-45D0-9828-DCDFBC1287F9}" srcOrd="1" destOrd="0" parTransId="{C9DB12F8-3675-4BB2-A887-BCD0EC39F3AF}" sibTransId="{DF78E1D2-867D-4ACD-BA8A-501C4F7B8244}"/>
    <dgm:cxn modelId="{E7D53BCD-3217-4BDB-81C7-7235E0725ED5}" type="presOf" srcId="{7D28A6EA-AC8B-48BE-BC57-7506DEADE52C}" destId="{93A6FB94-874C-4769-B044-192AED9AB35C}" srcOrd="0" destOrd="0" presId="urn:microsoft.com/office/officeart/2005/8/layout/orgChart1"/>
    <dgm:cxn modelId="{764D01E8-45CC-46E1-910B-E9C3E7CC06A0}" type="presOf" srcId="{AAAE3901-E7CB-49C2-BFDC-2B1A2230C0B3}" destId="{6F815A75-6E21-424E-BF1B-A4E399D6F8E3}" srcOrd="1" destOrd="0" presId="urn:microsoft.com/office/officeart/2005/8/layout/orgChart1"/>
    <dgm:cxn modelId="{804A65F4-9D50-4B3E-BC69-2C81B39F0DE7}" type="presOf" srcId="{C2746560-E867-4E57-A386-113AD74D722E}" destId="{5A40E888-0E90-4F6B-967B-9ECBB5AE23EA}" srcOrd="1" destOrd="0" presId="urn:microsoft.com/office/officeart/2005/8/layout/orgChart1"/>
    <dgm:cxn modelId="{77CE30A5-FDCF-4AB0-9E59-1C1947B0E5C6}" srcId="{61E795F8-06A0-4BD1-A9E7-A9ED5339A807}" destId="{66823B68-4D1A-4807-9447-80091292D34D}" srcOrd="1" destOrd="0" parTransId="{A22184E5-F840-4625-A63D-CD32DAC6BF6D}" sibTransId="{223BC1AE-9B54-4463-87B5-18A33D0257F4}"/>
    <dgm:cxn modelId="{5648C87C-964E-4FA0-BABA-0D0249DF7A88}" type="presParOf" srcId="{E68F68C2-D4E3-4915-AFE5-77E05512A66B}" destId="{6D1D6676-9B53-40C1-ACD5-10DEDE5D510A}" srcOrd="0" destOrd="0" presId="urn:microsoft.com/office/officeart/2005/8/layout/orgChart1"/>
    <dgm:cxn modelId="{7CD280EC-126D-483A-9809-C96415FF891C}" type="presParOf" srcId="{6D1D6676-9B53-40C1-ACD5-10DEDE5D510A}" destId="{DA76E2B9-77CF-4770-843F-94B391276408}" srcOrd="0" destOrd="0" presId="urn:microsoft.com/office/officeart/2005/8/layout/orgChart1"/>
    <dgm:cxn modelId="{9D0C7D01-3C01-4D32-A24D-2507F744690D}" type="presParOf" srcId="{DA76E2B9-77CF-4770-843F-94B391276408}" destId="{9AE7D133-98A4-4C16-850A-F4259510220F}" srcOrd="0" destOrd="0" presId="urn:microsoft.com/office/officeart/2005/8/layout/orgChart1"/>
    <dgm:cxn modelId="{9F150A38-D364-4FD5-A2A7-EA3AE9C591EF}" type="presParOf" srcId="{DA76E2B9-77CF-4770-843F-94B391276408}" destId="{2AE0E97A-FF4B-480F-9D1E-B4E9B356B05E}" srcOrd="1" destOrd="0" presId="urn:microsoft.com/office/officeart/2005/8/layout/orgChart1"/>
    <dgm:cxn modelId="{3C80B4CF-87F7-4913-AD10-36C4CD09E62C}" type="presParOf" srcId="{6D1D6676-9B53-40C1-ACD5-10DEDE5D510A}" destId="{08094F8D-CA72-4586-AA3C-1F9F22F0DBD4}" srcOrd="1" destOrd="0" presId="urn:microsoft.com/office/officeart/2005/8/layout/orgChart1"/>
    <dgm:cxn modelId="{9B064288-EA4B-424B-8AFC-E51E25A39E3B}" type="presParOf" srcId="{08094F8D-CA72-4586-AA3C-1F9F22F0DBD4}" destId="{15B6CA62-340F-42AA-B6D6-20BCDCB2BDEE}" srcOrd="0" destOrd="0" presId="urn:microsoft.com/office/officeart/2005/8/layout/orgChart1"/>
    <dgm:cxn modelId="{909C887A-1741-48C2-B8D3-FE3775AE2AA7}" type="presParOf" srcId="{08094F8D-CA72-4586-AA3C-1F9F22F0DBD4}" destId="{C7995168-57D5-4228-A43B-C0CF85CA2829}" srcOrd="1" destOrd="0" presId="urn:microsoft.com/office/officeart/2005/8/layout/orgChart1"/>
    <dgm:cxn modelId="{00934284-E226-4E96-A0E5-4E8E54D7C272}" type="presParOf" srcId="{C7995168-57D5-4228-A43B-C0CF85CA2829}" destId="{973EE79E-3BBF-4B42-963C-37C86A712B3C}" srcOrd="0" destOrd="0" presId="urn:microsoft.com/office/officeart/2005/8/layout/orgChart1"/>
    <dgm:cxn modelId="{D5FC7C35-32C4-46B1-9528-2C905D3B9D82}" type="presParOf" srcId="{973EE79E-3BBF-4B42-963C-37C86A712B3C}" destId="{A17F2070-C7F3-4C1A-8BA1-60698502A715}" srcOrd="0" destOrd="0" presId="urn:microsoft.com/office/officeart/2005/8/layout/orgChart1"/>
    <dgm:cxn modelId="{9A41CB24-2814-4E27-8CE0-8C2DE81D094B}" type="presParOf" srcId="{973EE79E-3BBF-4B42-963C-37C86A712B3C}" destId="{6F815A75-6E21-424E-BF1B-A4E399D6F8E3}" srcOrd="1" destOrd="0" presId="urn:microsoft.com/office/officeart/2005/8/layout/orgChart1"/>
    <dgm:cxn modelId="{1C9DDFBD-8976-4E38-A9A0-B3D911F014E2}" type="presParOf" srcId="{C7995168-57D5-4228-A43B-C0CF85CA2829}" destId="{B546EC6B-4447-4C19-BD0A-0542C57206A5}" srcOrd="1" destOrd="0" presId="urn:microsoft.com/office/officeart/2005/8/layout/orgChart1"/>
    <dgm:cxn modelId="{0690FC8C-5D0F-4062-B037-A507E4FCACD1}" type="presParOf" srcId="{B546EC6B-4447-4C19-BD0A-0542C57206A5}" destId="{69B8A656-E1B9-475D-BAE0-6A6F71843075}" srcOrd="0" destOrd="0" presId="urn:microsoft.com/office/officeart/2005/8/layout/orgChart1"/>
    <dgm:cxn modelId="{CDDAE1FC-9D50-404D-A1F3-944C747BC817}" type="presParOf" srcId="{B546EC6B-4447-4C19-BD0A-0542C57206A5}" destId="{941E9BBC-6978-4AD4-A73D-2A1B604CC0B5}" srcOrd="1" destOrd="0" presId="urn:microsoft.com/office/officeart/2005/8/layout/orgChart1"/>
    <dgm:cxn modelId="{0D658F07-73D9-45A0-9873-449E13E0FCE1}" type="presParOf" srcId="{941E9BBC-6978-4AD4-A73D-2A1B604CC0B5}" destId="{E534807E-A7BA-4C91-AE25-95999AD3DCEA}" srcOrd="0" destOrd="0" presId="urn:microsoft.com/office/officeart/2005/8/layout/orgChart1"/>
    <dgm:cxn modelId="{2589E484-D290-4DB6-9DC4-0F143822DC9F}" type="presParOf" srcId="{E534807E-A7BA-4C91-AE25-95999AD3DCEA}" destId="{72727AA1-03D3-4003-B581-52D1BECACB7C}" srcOrd="0" destOrd="0" presId="urn:microsoft.com/office/officeart/2005/8/layout/orgChart1"/>
    <dgm:cxn modelId="{A54D1ECA-6910-4C13-8612-80F2143AF470}" type="presParOf" srcId="{E534807E-A7BA-4C91-AE25-95999AD3DCEA}" destId="{6299E44E-40D9-4EDF-9899-E98A07614B54}" srcOrd="1" destOrd="0" presId="urn:microsoft.com/office/officeart/2005/8/layout/orgChart1"/>
    <dgm:cxn modelId="{2A9A5EDE-1FBB-4FB9-8460-DF546F324848}" type="presParOf" srcId="{941E9BBC-6978-4AD4-A73D-2A1B604CC0B5}" destId="{D56C3E18-9AFE-4770-8D98-311CAAB14623}" srcOrd="1" destOrd="0" presId="urn:microsoft.com/office/officeart/2005/8/layout/orgChart1"/>
    <dgm:cxn modelId="{4CA1F906-0D98-462F-8E48-01CF2A9951BE}" type="presParOf" srcId="{941E9BBC-6978-4AD4-A73D-2A1B604CC0B5}" destId="{1AD1F44F-1B97-4E06-A41D-62FA8EA26152}" srcOrd="2" destOrd="0" presId="urn:microsoft.com/office/officeart/2005/8/layout/orgChart1"/>
    <dgm:cxn modelId="{B18F1F0B-0AFF-44F7-9FBB-29E899B352A0}" type="presParOf" srcId="{B546EC6B-4447-4C19-BD0A-0542C57206A5}" destId="{8179755C-C897-4858-B5A8-882CBF3FF030}" srcOrd="2" destOrd="0" presId="urn:microsoft.com/office/officeart/2005/8/layout/orgChart1"/>
    <dgm:cxn modelId="{33EB30A7-5755-49A3-9EAE-B918B7319AB5}" type="presParOf" srcId="{B546EC6B-4447-4C19-BD0A-0542C57206A5}" destId="{F4E38D12-02B2-4B8E-9158-D3FCC3154143}" srcOrd="3" destOrd="0" presId="urn:microsoft.com/office/officeart/2005/8/layout/orgChart1"/>
    <dgm:cxn modelId="{ED85DC04-E706-4437-A33A-3E388BA90731}" type="presParOf" srcId="{F4E38D12-02B2-4B8E-9158-D3FCC3154143}" destId="{FABBA97A-7BBA-4181-990A-4087AC24881C}" srcOrd="0" destOrd="0" presId="urn:microsoft.com/office/officeart/2005/8/layout/orgChart1"/>
    <dgm:cxn modelId="{2CE2A87D-C8D1-46B4-9D7F-B41B4AA9DB6F}" type="presParOf" srcId="{FABBA97A-7BBA-4181-990A-4087AC24881C}" destId="{95E25086-2D67-4E81-AD1E-DB5860C69EF4}" srcOrd="0" destOrd="0" presId="urn:microsoft.com/office/officeart/2005/8/layout/orgChart1"/>
    <dgm:cxn modelId="{F58F2EA9-59AF-4313-BA78-0D2F75BAF6B3}" type="presParOf" srcId="{FABBA97A-7BBA-4181-990A-4087AC24881C}" destId="{1C44AD7A-3DFA-4677-AC7F-6052F0CEC62F}" srcOrd="1" destOrd="0" presId="urn:microsoft.com/office/officeart/2005/8/layout/orgChart1"/>
    <dgm:cxn modelId="{63B14BBC-D107-4B4E-A17A-9A85C0BE8C0A}" type="presParOf" srcId="{F4E38D12-02B2-4B8E-9158-D3FCC3154143}" destId="{C2264E2C-759D-4908-AE04-7A011436CA92}" srcOrd="1" destOrd="0" presId="urn:microsoft.com/office/officeart/2005/8/layout/orgChart1"/>
    <dgm:cxn modelId="{7CB3B73B-D679-45CD-A413-F8363E11E854}" type="presParOf" srcId="{F4E38D12-02B2-4B8E-9158-D3FCC3154143}" destId="{BE098EF1-50BE-4C1A-AE10-B677D90D35D7}" srcOrd="2" destOrd="0" presId="urn:microsoft.com/office/officeart/2005/8/layout/orgChart1"/>
    <dgm:cxn modelId="{4DAB9010-AD28-48C8-84AE-AF9CE28DE5DB}" type="presParOf" srcId="{C7995168-57D5-4228-A43B-C0CF85CA2829}" destId="{C9C84932-0FDF-40D7-B8B8-A9B4C54B7D14}" srcOrd="2" destOrd="0" presId="urn:microsoft.com/office/officeart/2005/8/layout/orgChart1"/>
    <dgm:cxn modelId="{B0A7A118-30E0-4A33-A589-68B0C846A2FF}" type="presParOf" srcId="{08094F8D-CA72-4586-AA3C-1F9F22F0DBD4}" destId="{761A163D-9BA5-42DF-8373-1FE11B952990}" srcOrd="2" destOrd="0" presId="urn:microsoft.com/office/officeart/2005/8/layout/orgChart1"/>
    <dgm:cxn modelId="{21BFBE55-E38E-45CA-9785-571114069367}" type="presParOf" srcId="{08094F8D-CA72-4586-AA3C-1F9F22F0DBD4}" destId="{609E9A31-1559-4B5B-8E33-F8017C233639}" srcOrd="3" destOrd="0" presId="urn:microsoft.com/office/officeart/2005/8/layout/orgChart1"/>
    <dgm:cxn modelId="{A896B214-5A18-415D-8948-3B94693B96B4}" type="presParOf" srcId="{609E9A31-1559-4B5B-8E33-F8017C233639}" destId="{4BC0A0DA-A384-4993-917D-84ABE5095295}" srcOrd="0" destOrd="0" presId="urn:microsoft.com/office/officeart/2005/8/layout/orgChart1"/>
    <dgm:cxn modelId="{7530C8ED-DF0A-4F6F-B3C3-6007512069F4}" type="presParOf" srcId="{4BC0A0DA-A384-4993-917D-84ABE5095295}" destId="{71BB03AB-EDFF-4E1F-9D29-ACC63EC103EF}" srcOrd="0" destOrd="0" presId="urn:microsoft.com/office/officeart/2005/8/layout/orgChart1"/>
    <dgm:cxn modelId="{456B8804-F111-4262-929B-D45741E37181}" type="presParOf" srcId="{4BC0A0DA-A384-4993-917D-84ABE5095295}" destId="{2FD5A30D-58FC-47B7-A58F-DC30D027C595}" srcOrd="1" destOrd="0" presId="urn:microsoft.com/office/officeart/2005/8/layout/orgChart1"/>
    <dgm:cxn modelId="{C6CE6AA1-D6B0-4390-9885-17A6B1295393}" type="presParOf" srcId="{609E9A31-1559-4B5B-8E33-F8017C233639}" destId="{B65F7BFD-A3E3-4796-A478-DFDA3B97A35F}" srcOrd="1" destOrd="0" presId="urn:microsoft.com/office/officeart/2005/8/layout/orgChart1"/>
    <dgm:cxn modelId="{12B21C53-B8B3-40F0-A956-9C851071CE2C}" type="presParOf" srcId="{B65F7BFD-A3E3-4796-A478-DFDA3B97A35F}" destId="{40E05749-9565-4372-A682-5C6A6E0DF7D6}" srcOrd="0" destOrd="0" presId="urn:microsoft.com/office/officeart/2005/8/layout/orgChart1"/>
    <dgm:cxn modelId="{BA100F2B-711F-4C7B-84AA-14293FB35A56}" type="presParOf" srcId="{B65F7BFD-A3E3-4796-A478-DFDA3B97A35F}" destId="{18B719C6-3C50-4507-A803-F0E067F1D483}" srcOrd="1" destOrd="0" presId="urn:microsoft.com/office/officeart/2005/8/layout/orgChart1"/>
    <dgm:cxn modelId="{ADD0A08D-E9E5-4577-A272-288493D91DC0}" type="presParOf" srcId="{18B719C6-3C50-4507-A803-F0E067F1D483}" destId="{3C1B4BDE-81C2-4079-9392-99E99898976B}" srcOrd="0" destOrd="0" presId="urn:microsoft.com/office/officeart/2005/8/layout/orgChart1"/>
    <dgm:cxn modelId="{C4BFEEB8-5BBF-4335-B4E0-35B7EEB5A292}" type="presParOf" srcId="{3C1B4BDE-81C2-4079-9392-99E99898976B}" destId="{148E501B-1749-4A6B-AE41-412CB0A9EF90}" srcOrd="0" destOrd="0" presId="urn:microsoft.com/office/officeart/2005/8/layout/orgChart1"/>
    <dgm:cxn modelId="{4E36462D-1EA4-4477-93F1-C0C0A63B98C2}" type="presParOf" srcId="{3C1B4BDE-81C2-4079-9392-99E99898976B}" destId="{5A40E888-0E90-4F6B-967B-9ECBB5AE23EA}" srcOrd="1" destOrd="0" presId="urn:microsoft.com/office/officeart/2005/8/layout/orgChart1"/>
    <dgm:cxn modelId="{915682F3-7DFB-4D40-ADFC-071320E80CBE}" type="presParOf" srcId="{18B719C6-3C50-4507-A803-F0E067F1D483}" destId="{4851E1A6-D814-4F31-A4B7-4768B90612C0}" srcOrd="1" destOrd="0" presId="urn:microsoft.com/office/officeart/2005/8/layout/orgChart1"/>
    <dgm:cxn modelId="{260F1A4E-F38B-4E72-B260-2631C0ECBA7B}" type="presParOf" srcId="{18B719C6-3C50-4507-A803-F0E067F1D483}" destId="{BAED71B5-EB8D-4B2A-9762-8E66FD9F4907}" srcOrd="2" destOrd="0" presId="urn:microsoft.com/office/officeart/2005/8/layout/orgChart1"/>
    <dgm:cxn modelId="{4229D5AD-A02C-4CC7-B3CB-FAF7ED4A3FBF}" type="presParOf" srcId="{B65F7BFD-A3E3-4796-A478-DFDA3B97A35F}" destId="{93A6FB94-874C-4769-B044-192AED9AB35C}" srcOrd="2" destOrd="0" presId="urn:microsoft.com/office/officeart/2005/8/layout/orgChart1"/>
    <dgm:cxn modelId="{98C0205B-26FC-4EBF-9D3C-3255CB472868}" type="presParOf" srcId="{B65F7BFD-A3E3-4796-A478-DFDA3B97A35F}" destId="{0599869F-3C4F-4D97-998A-85EC6FA27F32}" srcOrd="3" destOrd="0" presId="urn:microsoft.com/office/officeart/2005/8/layout/orgChart1"/>
    <dgm:cxn modelId="{89D6F100-CEB4-4C90-AEF6-233A14EE33FE}" type="presParOf" srcId="{0599869F-3C4F-4D97-998A-85EC6FA27F32}" destId="{A75B5E31-4F7F-498D-9A6C-4EBE936EC0C2}" srcOrd="0" destOrd="0" presId="urn:microsoft.com/office/officeart/2005/8/layout/orgChart1"/>
    <dgm:cxn modelId="{E6DFA6D2-C278-44A0-8B19-044480BA1889}" type="presParOf" srcId="{A75B5E31-4F7F-498D-9A6C-4EBE936EC0C2}" destId="{6684D3CA-BB7A-45EF-8A04-07495E080E9B}" srcOrd="0" destOrd="0" presId="urn:microsoft.com/office/officeart/2005/8/layout/orgChart1"/>
    <dgm:cxn modelId="{69444AAE-EDF0-4BD6-9C3C-364514FA2733}" type="presParOf" srcId="{A75B5E31-4F7F-498D-9A6C-4EBE936EC0C2}" destId="{787CE1DF-BBA4-4F71-89D9-51DBE26519A8}" srcOrd="1" destOrd="0" presId="urn:microsoft.com/office/officeart/2005/8/layout/orgChart1"/>
    <dgm:cxn modelId="{C612154C-E0CA-4F08-835F-43213506838C}" type="presParOf" srcId="{0599869F-3C4F-4D97-998A-85EC6FA27F32}" destId="{AEE99B73-8C88-4E9A-BBE1-D19AD447D261}" srcOrd="1" destOrd="0" presId="urn:microsoft.com/office/officeart/2005/8/layout/orgChart1"/>
    <dgm:cxn modelId="{4980EAB6-866E-4008-B30D-D65BCB51EF34}" type="presParOf" srcId="{0599869F-3C4F-4D97-998A-85EC6FA27F32}" destId="{22B4DA44-D241-4987-8692-9F1ECFB00372}" srcOrd="2" destOrd="0" presId="urn:microsoft.com/office/officeart/2005/8/layout/orgChart1"/>
    <dgm:cxn modelId="{45CD69F5-3C02-42C1-9FE2-1CA87005E8CF}" type="presParOf" srcId="{609E9A31-1559-4B5B-8E33-F8017C233639}" destId="{8FF0349C-FCC5-487F-AF62-457EB6ADB73E}" srcOrd="2" destOrd="0" presId="urn:microsoft.com/office/officeart/2005/8/layout/orgChart1"/>
    <dgm:cxn modelId="{BFC1ECCC-3F62-4868-A171-35DF38272B71}" type="presParOf" srcId="{08094F8D-CA72-4586-AA3C-1F9F22F0DBD4}" destId="{8573209B-3E9B-4CE7-9D27-112238CAE3D6}" srcOrd="4" destOrd="0" presId="urn:microsoft.com/office/officeart/2005/8/layout/orgChart1"/>
    <dgm:cxn modelId="{30315A96-FA75-4AB4-BCE4-1B3F60BC8F18}" type="presParOf" srcId="{08094F8D-CA72-4586-AA3C-1F9F22F0DBD4}" destId="{29DE3396-ADA8-4165-B7FB-2A712CC81E5B}" srcOrd="5" destOrd="0" presId="urn:microsoft.com/office/officeart/2005/8/layout/orgChart1"/>
    <dgm:cxn modelId="{6BA686BE-71E1-4894-92F5-9558336AE1B5}" type="presParOf" srcId="{29DE3396-ADA8-4165-B7FB-2A712CC81E5B}" destId="{24EBE674-0589-417A-828C-0FD0DC368459}" srcOrd="0" destOrd="0" presId="urn:microsoft.com/office/officeart/2005/8/layout/orgChart1"/>
    <dgm:cxn modelId="{CF03EDD3-7ECA-4FCA-A8A4-9A54C78DDE15}" type="presParOf" srcId="{24EBE674-0589-417A-828C-0FD0DC368459}" destId="{F1FA7FDD-8722-4E6A-819C-F9457E2448A4}" srcOrd="0" destOrd="0" presId="urn:microsoft.com/office/officeart/2005/8/layout/orgChart1"/>
    <dgm:cxn modelId="{C61EC48C-F30F-4197-99DF-789D22FEB901}" type="presParOf" srcId="{24EBE674-0589-417A-828C-0FD0DC368459}" destId="{9853EE48-F0B3-4F7F-948C-701EF9DC8ED6}" srcOrd="1" destOrd="0" presId="urn:microsoft.com/office/officeart/2005/8/layout/orgChart1"/>
    <dgm:cxn modelId="{4FB251A0-C0C2-4F32-AB29-697228D6700A}" type="presParOf" srcId="{29DE3396-ADA8-4165-B7FB-2A712CC81E5B}" destId="{B3B03B78-DABC-4214-B08B-0960EC94899A}" srcOrd="1" destOrd="0" presId="urn:microsoft.com/office/officeart/2005/8/layout/orgChart1"/>
    <dgm:cxn modelId="{6985E10C-16F6-40FC-9A2F-F7BB4D3B02F4}" type="presParOf" srcId="{29DE3396-ADA8-4165-B7FB-2A712CC81E5B}" destId="{22AD912F-FA9A-4477-96AE-E87FEED5B651}" srcOrd="2" destOrd="0" presId="urn:microsoft.com/office/officeart/2005/8/layout/orgChart1"/>
    <dgm:cxn modelId="{38262103-7BF9-40EB-8470-08157C4E9403}" type="presParOf" srcId="{22AD912F-FA9A-4477-96AE-E87FEED5B651}" destId="{88063932-7D7D-4D06-87FE-9AEA1309FAD7}" srcOrd="0" destOrd="0" presId="urn:microsoft.com/office/officeart/2005/8/layout/orgChart1"/>
    <dgm:cxn modelId="{8716148E-D5FE-4FCF-81F5-AF69D948A0B7}" type="presParOf" srcId="{22AD912F-FA9A-4477-96AE-E87FEED5B651}" destId="{F36D8B5D-BFE2-4C18-8AFB-F29993B1D25E}" srcOrd="1" destOrd="0" presId="urn:microsoft.com/office/officeart/2005/8/layout/orgChart1"/>
    <dgm:cxn modelId="{B15E96CF-D8E8-443C-A5F7-A149321C3644}" type="presParOf" srcId="{F36D8B5D-BFE2-4C18-8AFB-F29993B1D25E}" destId="{7EF0A61C-055C-48A8-9BCD-EABD4B34D74D}" srcOrd="0" destOrd="0" presId="urn:microsoft.com/office/officeart/2005/8/layout/orgChart1"/>
    <dgm:cxn modelId="{9739FB33-3A08-4C1A-A056-6240D94B872A}" type="presParOf" srcId="{7EF0A61C-055C-48A8-9BCD-EABD4B34D74D}" destId="{384B55B2-87E2-49CB-A84A-11855CFCBEAE}" srcOrd="0" destOrd="0" presId="urn:microsoft.com/office/officeart/2005/8/layout/orgChart1"/>
    <dgm:cxn modelId="{A3670E58-5E86-4A5A-8174-2CF66DD1EACE}" type="presParOf" srcId="{7EF0A61C-055C-48A8-9BCD-EABD4B34D74D}" destId="{0E73AE5B-04B7-4D3F-AB4A-7A42FFF2EF3D}" srcOrd="1" destOrd="0" presId="urn:microsoft.com/office/officeart/2005/8/layout/orgChart1"/>
    <dgm:cxn modelId="{4F80B6E4-A2F1-4645-B0D9-7FB1115A2BC5}" type="presParOf" srcId="{F36D8B5D-BFE2-4C18-8AFB-F29993B1D25E}" destId="{03A15A65-C814-4D12-BFD1-4B78DA7E3A86}" srcOrd="1" destOrd="0" presId="urn:microsoft.com/office/officeart/2005/8/layout/orgChart1"/>
    <dgm:cxn modelId="{375076AB-7DF3-4DED-9270-6372C34B9F3B}" type="presParOf" srcId="{03A15A65-C814-4D12-BFD1-4B78DA7E3A86}" destId="{DEC86C42-DEAA-42E2-9691-C7A1EA9DB72F}" srcOrd="0" destOrd="0" presId="urn:microsoft.com/office/officeart/2005/8/layout/orgChart1"/>
    <dgm:cxn modelId="{E780D5BB-33FB-4BC3-8653-4D8152C82AFD}" type="presParOf" srcId="{03A15A65-C814-4D12-BFD1-4B78DA7E3A86}" destId="{8DF11C5E-4C3B-453E-84AF-0BE6583886D5}" srcOrd="1" destOrd="0" presId="urn:microsoft.com/office/officeart/2005/8/layout/orgChart1"/>
    <dgm:cxn modelId="{9B5082C2-12D4-49C6-B7F1-0FC58D5A9D42}" type="presParOf" srcId="{8DF11C5E-4C3B-453E-84AF-0BE6583886D5}" destId="{79133A0A-7506-4533-AA5B-45AFF52569BC}" srcOrd="0" destOrd="0" presId="urn:microsoft.com/office/officeart/2005/8/layout/orgChart1"/>
    <dgm:cxn modelId="{DF536FB5-6EF6-406F-8E22-B36D07DC91E9}" type="presParOf" srcId="{79133A0A-7506-4533-AA5B-45AFF52569BC}" destId="{05B39B11-A7EB-43E4-95DC-B1CD2079F980}" srcOrd="0" destOrd="0" presId="urn:microsoft.com/office/officeart/2005/8/layout/orgChart1"/>
    <dgm:cxn modelId="{150D5C61-05FA-4AF5-89F0-6F00543FC9FE}" type="presParOf" srcId="{79133A0A-7506-4533-AA5B-45AFF52569BC}" destId="{B76CB5E4-B9FC-4114-A593-02D0AFDEC080}" srcOrd="1" destOrd="0" presId="urn:microsoft.com/office/officeart/2005/8/layout/orgChart1"/>
    <dgm:cxn modelId="{74E010C4-8981-413E-80B4-B355339BA9D5}" type="presParOf" srcId="{8DF11C5E-4C3B-453E-84AF-0BE6583886D5}" destId="{3959B1B8-6951-4CCB-B16A-387A5B310E0C}" srcOrd="1" destOrd="0" presId="urn:microsoft.com/office/officeart/2005/8/layout/orgChart1"/>
    <dgm:cxn modelId="{9850D5C6-A354-4A8A-9FCA-6CD366C14E69}" type="presParOf" srcId="{8DF11C5E-4C3B-453E-84AF-0BE6583886D5}" destId="{3B05E7DA-41D5-40A7-A89C-A3B143C768E2}" srcOrd="2" destOrd="0" presId="urn:microsoft.com/office/officeart/2005/8/layout/orgChart1"/>
    <dgm:cxn modelId="{AF828FFE-94C7-49C0-AFB6-92E73205E094}" type="presParOf" srcId="{03A15A65-C814-4D12-BFD1-4B78DA7E3A86}" destId="{3AE023E4-000D-4FF1-BAB2-3F038FCD08A7}" srcOrd="2" destOrd="0" presId="urn:microsoft.com/office/officeart/2005/8/layout/orgChart1"/>
    <dgm:cxn modelId="{6E40731B-614E-473F-B3C9-71E6A62625D6}" type="presParOf" srcId="{03A15A65-C814-4D12-BFD1-4B78DA7E3A86}" destId="{6D542CB2-8CF4-48D6-8734-1B0BB50A0BBC}" srcOrd="3" destOrd="0" presId="urn:microsoft.com/office/officeart/2005/8/layout/orgChart1"/>
    <dgm:cxn modelId="{9C6D379E-4BBC-4B1C-ACBF-1E499F7845B3}" type="presParOf" srcId="{6D542CB2-8CF4-48D6-8734-1B0BB50A0BBC}" destId="{93EEC902-6036-4344-91D0-224B92E846A5}" srcOrd="0" destOrd="0" presId="urn:microsoft.com/office/officeart/2005/8/layout/orgChart1"/>
    <dgm:cxn modelId="{EC4D87A2-8CFD-4DC6-A605-4A91D3EE2C89}" type="presParOf" srcId="{93EEC902-6036-4344-91D0-224B92E846A5}" destId="{C416F2A4-FA72-4727-867A-E4892F712A21}" srcOrd="0" destOrd="0" presId="urn:microsoft.com/office/officeart/2005/8/layout/orgChart1"/>
    <dgm:cxn modelId="{6F30D80C-DBFC-45A8-9617-2B00650AD345}" type="presParOf" srcId="{93EEC902-6036-4344-91D0-224B92E846A5}" destId="{1BA41756-1F4C-4C0B-A956-60EF611F50DB}" srcOrd="1" destOrd="0" presId="urn:microsoft.com/office/officeart/2005/8/layout/orgChart1"/>
    <dgm:cxn modelId="{8E98C7D6-37F7-4765-86B7-87D148987A16}" type="presParOf" srcId="{6D542CB2-8CF4-48D6-8734-1B0BB50A0BBC}" destId="{049733C7-C7B7-4E2B-96D5-4DB9B69015E6}" srcOrd="1" destOrd="0" presId="urn:microsoft.com/office/officeart/2005/8/layout/orgChart1"/>
    <dgm:cxn modelId="{560D7DDF-3409-4566-B950-B242DCE524AB}" type="presParOf" srcId="{6D542CB2-8CF4-48D6-8734-1B0BB50A0BBC}" destId="{F7E70140-D1E3-4EC9-905F-628F2B619676}" srcOrd="2" destOrd="0" presId="urn:microsoft.com/office/officeart/2005/8/layout/orgChart1"/>
    <dgm:cxn modelId="{504D4F42-7879-4E7A-8C63-8787108E5D9B}" type="presParOf" srcId="{F36D8B5D-BFE2-4C18-8AFB-F29993B1D25E}" destId="{085F3256-14BA-44B4-8DEB-310939876EA6}" srcOrd="2" destOrd="0" presId="urn:microsoft.com/office/officeart/2005/8/layout/orgChart1"/>
    <dgm:cxn modelId="{C9202588-30BC-447A-924B-08E6EE0DF699}" type="presParOf" srcId="{22AD912F-FA9A-4477-96AE-E87FEED5B651}" destId="{B842FE51-182C-4B1C-B54C-EAF9C3CF2807}" srcOrd="2" destOrd="0" presId="urn:microsoft.com/office/officeart/2005/8/layout/orgChart1"/>
    <dgm:cxn modelId="{D993CD80-80AC-4340-8E62-5CA42F603112}" type="presParOf" srcId="{22AD912F-FA9A-4477-96AE-E87FEED5B651}" destId="{6E04AA3D-617D-482B-9E3C-A5BD2732FBDB}" srcOrd="3" destOrd="0" presId="urn:microsoft.com/office/officeart/2005/8/layout/orgChart1"/>
    <dgm:cxn modelId="{52C0777F-5688-4F38-8F2B-D54FD660C0CB}" type="presParOf" srcId="{6E04AA3D-617D-482B-9E3C-A5BD2732FBDB}" destId="{1C2061BD-F990-4BA8-8F34-5E4AD89794B8}" srcOrd="0" destOrd="0" presId="urn:microsoft.com/office/officeart/2005/8/layout/orgChart1"/>
    <dgm:cxn modelId="{F4548F33-B0F8-4950-A9CB-467E40ACF574}" type="presParOf" srcId="{1C2061BD-F990-4BA8-8F34-5E4AD89794B8}" destId="{D56F546F-77FB-46CD-9929-66FC5E0B0D33}" srcOrd="0" destOrd="0" presId="urn:microsoft.com/office/officeart/2005/8/layout/orgChart1"/>
    <dgm:cxn modelId="{FB2B4E93-649D-4DF7-8610-B3B4AB71D53A}" type="presParOf" srcId="{1C2061BD-F990-4BA8-8F34-5E4AD89794B8}" destId="{96D0699A-685C-4238-BB9A-3778415F933E}" srcOrd="1" destOrd="0" presId="urn:microsoft.com/office/officeart/2005/8/layout/orgChart1"/>
    <dgm:cxn modelId="{18D2CD1C-57D4-456D-8E22-2FBA7D57A341}" type="presParOf" srcId="{6E04AA3D-617D-482B-9E3C-A5BD2732FBDB}" destId="{1E82ADA0-7420-44AC-BE69-893E383472AE}" srcOrd="1" destOrd="0" presId="urn:microsoft.com/office/officeart/2005/8/layout/orgChart1"/>
    <dgm:cxn modelId="{25BDEAAC-3FC2-4BE1-956B-DDF61F58851E}" type="presParOf" srcId="{1E82ADA0-7420-44AC-BE69-893E383472AE}" destId="{08B69C89-2A7C-4A40-A2F3-4B5C1B6C156B}" srcOrd="0" destOrd="0" presId="urn:microsoft.com/office/officeart/2005/8/layout/orgChart1"/>
    <dgm:cxn modelId="{9A120AD6-55A2-4EF3-9E9D-F68B495D9257}" type="presParOf" srcId="{1E82ADA0-7420-44AC-BE69-893E383472AE}" destId="{CFE24F18-5A75-4095-BB10-199D2380ADEB}" srcOrd="1" destOrd="0" presId="urn:microsoft.com/office/officeart/2005/8/layout/orgChart1"/>
    <dgm:cxn modelId="{E213A1C8-41FB-461E-974F-B7BECD9390C6}" type="presParOf" srcId="{CFE24F18-5A75-4095-BB10-199D2380ADEB}" destId="{43690EA3-E2A8-4312-AE18-F008FF154CC3}" srcOrd="0" destOrd="0" presId="urn:microsoft.com/office/officeart/2005/8/layout/orgChart1"/>
    <dgm:cxn modelId="{1861342A-A00C-4A29-B89D-1A1F17B1266B}" type="presParOf" srcId="{43690EA3-E2A8-4312-AE18-F008FF154CC3}" destId="{50E49741-22DA-4F00-A6C3-D0FFE6383ECD}" srcOrd="0" destOrd="0" presId="urn:microsoft.com/office/officeart/2005/8/layout/orgChart1"/>
    <dgm:cxn modelId="{BA338AA8-F8F0-41BC-AFDF-3E6768EF2B1C}" type="presParOf" srcId="{43690EA3-E2A8-4312-AE18-F008FF154CC3}" destId="{24508763-C5B7-4616-8DA9-C66F31DA5170}" srcOrd="1" destOrd="0" presId="urn:microsoft.com/office/officeart/2005/8/layout/orgChart1"/>
    <dgm:cxn modelId="{49FC1BCB-5C81-42A4-B835-D0F394C94248}" type="presParOf" srcId="{CFE24F18-5A75-4095-BB10-199D2380ADEB}" destId="{5ED8624B-C821-4212-A80C-6A7CC9FD72BB}" srcOrd="1" destOrd="0" presId="urn:microsoft.com/office/officeart/2005/8/layout/orgChart1"/>
    <dgm:cxn modelId="{C8A458A1-B013-4B94-8F9E-CD44B9FCD2ED}" type="presParOf" srcId="{CFE24F18-5A75-4095-BB10-199D2380ADEB}" destId="{01022E89-6EBF-4902-AF1A-6A6D6FC546C2}" srcOrd="2" destOrd="0" presId="urn:microsoft.com/office/officeart/2005/8/layout/orgChart1"/>
    <dgm:cxn modelId="{8DD7C278-FA1C-486F-93E9-95CE379EE7CD}" type="presParOf" srcId="{1E82ADA0-7420-44AC-BE69-893E383472AE}" destId="{757DEC6A-467A-4ED2-BA84-324B65206BC3}" srcOrd="2" destOrd="0" presId="urn:microsoft.com/office/officeart/2005/8/layout/orgChart1"/>
    <dgm:cxn modelId="{174DB5D1-FE4F-4A17-ABDE-1951BC2398C1}" type="presParOf" srcId="{1E82ADA0-7420-44AC-BE69-893E383472AE}" destId="{3603CA92-7845-482F-9B02-D048C90388A0}" srcOrd="3" destOrd="0" presId="urn:microsoft.com/office/officeart/2005/8/layout/orgChart1"/>
    <dgm:cxn modelId="{BB8B839F-F788-416B-8408-7B416DA10FAC}" type="presParOf" srcId="{3603CA92-7845-482F-9B02-D048C90388A0}" destId="{30AF35DA-66E6-47DA-A35F-1CD3D8DFE235}" srcOrd="0" destOrd="0" presId="urn:microsoft.com/office/officeart/2005/8/layout/orgChart1"/>
    <dgm:cxn modelId="{BF042D97-A7DE-460B-9F22-2699805A6196}" type="presParOf" srcId="{30AF35DA-66E6-47DA-A35F-1CD3D8DFE235}" destId="{C50C403C-B5DC-4CD2-A96C-517364D0F870}" srcOrd="0" destOrd="0" presId="urn:microsoft.com/office/officeart/2005/8/layout/orgChart1"/>
    <dgm:cxn modelId="{39644A07-C581-4CD3-A611-0A7ED2D53DCD}" type="presParOf" srcId="{30AF35DA-66E6-47DA-A35F-1CD3D8DFE235}" destId="{60422A02-3D3F-49E4-93B9-8E3AF2C87F1D}" srcOrd="1" destOrd="0" presId="urn:microsoft.com/office/officeart/2005/8/layout/orgChart1"/>
    <dgm:cxn modelId="{5E97FAE3-4452-48E3-A117-0902B77F4070}" type="presParOf" srcId="{3603CA92-7845-482F-9B02-D048C90388A0}" destId="{D7EC9F7B-2A20-456C-94E9-449E049AE2B7}" srcOrd="1" destOrd="0" presId="urn:microsoft.com/office/officeart/2005/8/layout/orgChart1"/>
    <dgm:cxn modelId="{EADD11A4-C8DB-40AE-8914-1DB0954B2C76}" type="presParOf" srcId="{3603CA92-7845-482F-9B02-D048C90388A0}" destId="{753E87E1-CDD7-429C-80FE-68244E0696E5}" srcOrd="2" destOrd="0" presId="urn:microsoft.com/office/officeart/2005/8/layout/orgChart1"/>
    <dgm:cxn modelId="{E28A186C-E002-40D4-B7D2-0CDC58E16C9D}" type="presParOf" srcId="{6E04AA3D-617D-482B-9E3C-A5BD2732FBDB}" destId="{F486537A-AAA1-4F79-8D43-27F27D5E4362}" srcOrd="2" destOrd="0" presId="urn:microsoft.com/office/officeart/2005/8/layout/orgChart1"/>
    <dgm:cxn modelId="{867AE985-9D58-4C83-A01A-F9F78D431B11}" type="presParOf" srcId="{6D1D6676-9B53-40C1-ACD5-10DEDE5D510A}" destId="{7A3C6274-9770-4F33-B1FD-378D16182B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5C007C-25BC-44B5-ADD2-99286CD21991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CED31F67-425A-4284-8137-26A42CE0046A}">
      <dgm:prSet phldrT="[Texto]" custT="1"/>
      <dgm:spPr/>
      <dgm:t>
        <a:bodyPr/>
        <a:lstStyle/>
        <a:p>
          <a:endParaRPr lang="pt-BR" sz="2800" dirty="0" smtClean="0"/>
        </a:p>
        <a:p>
          <a:r>
            <a:rPr lang="pt-BR" sz="2800" dirty="0" smtClean="0"/>
            <a:t>Input</a:t>
          </a:r>
          <a:endParaRPr lang="pt-BR" sz="2800" dirty="0"/>
        </a:p>
      </dgm:t>
    </dgm:pt>
    <dgm:pt modelId="{BBD6F8C2-C385-45D9-AD11-636C4A5BE3F1}" type="parTrans" cxnId="{C6749957-048F-49DE-9D4B-956CD94A5CED}">
      <dgm:prSet/>
      <dgm:spPr/>
      <dgm:t>
        <a:bodyPr/>
        <a:lstStyle/>
        <a:p>
          <a:endParaRPr lang="pt-BR"/>
        </a:p>
      </dgm:t>
    </dgm:pt>
    <dgm:pt modelId="{D9FE264F-B859-44C0-8E24-6A98CF2FDE16}" type="sibTrans" cxnId="{C6749957-048F-49DE-9D4B-956CD94A5CED}">
      <dgm:prSet/>
      <dgm:spPr/>
      <dgm:t>
        <a:bodyPr/>
        <a:lstStyle/>
        <a:p>
          <a:endParaRPr lang="pt-BR"/>
        </a:p>
      </dgm:t>
    </dgm:pt>
    <dgm:pt modelId="{4C4495B6-1E0F-4934-B6B4-FB7447DEC2A9}">
      <dgm:prSet phldrT="[Texto]"/>
      <dgm:spPr/>
      <dgm:t>
        <a:bodyPr/>
        <a:lstStyle/>
        <a:p>
          <a:r>
            <a:rPr lang="pt-BR" dirty="0" smtClean="0"/>
            <a:t>Carregar as imagens em formato bruto (RAW)</a:t>
          </a:r>
          <a:endParaRPr lang="pt-BR" dirty="0"/>
        </a:p>
      </dgm:t>
    </dgm:pt>
    <dgm:pt modelId="{1675A315-FE93-470D-8CC8-CCCF861739F1}" type="parTrans" cxnId="{04E67437-A0B7-46E1-8675-FA49A5BFE979}">
      <dgm:prSet/>
      <dgm:spPr/>
      <dgm:t>
        <a:bodyPr/>
        <a:lstStyle/>
        <a:p>
          <a:endParaRPr lang="pt-BR"/>
        </a:p>
      </dgm:t>
    </dgm:pt>
    <dgm:pt modelId="{2BD18A45-5643-463E-8891-789361E97E9C}" type="sibTrans" cxnId="{04E67437-A0B7-46E1-8675-FA49A5BFE979}">
      <dgm:prSet/>
      <dgm:spPr/>
      <dgm:t>
        <a:bodyPr/>
        <a:lstStyle/>
        <a:p>
          <a:endParaRPr lang="pt-BR"/>
        </a:p>
      </dgm:t>
    </dgm:pt>
    <dgm:pt modelId="{73F65CB0-A18B-4716-998D-D66677C72713}">
      <dgm:prSet phldrT="[Texto]"/>
      <dgm:spPr/>
      <dgm:t>
        <a:bodyPr/>
        <a:lstStyle/>
        <a:p>
          <a:r>
            <a:rPr lang="pt-BR" dirty="0" smtClean="0"/>
            <a:t>Converter as imagens para a Escala de </a:t>
          </a:r>
          <a:r>
            <a:rPr lang="pt-BR" dirty="0" err="1" smtClean="0"/>
            <a:t>Houndsfeld</a:t>
          </a:r>
          <a:endParaRPr lang="pt-BR" dirty="0"/>
        </a:p>
      </dgm:t>
    </dgm:pt>
    <dgm:pt modelId="{76AB9421-B31A-4DC1-ADBA-159E294D216F}" type="parTrans" cxnId="{24CAA27F-B1D7-404D-964D-DFDB6A700741}">
      <dgm:prSet/>
      <dgm:spPr/>
      <dgm:t>
        <a:bodyPr/>
        <a:lstStyle/>
        <a:p>
          <a:endParaRPr lang="pt-BR"/>
        </a:p>
      </dgm:t>
    </dgm:pt>
    <dgm:pt modelId="{8357FD66-B60D-4EBA-809D-CAC040596168}" type="sibTrans" cxnId="{24CAA27F-B1D7-404D-964D-DFDB6A700741}">
      <dgm:prSet/>
      <dgm:spPr/>
      <dgm:t>
        <a:bodyPr/>
        <a:lstStyle/>
        <a:p>
          <a:endParaRPr lang="pt-BR"/>
        </a:p>
      </dgm:t>
    </dgm:pt>
    <dgm:pt modelId="{6E815D15-DA20-43DE-8710-F99F69264F0A}">
      <dgm:prSet phldrT="[Texto]" custT="1"/>
      <dgm:spPr/>
      <dgm:t>
        <a:bodyPr/>
        <a:lstStyle/>
        <a:p>
          <a:endParaRPr lang="pt-BR" sz="2400" dirty="0" smtClean="0"/>
        </a:p>
        <a:p>
          <a:r>
            <a:rPr lang="pt-BR" sz="2400" dirty="0" smtClean="0"/>
            <a:t>Exibição</a:t>
          </a:r>
          <a:endParaRPr lang="pt-BR" sz="2400" dirty="0"/>
        </a:p>
      </dgm:t>
    </dgm:pt>
    <dgm:pt modelId="{6D19EEDE-756B-41A1-B038-99EC397EDF72}" type="parTrans" cxnId="{902EC96E-0D54-42B4-AFB1-26862954B34F}">
      <dgm:prSet/>
      <dgm:spPr/>
      <dgm:t>
        <a:bodyPr/>
        <a:lstStyle/>
        <a:p>
          <a:endParaRPr lang="pt-BR"/>
        </a:p>
      </dgm:t>
    </dgm:pt>
    <dgm:pt modelId="{2A65A5D4-0C7F-42DA-B4FC-7B4A80CD3125}" type="sibTrans" cxnId="{902EC96E-0D54-42B4-AFB1-26862954B34F}">
      <dgm:prSet/>
      <dgm:spPr/>
      <dgm:t>
        <a:bodyPr/>
        <a:lstStyle/>
        <a:p>
          <a:endParaRPr lang="pt-BR"/>
        </a:p>
      </dgm:t>
    </dgm:pt>
    <dgm:pt modelId="{9B5854C7-AFDE-4659-9B18-E2754DE38DE3}">
      <dgm:prSet phldrT="[Texto]"/>
      <dgm:spPr/>
      <dgm:t>
        <a:bodyPr/>
        <a:lstStyle/>
        <a:p>
          <a:r>
            <a:rPr lang="pt-BR" dirty="0" smtClean="0"/>
            <a:t>Geração do histograma e a conclusão do mesmo</a:t>
          </a:r>
          <a:endParaRPr lang="pt-BR" dirty="0"/>
        </a:p>
      </dgm:t>
    </dgm:pt>
    <dgm:pt modelId="{21A4B61D-2D60-4910-B116-DE31A7FD8360}" type="parTrans" cxnId="{8A8932AD-06AD-4935-882A-C0C264244043}">
      <dgm:prSet/>
      <dgm:spPr/>
      <dgm:t>
        <a:bodyPr/>
        <a:lstStyle/>
        <a:p>
          <a:endParaRPr lang="pt-BR"/>
        </a:p>
      </dgm:t>
    </dgm:pt>
    <dgm:pt modelId="{8CD66DFB-6202-47D3-B6F7-A8365716F689}" type="sibTrans" cxnId="{8A8932AD-06AD-4935-882A-C0C264244043}">
      <dgm:prSet/>
      <dgm:spPr/>
      <dgm:t>
        <a:bodyPr/>
        <a:lstStyle/>
        <a:p>
          <a:endParaRPr lang="pt-BR"/>
        </a:p>
      </dgm:t>
    </dgm:pt>
    <dgm:pt modelId="{37D9D8C6-5504-48E3-B9B7-A93975E58D30}">
      <dgm:prSet phldrT="[Texto]"/>
      <dgm:spPr/>
      <dgm:t>
        <a:bodyPr/>
        <a:lstStyle/>
        <a:p>
          <a:r>
            <a:rPr lang="pt-BR" dirty="0" smtClean="0"/>
            <a:t>Exibir a pilha de imagens 2D e a construção óssea 3D</a:t>
          </a:r>
          <a:endParaRPr lang="pt-BR" dirty="0"/>
        </a:p>
      </dgm:t>
    </dgm:pt>
    <dgm:pt modelId="{E5D93DB2-9DD8-4289-929D-84A0D0F537CC}" type="parTrans" cxnId="{7FB2AF55-CEDB-40DE-B149-C98529562751}">
      <dgm:prSet/>
      <dgm:spPr/>
      <dgm:t>
        <a:bodyPr/>
        <a:lstStyle/>
        <a:p>
          <a:endParaRPr lang="pt-BR"/>
        </a:p>
      </dgm:t>
    </dgm:pt>
    <dgm:pt modelId="{7C48B752-ED50-451C-B4E1-145775B9857E}" type="sibTrans" cxnId="{7FB2AF55-CEDB-40DE-B149-C98529562751}">
      <dgm:prSet/>
      <dgm:spPr/>
      <dgm:t>
        <a:bodyPr/>
        <a:lstStyle/>
        <a:p>
          <a:endParaRPr lang="pt-BR"/>
        </a:p>
      </dgm:t>
    </dgm:pt>
    <dgm:pt modelId="{E904E7EC-7401-41F3-A19E-0CC8321AE4CF}">
      <dgm:prSet phldrT="[Texto]" custT="1"/>
      <dgm:spPr/>
      <dgm:t>
        <a:bodyPr/>
        <a:lstStyle/>
        <a:p>
          <a:endParaRPr lang="pt-BR" sz="2400" dirty="0" smtClean="0"/>
        </a:p>
        <a:p>
          <a:r>
            <a:rPr lang="pt-BR" sz="2400" dirty="0" smtClean="0"/>
            <a:t>Segmentação</a:t>
          </a:r>
          <a:endParaRPr lang="pt-BR" sz="2400" dirty="0"/>
        </a:p>
      </dgm:t>
    </dgm:pt>
    <dgm:pt modelId="{8B91FF8D-F22F-406D-994F-568D68D3A861}" type="parTrans" cxnId="{27F9E922-43D5-41E8-8D29-FA815CE9232D}">
      <dgm:prSet/>
      <dgm:spPr/>
      <dgm:t>
        <a:bodyPr/>
        <a:lstStyle/>
        <a:p>
          <a:endParaRPr lang="pt-BR"/>
        </a:p>
      </dgm:t>
    </dgm:pt>
    <dgm:pt modelId="{15D61136-5F07-44FE-89D1-1603A8A2106F}" type="sibTrans" cxnId="{27F9E922-43D5-41E8-8D29-FA815CE9232D}">
      <dgm:prSet/>
      <dgm:spPr/>
      <dgm:t>
        <a:bodyPr/>
        <a:lstStyle/>
        <a:p>
          <a:endParaRPr lang="pt-BR"/>
        </a:p>
      </dgm:t>
    </dgm:pt>
    <dgm:pt modelId="{30AD649A-6C77-41EC-8B0D-369CFE4AF730}">
      <dgm:prSet phldrT="[Texto]"/>
      <dgm:spPr/>
      <dgm:t>
        <a:bodyPr/>
        <a:lstStyle/>
        <a:p>
          <a:r>
            <a:rPr lang="pt-BR" dirty="0" smtClean="0"/>
            <a:t>Utilização de 2 clusters (tecido macio e osso / pulmão e ar)</a:t>
          </a:r>
          <a:endParaRPr lang="pt-BR" dirty="0"/>
        </a:p>
      </dgm:t>
    </dgm:pt>
    <dgm:pt modelId="{999C117D-2E02-4F3F-A804-9A335219612C}" type="parTrans" cxnId="{9648AD60-6879-4CDF-A71C-3F350E166C88}">
      <dgm:prSet/>
      <dgm:spPr/>
      <dgm:t>
        <a:bodyPr/>
        <a:lstStyle/>
        <a:p>
          <a:endParaRPr lang="pt-BR"/>
        </a:p>
      </dgm:t>
    </dgm:pt>
    <dgm:pt modelId="{B925E904-D60C-4334-8572-3249FFBABA12}" type="sibTrans" cxnId="{9648AD60-6879-4CDF-A71C-3F350E166C88}">
      <dgm:prSet/>
      <dgm:spPr/>
      <dgm:t>
        <a:bodyPr/>
        <a:lstStyle/>
        <a:p>
          <a:endParaRPr lang="pt-BR"/>
        </a:p>
      </dgm:t>
    </dgm:pt>
    <dgm:pt modelId="{50D7D26D-45E9-4145-B621-BC4F4C6973C9}">
      <dgm:prSet phldrT="[Texto]"/>
      <dgm:spPr/>
      <dgm:t>
        <a:bodyPr/>
        <a:lstStyle/>
        <a:p>
          <a:r>
            <a:rPr lang="pt-BR" dirty="0" smtClean="0"/>
            <a:t>Erosão e dilatação</a:t>
          </a:r>
          <a:endParaRPr lang="pt-BR" dirty="0"/>
        </a:p>
      </dgm:t>
    </dgm:pt>
    <dgm:pt modelId="{38B4CE9B-E7F2-4FC7-B952-7E087226B50F}" type="parTrans" cxnId="{157CDC19-0F00-462D-9E91-5566EA30B198}">
      <dgm:prSet/>
      <dgm:spPr/>
      <dgm:t>
        <a:bodyPr/>
        <a:lstStyle/>
        <a:p>
          <a:endParaRPr lang="pt-BR"/>
        </a:p>
      </dgm:t>
    </dgm:pt>
    <dgm:pt modelId="{BBAEEE02-90C3-4A66-BD0B-CA9CC7A145C1}" type="sibTrans" cxnId="{157CDC19-0F00-462D-9E91-5566EA30B198}">
      <dgm:prSet/>
      <dgm:spPr/>
      <dgm:t>
        <a:bodyPr/>
        <a:lstStyle/>
        <a:p>
          <a:endParaRPr lang="pt-BR"/>
        </a:p>
      </dgm:t>
    </dgm:pt>
    <dgm:pt modelId="{FA8AE9D4-36C6-4759-A86B-1A53CBF2F085}">
      <dgm:prSet phldrT="[Texto]"/>
      <dgm:spPr/>
      <dgm:t>
        <a:bodyPr/>
        <a:lstStyle/>
        <a:p>
          <a:r>
            <a:rPr lang="pt-BR" dirty="0" smtClean="0"/>
            <a:t>Criação da Máscara Final e aplicação sobre a imagem original</a:t>
          </a:r>
          <a:endParaRPr lang="pt-BR" dirty="0"/>
        </a:p>
      </dgm:t>
    </dgm:pt>
    <dgm:pt modelId="{2B718CAC-3F7B-4EAF-A660-42E2385A82ED}" type="parTrans" cxnId="{19DC7D28-046C-4102-8053-0389581BE179}">
      <dgm:prSet/>
      <dgm:spPr/>
      <dgm:t>
        <a:bodyPr/>
        <a:lstStyle/>
        <a:p>
          <a:endParaRPr lang="pt-BR"/>
        </a:p>
      </dgm:t>
    </dgm:pt>
    <dgm:pt modelId="{40C1DDDC-075D-4DED-B85E-16C15A206A12}" type="sibTrans" cxnId="{19DC7D28-046C-4102-8053-0389581BE179}">
      <dgm:prSet/>
      <dgm:spPr/>
      <dgm:t>
        <a:bodyPr/>
        <a:lstStyle/>
        <a:p>
          <a:endParaRPr lang="pt-BR"/>
        </a:p>
      </dgm:t>
    </dgm:pt>
    <dgm:pt modelId="{E82BE90E-F069-42C1-A1BD-46C753A8E4E9}" type="pres">
      <dgm:prSet presAssocID="{C85C007C-25BC-44B5-ADD2-99286CD21991}" presName="linearFlow" presStyleCnt="0">
        <dgm:presLayoutVars>
          <dgm:dir/>
          <dgm:animLvl val="lvl"/>
          <dgm:resizeHandles val="exact"/>
        </dgm:presLayoutVars>
      </dgm:prSet>
      <dgm:spPr/>
    </dgm:pt>
    <dgm:pt modelId="{B5E412AA-71D2-4CBA-93C0-473A50B32A43}" type="pres">
      <dgm:prSet presAssocID="{CED31F67-425A-4284-8137-26A42CE0046A}" presName="composite" presStyleCnt="0"/>
      <dgm:spPr/>
    </dgm:pt>
    <dgm:pt modelId="{12DE2628-4376-4AF9-8E15-DCC026BEBA55}" type="pres">
      <dgm:prSet presAssocID="{CED31F67-425A-4284-8137-26A42CE0046A}" presName="parentText" presStyleLbl="alignNode1" presStyleIdx="0" presStyleCnt="3" custScaleX="267296">
        <dgm:presLayoutVars>
          <dgm:chMax val="1"/>
          <dgm:bulletEnabled val="1"/>
        </dgm:presLayoutVars>
      </dgm:prSet>
      <dgm:spPr/>
    </dgm:pt>
    <dgm:pt modelId="{671AC209-B3B1-436C-9AAB-53A2AFEF7A6F}" type="pres">
      <dgm:prSet presAssocID="{CED31F67-425A-4284-8137-26A42CE0046A}" presName="descendantText" presStyleLbl="alignAcc1" presStyleIdx="0" presStyleCnt="3" custScaleX="61083" custLinFactNeighborX="-4612" custLinFactNeighborY="125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8310994-EFF3-435F-9ED3-4423D91B956F}" type="pres">
      <dgm:prSet presAssocID="{D9FE264F-B859-44C0-8E24-6A98CF2FDE16}" presName="sp" presStyleCnt="0"/>
      <dgm:spPr/>
    </dgm:pt>
    <dgm:pt modelId="{53059453-F825-443C-83B2-9AB366B81693}" type="pres">
      <dgm:prSet presAssocID="{6E815D15-DA20-43DE-8710-F99F69264F0A}" presName="composite" presStyleCnt="0"/>
      <dgm:spPr/>
    </dgm:pt>
    <dgm:pt modelId="{C64431FE-3851-4D9C-B684-C4E26A2B0D16}" type="pres">
      <dgm:prSet presAssocID="{6E815D15-DA20-43DE-8710-F99F69264F0A}" presName="parentText" presStyleLbl="alignNode1" presStyleIdx="1" presStyleCnt="3" custScaleX="26611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18CF57-C87B-43C1-9CEA-66CB06079F37}" type="pres">
      <dgm:prSet presAssocID="{6E815D15-DA20-43DE-8710-F99F69264F0A}" presName="descendantText" presStyleLbl="alignAcc1" presStyleIdx="1" presStyleCnt="3" custScaleX="61083" custLinFactNeighborX="-5013" custLinFactNeighborY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521465-3AE7-4F10-B758-772E4412209B}" type="pres">
      <dgm:prSet presAssocID="{2A65A5D4-0C7F-42DA-B4FC-7B4A80CD3125}" presName="sp" presStyleCnt="0"/>
      <dgm:spPr/>
    </dgm:pt>
    <dgm:pt modelId="{FFB29ECE-CCC6-4A25-9D5D-0DA2135859A4}" type="pres">
      <dgm:prSet presAssocID="{E904E7EC-7401-41F3-A19E-0CC8321AE4CF}" presName="composite" presStyleCnt="0"/>
      <dgm:spPr/>
    </dgm:pt>
    <dgm:pt modelId="{9CA0809A-C364-431D-A425-C57FB2690E6F}" type="pres">
      <dgm:prSet presAssocID="{E904E7EC-7401-41F3-A19E-0CC8321AE4CF}" presName="parentText" presStyleLbl="alignNode1" presStyleIdx="2" presStyleCnt="3" custScaleX="265658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6F27E6B-C290-42F5-9EF6-EE3BA909368C}" type="pres">
      <dgm:prSet presAssocID="{E904E7EC-7401-41F3-A19E-0CC8321AE4CF}" presName="descendantText" presStyleLbl="alignAcc1" presStyleIdx="2" presStyleCnt="3" custScaleX="7723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4411CD5-AA89-40AC-8DDC-7573BB0833EF}" type="presOf" srcId="{4C4495B6-1E0F-4934-B6B4-FB7447DEC2A9}" destId="{671AC209-B3B1-436C-9AAB-53A2AFEF7A6F}" srcOrd="0" destOrd="0" presId="urn:microsoft.com/office/officeart/2005/8/layout/chevron2"/>
    <dgm:cxn modelId="{F3D5ED6B-9C85-4AFE-959D-2D88F878EDC5}" type="presOf" srcId="{FA8AE9D4-36C6-4759-A86B-1A53CBF2F085}" destId="{E6F27E6B-C290-42F5-9EF6-EE3BA909368C}" srcOrd="0" destOrd="2" presId="urn:microsoft.com/office/officeart/2005/8/layout/chevron2"/>
    <dgm:cxn modelId="{49E7163D-C15C-41C2-9A78-3F5987592669}" type="presOf" srcId="{37D9D8C6-5504-48E3-B9B7-A93975E58D30}" destId="{1218CF57-C87B-43C1-9CEA-66CB06079F37}" srcOrd="0" destOrd="1" presId="urn:microsoft.com/office/officeart/2005/8/layout/chevron2"/>
    <dgm:cxn modelId="{24CAA27F-B1D7-404D-964D-DFDB6A700741}" srcId="{CED31F67-425A-4284-8137-26A42CE0046A}" destId="{73F65CB0-A18B-4716-998D-D66677C72713}" srcOrd="1" destOrd="0" parTransId="{76AB9421-B31A-4DC1-ADBA-159E294D216F}" sibTransId="{8357FD66-B60D-4EBA-809D-CAC040596168}"/>
    <dgm:cxn modelId="{C89A6152-0775-45B5-A451-B91C57792FCD}" type="presOf" srcId="{9B5854C7-AFDE-4659-9B18-E2754DE38DE3}" destId="{1218CF57-C87B-43C1-9CEA-66CB06079F37}" srcOrd="0" destOrd="0" presId="urn:microsoft.com/office/officeart/2005/8/layout/chevron2"/>
    <dgm:cxn modelId="{04E67437-A0B7-46E1-8675-FA49A5BFE979}" srcId="{CED31F67-425A-4284-8137-26A42CE0046A}" destId="{4C4495B6-1E0F-4934-B6B4-FB7447DEC2A9}" srcOrd="0" destOrd="0" parTransId="{1675A315-FE93-470D-8CC8-CCCF861739F1}" sibTransId="{2BD18A45-5643-463E-8891-789361E97E9C}"/>
    <dgm:cxn modelId="{2F7CDCD7-08C0-47D0-BFA1-8F69BE9D23DC}" type="presOf" srcId="{E904E7EC-7401-41F3-A19E-0CC8321AE4CF}" destId="{9CA0809A-C364-431D-A425-C57FB2690E6F}" srcOrd="0" destOrd="0" presId="urn:microsoft.com/office/officeart/2005/8/layout/chevron2"/>
    <dgm:cxn modelId="{7A2FBE79-810F-4355-87F3-620BA2AF8A01}" type="presOf" srcId="{CED31F67-425A-4284-8137-26A42CE0046A}" destId="{12DE2628-4376-4AF9-8E15-DCC026BEBA55}" srcOrd="0" destOrd="0" presId="urn:microsoft.com/office/officeart/2005/8/layout/chevron2"/>
    <dgm:cxn modelId="{87DB8875-5E0B-4F80-898E-08EB40375C86}" type="presOf" srcId="{6E815D15-DA20-43DE-8710-F99F69264F0A}" destId="{C64431FE-3851-4D9C-B684-C4E26A2B0D16}" srcOrd="0" destOrd="0" presId="urn:microsoft.com/office/officeart/2005/8/layout/chevron2"/>
    <dgm:cxn modelId="{902EC96E-0D54-42B4-AFB1-26862954B34F}" srcId="{C85C007C-25BC-44B5-ADD2-99286CD21991}" destId="{6E815D15-DA20-43DE-8710-F99F69264F0A}" srcOrd="1" destOrd="0" parTransId="{6D19EEDE-756B-41A1-B038-99EC397EDF72}" sibTransId="{2A65A5D4-0C7F-42DA-B4FC-7B4A80CD3125}"/>
    <dgm:cxn modelId="{8A8932AD-06AD-4935-882A-C0C264244043}" srcId="{6E815D15-DA20-43DE-8710-F99F69264F0A}" destId="{9B5854C7-AFDE-4659-9B18-E2754DE38DE3}" srcOrd="0" destOrd="0" parTransId="{21A4B61D-2D60-4910-B116-DE31A7FD8360}" sibTransId="{8CD66DFB-6202-47D3-B6F7-A8365716F689}"/>
    <dgm:cxn modelId="{7FB2AF55-CEDB-40DE-B149-C98529562751}" srcId="{6E815D15-DA20-43DE-8710-F99F69264F0A}" destId="{37D9D8C6-5504-48E3-B9B7-A93975E58D30}" srcOrd="1" destOrd="0" parTransId="{E5D93DB2-9DD8-4289-929D-84A0D0F537CC}" sibTransId="{7C48B752-ED50-451C-B4E1-145775B9857E}"/>
    <dgm:cxn modelId="{4326C82C-1989-4A7E-9105-69025C32B4B2}" type="presOf" srcId="{50D7D26D-45E9-4145-B621-BC4F4C6973C9}" destId="{E6F27E6B-C290-42F5-9EF6-EE3BA909368C}" srcOrd="0" destOrd="1" presId="urn:microsoft.com/office/officeart/2005/8/layout/chevron2"/>
    <dgm:cxn modelId="{C6749957-048F-49DE-9D4B-956CD94A5CED}" srcId="{C85C007C-25BC-44B5-ADD2-99286CD21991}" destId="{CED31F67-425A-4284-8137-26A42CE0046A}" srcOrd="0" destOrd="0" parTransId="{BBD6F8C2-C385-45D9-AD11-636C4A5BE3F1}" sibTransId="{D9FE264F-B859-44C0-8E24-6A98CF2FDE16}"/>
    <dgm:cxn modelId="{AB07083C-5C5C-43A3-9496-928F44DF551E}" type="presOf" srcId="{73F65CB0-A18B-4716-998D-D66677C72713}" destId="{671AC209-B3B1-436C-9AAB-53A2AFEF7A6F}" srcOrd="0" destOrd="1" presId="urn:microsoft.com/office/officeart/2005/8/layout/chevron2"/>
    <dgm:cxn modelId="{27F9E922-43D5-41E8-8D29-FA815CE9232D}" srcId="{C85C007C-25BC-44B5-ADD2-99286CD21991}" destId="{E904E7EC-7401-41F3-A19E-0CC8321AE4CF}" srcOrd="2" destOrd="0" parTransId="{8B91FF8D-F22F-406D-994F-568D68D3A861}" sibTransId="{15D61136-5F07-44FE-89D1-1603A8A2106F}"/>
    <dgm:cxn modelId="{9E33EA12-2EB0-4F17-94D9-9F49E444F3B4}" type="presOf" srcId="{C85C007C-25BC-44B5-ADD2-99286CD21991}" destId="{E82BE90E-F069-42C1-A1BD-46C753A8E4E9}" srcOrd="0" destOrd="0" presId="urn:microsoft.com/office/officeart/2005/8/layout/chevron2"/>
    <dgm:cxn modelId="{19DC7D28-046C-4102-8053-0389581BE179}" srcId="{E904E7EC-7401-41F3-A19E-0CC8321AE4CF}" destId="{FA8AE9D4-36C6-4759-A86B-1A53CBF2F085}" srcOrd="2" destOrd="0" parTransId="{2B718CAC-3F7B-4EAF-A660-42E2385A82ED}" sibTransId="{40C1DDDC-075D-4DED-B85E-16C15A206A12}"/>
    <dgm:cxn modelId="{9648AD60-6879-4CDF-A71C-3F350E166C88}" srcId="{E904E7EC-7401-41F3-A19E-0CC8321AE4CF}" destId="{30AD649A-6C77-41EC-8B0D-369CFE4AF730}" srcOrd="0" destOrd="0" parTransId="{999C117D-2E02-4F3F-A804-9A335219612C}" sibTransId="{B925E904-D60C-4334-8572-3249FFBABA12}"/>
    <dgm:cxn modelId="{B4ED6128-8C76-495F-93F3-038349E82D61}" type="presOf" srcId="{30AD649A-6C77-41EC-8B0D-369CFE4AF730}" destId="{E6F27E6B-C290-42F5-9EF6-EE3BA909368C}" srcOrd="0" destOrd="0" presId="urn:microsoft.com/office/officeart/2005/8/layout/chevron2"/>
    <dgm:cxn modelId="{157CDC19-0F00-462D-9E91-5566EA30B198}" srcId="{E904E7EC-7401-41F3-A19E-0CC8321AE4CF}" destId="{50D7D26D-45E9-4145-B621-BC4F4C6973C9}" srcOrd="1" destOrd="0" parTransId="{38B4CE9B-E7F2-4FC7-B952-7E087226B50F}" sibTransId="{BBAEEE02-90C3-4A66-BD0B-CA9CC7A145C1}"/>
    <dgm:cxn modelId="{A13C79DD-4E39-470E-B5D5-A067AEBBB7E0}" type="presParOf" srcId="{E82BE90E-F069-42C1-A1BD-46C753A8E4E9}" destId="{B5E412AA-71D2-4CBA-93C0-473A50B32A43}" srcOrd="0" destOrd="0" presId="urn:microsoft.com/office/officeart/2005/8/layout/chevron2"/>
    <dgm:cxn modelId="{0BA5F62D-AD63-4E57-8237-26C8F1814F0D}" type="presParOf" srcId="{B5E412AA-71D2-4CBA-93C0-473A50B32A43}" destId="{12DE2628-4376-4AF9-8E15-DCC026BEBA55}" srcOrd="0" destOrd="0" presId="urn:microsoft.com/office/officeart/2005/8/layout/chevron2"/>
    <dgm:cxn modelId="{13E23087-8395-4AC8-AF4A-4020C33FC565}" type="presParOf" srcId="{B5E412AA-71D2-4CBA-93C0-473A50B32A43}" destId="{671AC209-B3B1-436C-9AAB-53A2AFEF7A6F}" srcOrd="1" destOrd="0" presId="urn:microsoft.com/office/officeart/2005/8/layout/chevron2"/>
    <dgm:cxn modelId="{1CC257A7-0FF5-46A1-B6A8-B0FBF8E0BB4C}" type="presParOf" srcId="{E82BE90E-F069-42C1-A1BD-46C753A8E4E9}" destId="{48310994-EFF3-435F-9ED3-4423D91B956F}" srcOrd="1" destOrd="0" presId="urn:microsoft.com/office/officeart/2005/8/layout/chevron2"/>
    <dgm:cxn modelId="{D22C47AA-28FA-4310-B944-0A3F25A62A82}" type="presParOf" srcId="{E82BE90E-F069-42C1-A1BD-46C753A8E4E9}" destId="{53059453-F825-443C-83B2-9AB366B81693}" srcOrd="2" destOrd="0" presId="urn:microsoft.com/office/officeart/2005/8/layout/chevron2"/>
    <dgm:cxn modelId="{8DA95EC0-FD56-4E9A-BBEA-8206AE25D40E}" type="presParOf" srcId="{53059453-F825-443C-83B2-9AB366B81693}" destId="{C64431FE-3851-4D9C-B684-C4E26A2B0D16}" srcOrd="0" destOrd="0" presId="urn:microsoft.com/office/officeart/2005/8/layout/chevron2"/>
    <dgm:cxn modelId="{6D0FB16F-9D14-4265-9E54-2D5951DCB58B}" type="presParOf" srcId="{53059453-F825-443C-83B2-9AB366B81693}" destId="{1218CF57-C87B-43C1-9CEA-66CB06079F37}" srcOrd="1" destOrd="0" presId="urn:microsoft.com/office/officeart/2005/8/layout/chevron2"/>
    <dgm:cxn modelId="{CC6F1AA2-1DC3-403C-85BD-74DCA7B4146B}" type="presParOf" srcId="{E82BE90E-F069-42C1-A1BD-46C753A8E4E9}" destId="{0B521465-3AE7-4F10-B758-772E4412209B}" srcOrd="3" destOrd="0" presId="urn:microsoft.com/office/officeart/2005/8/layout/chevron2"/>
    <dgm:cxn modelId="{A711AC99-0EFB-43B1-9794-D337319C18E3}" type="presParOf" srcId="{E82BE90E-F069-42C1-A1BD-46C753A8E4E9}" destId="{FFB29ECE-CCC6-4A25-9D5D-0DA2135859A4}" srcOrd="4" destOrd="0" presId="urn:microsoft.com/office/officeart/2005/8/layout/chevron2"/>
    <dgm:cxn modelId="{1DDF4FFC-39A4-4CF7-8EBA-0D8E68B07D67}" type="presParOf" srcId="{FFB29ECE-CCC6-4A25-9D5D-0DA2135859A4}" destId="{9CA0809A-C364-431D-A425-C57FB2690E6F}" srcOrd="0" destOrd="0" presId="urn:microsoft.com/office/officeart/2005/8/layout/chevron2"/>
    <dgm:cxn modelId="{77806D47-C516-459E-BF6C-EC6E481152F5}" type="presParOf" srcId="{FFB29ECE-CCC6-4A25-9D5D-0DA2135859A4}" destId="{E6F27E6B-C290-42F5-9EF6-EE3BA909368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26163D-A6B4-48A0-8DC7-1D77A4BA9E8B}" type="doc">
      <dgm:prSet loTypeId="urn:microsoft.com/office/officeart/2005/8/layout/orgChart1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EC0576A0-4A8A-42E0-82A5-4F592726A50C}">
      <dgm:prSet phldrT="[Texto]"/>
      <dgm:spPr/>
      <dgm:t>
        <a:bodyPr/>
        <a:lstStyle/>
        <a:p>
          <a:r>
            <a:rPr lang="pt-BR" dirty="0" smtClean="0"/>
            <a:t>Operações Morfológicas</a:t>
          </a:r>
          <a:endParaRPr lang="pt-BR" dirty="0"/>
        </a:p>
      </dgm:t>
    </dgm:pt>
    <dgm:pt modelId="{E03CA709-2AF4-4B9F-A67B-DD26069F1056}" type="parTrans" cxnId="{3A1E7FF8-CE6A-4D1E-BD26-98286EE2CECE}">
      <dgm:prSet/>
      <dgm:spPr/>
      <dgm:t>
        <a:bodyPr/>
        <a:lstStyle/>
        <a:p>
          <a:endParaRPr lang="pt-BR"/>
        </a:p>
      </dgm:t>
    </dgm:pt>
    <dgm:pt modelId="{C1E181A5-8EA2-4AFA-8EFC-BC38B24977A3}" type="sibTrans" cxnId="{3A1E7FF8-CE6A-4D1E-BD26-98286EE2CECE}">
      <dgm:prSet/>
      <dgm:spPr/>
      <dgm:t>
        <a:bodyPr/>
        <a:lstStyle/>
        <a:p>
          <a:endParaRPr lang="pt-BR"/>
        </a:p>
      </dgm:t>
    </dgm:pt>
    <dgm:pt modelId="{397D7EA3-D178-48C6-8EC0-10621412206A}">
      <dgm:prSet phldrT="[Texto]"/>
      <dgm:spPr/>
      <dgm:t>
        <a:bodyPr/>
        <a:lstStyle/>
        <a:p>
          <a:r>
            <a:rPr lang="pt-BR" dirty="0" smtClean="0"/>
            <a:t>Erosão</a:t>
          </a:r>
          <a:endParaRPr lang="pt-BR" dirty="0"/>
        </a:p>
      </dgm:t>
    </dgm:pt>
    <dgm:pt modelId="{F49A0ED9-00B9-49C8-A86E-1514FDFC947C}" type="parTrans" cxnId="{B951C65A-18D8-4386-A28C-6AA78B953412}">
      <dgm:prSet/>
      <dgm:spPr/>
      <dgm:t>
        <a:bodyPr/>
        <a:lstStyle/>
        <a:p>
          <a:endParaRPr lang="pt-BR"/>
        </a:p>
      </dgm:t>
    </dgm:pt>
    <dgm:pt modelId="{7BF13848-8A10-4CE3-B732-28A6B353B00C}" type="sibTrans" cxnId="{B951C65A-18D8-4386-A28C-6AA78B953412}">
      <dgm:prSet/>
      <dgm:spPr/>
      <dgm:t>
        <a:bodyPr/>
        <a:lstStyle/>
        <a:p>
          <a:endParaRPr lang="pt-BR"/>
        </a:p>
      </dgm:t>
    </dgm:pt>
    <dgm:pt modelId="{657F31D7-CB1F-4ABD-A2DF-B308D0F64769}">
      <dgm:prSet phldrT="[Texto]"/>
      <dgm:spPr/>
      <dgm:t>
        <a:bodyPr/>
        <a:lstStyle/>
        <a:p>
          <a:r>
            <a:rPr lang="pt-BR" dirty="0" smtClean="0"/>
            <a:t>Dilatação</a:t>
          </a:r>
          <a:endParaRPr lang="pt-BR" dirty="0"/>
        </a:p>
      </dgm:t>
    </dgm:pt>
    <dgm:pt modelId="{981D0C2E-E6DC-4CEB-B03B-10294F60ED4C}" type="parTrans" cxnId="{F45FA611-706D-4D08-B2C0-9C710DF56DB3}">
      <dgm:prSet/>
      <dgm:spPr/>
      <dgm:t>
        <a:bodyPr/>
        <a:lstStyle/>
        <a:p>
          <a:endParaRPr lang="pt-BR"/>
        </a:p>
      </dgm:t>
    </dgm:pt>
    <dgm:pt modelId="{68477C93-15AD-4706-A3B1-C3DF50CDA2DB}" type="sibTrans" cxnId="{F45FA611-706D-4D08-B2C0-9C710DF56DB3}">
      <dgm:prSet/>
      <dgm:spPr/>
      <dgm:t>
        <a:bodyPr/>
        <a:lstStyle/>
        <a:p>
          <a:endParaRPr lang="pt-BR"/>
        </a:p>
      </dgm:t>
    </dgm:pt>
    <dgm:pt modelId="{8F242076-D1FE-4DEF-99F7-6C2C3CEEFD67}" type="pres">
      <dgm:prSet presAssocID="{8626163D-A6B4-48A0-8DC7-1D77A4BA9E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F4C0C8E-CDD6-460F-B735-B1B6B60B2712}" type="pres">
      <dgm:prSet presAssocID="{EC0576A0-4A8A-42E0-82A5-4F592726A50C}" presName="hierRoot1" presStyleCnt="0">
        <dgm:presLayoutVars>
          <dgm:hierBranch val="init"/>
        </dgm:presLayoutVars>
      </dgm:prSet>
      <dgm:spPr/>
    </dgm:pt>
    <dgm:pt modelId="{AFFB7D87-C125-489E-9231-14A4A7F4385D}" type="pres">
      <dgm:prSet presAssocID="{EC0576A0-4A8A-42E0-82A5-4F592726A50C}" presName="rootComposite1" presStyleCnt="0"/>
      <dgm:spPr/>
    </dgm:pt>
    <dgm:pt modelId="{DD974415-BC53-4F14-AEB0-DBE8FA237E7F}" type="pres">
      <dgm:prSet presAssocID="{EC0576A0-4A8A-42E0-82A5-4F592726A50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2A554C-47B6-4737-8E9D-9DE177C9DDF7}" type="pres">
      <dgm:prSet presAssocID="{EC0576A0-4A8A-42E0-82A5-4F592726A50C}" presName="rootConnector1" presStyleLbl="node1" presStyleIdx="0" presStyleCnt="0"/>
      <dgm:spPr/>
    </dgm:pt>
    <dgm:pt modelId="{EBB9F13F-BED2-42F3-A07E-D91B0A9D4329}" type="pres">
      <dgm:prSet presAssocID="{EC0576A0-4A8A-42E0-82A5-4F592726A50C}" presName="hierChild2" presStyleCnt="0"/>
      <dgm:spPr/>
    </dgm:pt>
    <dgm:pt modelId="{6AB2EDD5-4006-4190-AA86-40FD6112DD82}" type="pres">
      <dgm:prSet presAssocID="{F49A0ED9-00B9-49C8-A86E-1514FDFC947C}" presName="Name37" presStyleLbl="parChTrans1D2" presStyleIdx="0" presStyleCnt="2"/>
      <dgm:spPr/>
    </dgm:pt>
    <dgm:pt modelId="{351C09B4-B1C1-4DCD-B5D7-3368EF2F9C69}" type="pres">
      <dgm:prSet presAssocID="{397D7EA3-D178-48C6-8EC0-10621412206A}" presName="hierRoot2" presStyleCnt="0">
        <dgm:presLayoutVars>
          <dgm:hierBranch val="init"/>
        </dgm:presLayoutVars>
      </dgm:prSet>
      <dgm:spPr/>
    </dgm:pt>
    <dgm:pt modelId="{92D35CB3-5269-4352-839F-EE0BA626104B}" type="pres">
      <dgm:prSet presAssocID="{397D7EA3-D178-48C6-8EC0-10621412206A}" presName="rootComposite" presStyleCnt="0"/>
      <dgm:spPr/>
    </dgm:pt>
    <dgm:pt modelId="{90B0351F-992B-424B-BDF1-F685E6B8BF1C}" type="pres">
      <dgm:prSet presAssocID="{397D7EA3-D178-48C6-8EC0-10621412206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4D3DF1D-0EDF-442B-9CEF-130F9590172E}" type="pres">
      <dgm:prSet presAssocID="{397D7EA3-D178-48C6-8EC0-10621412206A}" presName="rootConnector" presStyleLbl="node2" presStyleIdx="0" presStyleCnt="2"/>
      <dgm:spPr/>
    </dgm:pt>
    <dgm:pt modelId="{3BB5E4A1-201E-43E7-AAB3-2187882965A6}" type="pres">
      <dgm:prSet presAssocID="{397D7EA3-D178-48C6-8EC0-10621412206A}" presName="hierChild4" presStyleCnt="0"/>
      <dgm:spPr/>
    </dgm:pt>
    <dgm:pt modelId="{7DC0A38D-3BF4-4010-A7DC-AB3E741E42D6}" type="pres">
      <dgm:prSet presAssocID="{397D7EA3-D178-48C6-8EC0-10621412206A}" presName="hierChild5" presStyleCnt="0"/>
      <dgm:spPr/>
    </dgm:pt>
    <dgm:pt modelId="{A8DBA6FF-3227-4A5A-809A-D65A1B7B3BAD}" type="pres">
      <dgm:prSet presAssocID="{981D0C2E-E6DC-4CEB-B03B-10294F60ED4C}" presName="Name37" presStyleLbl="parChTrans1D2" presStyleIdx="1" presStyleCnt="2"/>
      <dgm:spPr/>
    </dgm:pt>
    <dgm:pt modelId="{34414480-A49A-4C92-9C26-DB2129BB601B}" type="pres">
      <dgm:prSet presAssocID="{657F31D7-CB1F-4ABD-A2DF-B308D0F64769}" presName="hierRoot2" presStyleCnt="0">
        <dgm:presLayoutVars>
          <dgm:hierBranch val="init"/>
        </dgm:presLayoutVars>
      </dgm:prSet>
      <dgm:spPr/>
    </dgm:pt>
    <dgm:pt modelId="{B4AD40B6-341C-456F-8A77-25712CF32789}" type="pres">
      <dgm:prSet presAssocID="{657F31D7-CB1F-4ABD-A2DF-B308D0F64769}" presName="rootComposite" presStyleCnt="0"/>
      <dgm:spPr/>
    </dgm:pt>
    <dgm:pt modelId="{63B7385B-91A0-45F1-92C1-07646851FC1F}" type="pres">
      <dgm:prSet presAssocID="{657F31D7-CB1F-4ABD-A2DF-B308D0F64769}" presName="rootText" presStyleLbl="node2" presStyleIdx="1" presStyleCnt="2">
        <dgm:presLayoutVars>
          <dgm:chPref val="3"/>
        </dgm:presLayoutVars>
      </dgm:prSet>
      <dgm:spPr/>
    </dgm:pt>
    <dgm:pt modelId="{4D2E003D-5302-4FD7-9C57-7B8D6778C6C1}" type="pres">
      <dgm:prSet presAssocID="{657F31D7-CB1F-4ABD-A2DF-B308D0F64769}" presName="rootConnector" presStyleLbl="node2" presStyleIdx="1" presStyleCnt="2"/>
      <dgm:spPr/>
    </dgm:pt>
    <dgm:pt modelId="{D9186676-EF81-40EB-A68C-0E33AA577751}" type="pres">
      <dgm:prSet presAssocID="{657F31D7-CB1F-4ABD-A2DF-B308D0F64769}" presName="hierChild4" presStyleCnt="0"/>
      <dgm:spPr/>
    </dgm:pt>
    <dgm:pt modelId="{37D362C3-F3BB-4189-B6FF-CC6743218C09}" type="pres">
      <dgm:prSet presAssocID="{657F31D7-CB1F-4ABD-A2DF-B308D0F64769}" presName="hierChild5" presStyleCnt="0"/>
      <dgm:spPr/>
    </dgm:pt>
    <dgm:pt modelId="{5FADDD5F-CC1A-4DA4-A801-D7D44549F877}" type="pres">
      <dgm:prSet presAssocID="{EC0576A0-4A8A-42E0-82A5-4F592726A50C}" presName="hierChild3" presStyleCnt="0"/>
      <dgm:spPr/>
    </dgm:pt>
  </dgm:ptLst>
  <dgm:cxnLst>
    <dgm:cxn modelId="{3A1E7FF8-CE6A-4D1E-BD26-98286EE2CECE}" srcId="{8626163D-A6B4-48A0-8DC7-1D77A4BA9E8B}" destId="{EC0576A0-4A8A-42E0-82A5-4F592726A50C}" srcOrd="0" destOrd="0" parTransId="{E03CA709-2AF4-4B9F-A67B-DD26069F1056}" sibTransId="{C1E181A5-8EA2-4AFA-8EFC-BC38B24977A3}"/>
    <dgm:cxn modelId="{F45FA611-706D-4D08-B2C0-9C710DF56DB3}" srcId="{EC0576A0-4A8A-42E0-82A5-4F592726A50C}" destId="{657F31D7-CB1F-4ABD-A2DF-B308D0F64769}" srcOrd="1" destOrd="0" parTransId="{981D0C2E-E6DC-4CEB-B03B-10294F60ED4C}" sibTransId="{68477C93-15AD-4706-A3B1-C3DF50CDA2DB}"/>
    <dgm:cxn modelId="{0C9FDD35-6E9D-4C21-B7EE-56970CAA148F}" type="presOf" srcId="{397D7EA3-D178-48C6-8EC0-10621412206A}" destId="{F4D3DF1D-0EDF-442B-9CEF-130F9590172E}" srcOrd="1" destOrd="0" presId="urn:microsoft.com/office/officeart/2005/8/layout/orgChart1"/>
    <dgm:cxn modelId="{C47CCD74-2D18-4107-8134-64C7EEC81E67}" type="presOf" srcId="{8626163D-A6B4-48A0-8DC7-1D77A4BA9E8B}" destId="{8F242076-D1FE-4DEF-99F7-6C2C3CEEFD67}" srcOrd="0" destOrd="0" presId="urn:microsoft.com/office/officeart/2005/8/layout/orgChart1"/>
    <dgm:cxn modelId="{1C5ACC91-224E-444E-A1F9-19A7F823A272}" type="presOf" srcId="{397D7EA3-D178-48C6-8EC0-10621412206A}" destId="{90B0351F-992B-424B-BDF1-F685E6B8BF1C}" srcOrd="0" destOrd="0" presId="urn:microsoft.com/office/officeart/2005/8/layout/orgChart1"/>
    <dgm:cxn modelId="{1F371926-DDE9-4454-AFB8-FAAA8E6FC0DF}" type="presOf" srcId="{657F31D7-CB1F-4ABD-A2DF-B308D0F64769}" destId="{4D2E003D-5302-4FD7-9C57-7B8D6778C6C1}" srcOrd="1" destOrd="0" presId="urn:microsoft.com/office/officeart/2005/8/layout/orgChart1"/>
    <dgm:cxn modelId="{2931E742-F6A9-41B9-9077-0CD517D2F0E4}" type="presOf" srcId="{F49A0ED9-00B9-49C8-A86E-1514FDFC947C}" destId="{6AB2EDD5-4006-4190-AA86-40FD6112DD82}" srcOrd="0" destOrd="0" presId="urn:microsoft.com/office/officeart/2005/8/layout/orgChart1"/>
    <dgm:cxn modelId="{39824CA4-4F32-4143-9505-E8AD4B77A221}" type="presOf" srcId="{981D0C2E-E6DC-4CEB-B03B-10294F60ED4C}" destId="{A8DBA6FF-3227-4A5A-809A-D65A1B7B3BAD}" srcOrd="0" destOrd="0" presId="urn:microsoft.com/office/officeart/2005/8/layout/orgChart1"/>
    <dgm:cxn modelId="{B951C65A-18D8-4386-A28C-6AA78B953412}" srcId="{EC0576A0-4A8A-42E0-82A5-4F592726A50C}" destId="{397D7EA3-D178-48C6-8EC0-10621412206A}" srcOrd="0" destOrd="0" parTransId="{F49A0ED9-00B9-49C8-A86E-1514FDFC947C}" sibTransId="{7BF13848-8A10-4CE3-B732-28A6B353B00C}"/>
    <dgm:cxn modelId="{9D1D1D37-7C2B-45F0-8E96-15701A6D0375}" type="presOf" srcId="{EC0576A0-4A8A-42E0-82A5-4F592726A50C}" destId="{AD2A554C-47B6-4737-8E9D-9DE177C9DDF7}" srcOrd="1" destOrd="0" presId="urn:microsoft.com/office/officeart/2005/8/layout/orgChart1"/>
    <dgm:cxn modelId="{11BA5E9B-E6A4-421A-B0A8-4014E611C60A}" type="presOf" srcId="{657F31D7-CB1F-4ABD-A2DF-B308D0F64769}" destId="{63B7385B-91A0-45F1-92C1-07646851FC1F}" srcOrd="0" destOrd="0" presId="urn:microsoft.com/office/officeart/2005/8/layout/orgChart1"/>
    <dgm:cxn modelId="{92DCBD8B-32C9-4CC9-8F69-DCAC6BF425CE}" type="presOf" srcId="{EC0576A0-4A8A-42E0-82A5-4F592726A50C}" destId="{DD974415-BC53-4F14-AEB0-DBE8FA237E7F}" srcOrd="0" destOrd="0" presId="urn:microsoft.com/office/officeart/2005/8/layout/orgChart1"/>
    <dgm:cxn modelId="{2818DD02-8E00-45A6-BC73-428BDE3E614D}" type="presParOf" srcId="{8F242076-D1FE-4DEF-99F7-6C2C3CEEFD67}" destId="{2F4C0C8E-CDD6-460F-B735-B1B6B60B2712}" srcOrd="0" destOrd="0" presId="urn:microsoft.com/office/officeart/2005/8/layout/orgChart1"/>
    <dgm:cxn modelId="{DB6AB4DB-F4D6-4148-ADAB-0AEA7F8DD0DD}" type="presParOf" srcId="{2F4C0C8E-CDD6-460F-B735-B1B6B60B2712}" destId="{AFFB7D87-C125-489E-9231-14A4A7F4385D}" srcOrd="0" destOrd="0" presId="urn:microsoft.com/office/officeart/2005/8/layout/orgChart1"/>
    <dgm:cxn modelId="{373B2C5B-6B32-45DD-9656-5C21724BC6FC}" type="presParOf" srcId="{AFFB7D87-C125-489E-9231-14A4A7F4385D}" destId="{DD974415-BC53-4F14-AEB0-DBE8FA237E7F}" srcOrd="0" destOrd="0" presId="urn:microsoft.com/office/officeart/2005/8/layout/orgChart1"/>
    <dgm:cxn modelId="{CD6A591C-FC1F-461A-8F94-FCB0C907DF0C}" type="presParOf" srcId="{AFFB7D87-C125-489E-9231-14A4A7F4385D}" destId="{AD2A554C-47B6-4737-8E9D-9DE177C9DDF7}" srcOrd="1" destOrd="0" presId="urn:microsoft.com/office/officeart/2005/8/layout/orgChart1"/>
    <dgm:cxn modelId="{890E5FA2-999B-424B-9E83-3721EDD49A64}" type="presParOf" srcId="{2F4C0C8E-CDD6-460F-B735-B1B6B60B2712}" destId="{EBB9F13F-BED2-42F3-A07E-D91B0A9D4329}" srcOrd="1" destOrd="0" presId="urn:microsoft.com/office/officeart/2005/8/layout/orgChart1"/>
    <dgm:cxn modelId="{D5B66FC7-7635-4378-8377-02768C12AE66}" type="presParOf" srcId="{EBB9F13F-BED2-42F3-A07E-D91B0A9D4329}" destId="{6AB2EDD5-4006-4190-AA86-40FD6112DD82}" srcOrd="0" destOrd="0" presId="urn:microsoft.com/office/officeart/2005/8/layout/orgChart1"/>
    <dgm:cxn modelId="{092407F7-066F-4860-B0C2-EA3A3194B699}" type="presParOf" srcId="{EBB9F13F-BED2-42F3-A07E-D91B0A9D4329}" destId="{351C09B4-B1C1-4DCD-B5D7-3368EF2F9C69}" srcOrd="1" destOrd="0" presId="urn:microsoft.com/office/officeart/2005/8/layout/orgChart1"/>
    <dgm:cxn modelId="{21553D94-ACE2-465B-968D-8D139142A214}" type="presParOf" srcId="{351C09B4-B1C1-4DCD-B5D7-3368EF2F9C69}" destId="{92D35CB3-5269-4352-839F-EE0BA626104B}" srcOrd="0" destOrd="0" presId="urn:microsoft.com/office/officeart/2005/8/layout/orgChart1"/>
    <dgm:cxn modelId="{8D4EEA7A-AF7C-417B-AB76-2E2A2F098743}" type="presParOf" srcId="{92D35CB3-5269-4352-839F-EE0BA626104B}" destId="{90B0351F-992B-424B-BDF1-F685E6B8BF1C}" srcOrd="0" destOrd="0" presId="urn:microsoft.com/office/officeart/2005/8/layout/orgChart1"/>
    <dgm:cxn modelId="{B5528F4B-4485-441F-9D09-D893DB9C567E}" type="presParOf" srcId="{92D35CB3-5269-4352-839F-EE0BA626104B}" destId="{F4D3DF1D-0EDF-442B-9CEF-130F9590172E}" srcOrd="1" destOrd="0" presId="urn:microsoft.com/office/officeart/2005/8/layout/orgChart1"/>
    <dgm:cxn modelId="{DF5E2554-B57A-4EB6-B64A-E94393DA48A3}" type="presParOf" srcId="{351C09B4-B1C1-4DCD-B5D7-3368EF2F9C69}" destId="{3BB5E4A1-201E-43E7-AAB3-2187882965A6}" srcOrd="1" destOrd="0" presId="urn:microsoft.com/office/officeart/2005/8/layout/orgChart1"/>
    <dgm:cxn modelId="{60E9DB5A-610A-4754-9211-B68541D5187D}" type="presParOf" srcId="{351C09B4-B1C1-4DCD-B5D7-3368EF2F9C69}" destId="{7DC0A38D-3BF4-4010-A7DC-AB3E741E42D6}" srcOrd="2" destOrd="0" presId="urn:microsoft.com/office/officeart/2005/8/layout/orgChart1"/>
    <dgm:cxn modelId="{EEBC5ED6-9DE4-431E-932C-64CFE4DCF757}" type="presParOf" srcId="{EBB9F13F-BED2-42F3-A07E-D91B0A9D4329}" destId="{A8DBA6FF-3227-4A5A-809A-D65A1B7B3BAD}" srcOrd="2" destOrd="0" presId="urn:microsoft.com/office/officeart/2005/8/layout/orgChart1"/>
    <dgm:cxn modelId="{07EE3921-882D-4495-893A-F8F8CEA80388}" type="presParOf" srcId="{EBB9F13F-BED2-42F3-A07E-D91B0A9D4329}" destId="{34414480-A49A-4C92-9C26-DB2129BB601B}" srcOrd="3" destOrd="0" presId="urn:microsoft.com/office/officeart/2005/8/layout/orgChart1"/>
    <dgm:cxn modelId="{E52740EF-2FF2-4EED-AEFD-AF95F8EE556C}" type="presParOf" srcId="{34414480-A49A-4C92-9C26-DB2129BB601B}" destId="{B4AD40B6-341C-456F-8A77-25712CF32789}" srcOrd="0" destOrd="0" presId="urn:microsoft.com/office/officeart/2005/8/layout/orgChart1"/>
    <dgm:cxn modelId="{2FD5C5F8-200C-4579-ADD3-A1094E8607A9}" type="presParOf" srcId="{B4AD40B6-341C-456F-8A77-25712CF32789}" destId="{63B7385B-91A0-45F1-92C1-07646851FC1F}" srcOrd="0" destOrd="0" presId="urn:microsoft.com/office/officeart/2005/8/layout/orgChart1"/>
    <dgm:cxn modelId="{14B5E110-0FBF-4387-BB08-98FDAD611B36}" type="presParOf" srcId="{B4AD40B6-341C-456F-8A77-25712CF32789}" destId="{4D2E003D-5302-4FD7-9C57-7B8D6778C6C1}" srcOrd="1" destOrd="0" presId="urn:microsoft.com/office/officeart/2005/8/layout/orgChart1"/>
    <dgm:cxn modelId="{552074F9-E6A3-43EF-BE8F-139B926E3575}" type="presParOf" srcId="{34414480-A49A-4C92-9C26-DB2129BB601B}" destId="{D9186676-EF81-40EB-A68C-0E33AA577751}" srcOrd="1" destOrd="0" presId="urn:microsoft.com/office/officeart/2005/8/layout/orgChart1"/>
    <dgm:cxn modelId="{A1201FD8-AD7E-486F-8BC6-A541AB7DEF9F}" type="presParOf" srcId="{34414480-A49A-4C92-9C26-DB2129BB601B}" destId="{37D362C3-F3BB-4189-B6FF-CC6743218C09}" srcOrd="2" destOrd="0" presId="urn:microsoft.com/office/officeart/2005/8/layout/orgChart1"/>
    <dgm:cxn modelId="{1A33313A-98D7-42B8-AF52-E19E7338EEF9}" type="presParOf" srcId="{2F4C0C8E-CDD6-460F-B735-B1B6B60B2712}" destId="{5FADDD5F-CC1A-4DA4-A801-D7D44549F8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6AF15-0FA6-43A7-A346-58930948735B}">
      <dsp:nvSpPr>
        <dsp:cNvPr id="0" name=""/>
        <dsp:cNvSpPr/>
      </dsp:nvSpPr>
      <dsp:spPr>
        <a:xfrm>
          <a:off x="1543865" y="1125016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Técnicas</a:t>
          </a:r>
          <a:endParaRPr lang="pt-BR" sz="18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1572491" y="1153642"/>
        <a:ext cx="1897450" cy="920099"/>
      </dsp:txXfrm>
    </dsp:sp>
    <dsp:sp modelId="{7393DC69-63B3-415C-8390-AAEABF4B5B4F}">
      <dsp:nvSpPr>
        <dsp:cNvPr id="0" name=""/>
        <dsp:cNvSpPr/>
      </dsp:nvSpPr>
      <dsp:spPr>
        <a:xfrm rot="19457599">
          <a:off x="3408063" y="1312488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3865435" y="1308631"/>
        <a:ext cx="48144" cy="48144"/>
      </dsp:txXfrm>
    </dsp:sp>
    <dsp:sp modelId="{36BB007A-949C-4DD1-A25F-2C9A5824C174}">
      <dsp:nvSpPr>
        <dsp:cNvPr id="0" name=""/>
        <dsp:cNvSpPr/>
      </dsp:nvSpPr>
      <dsp:spPr>
        <a:xfrm>
          <a:off x="4280448" y="563039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Biópsia</a:t>
          </a:r>
          <a:endParaRPr lang="pt-BR" sz="18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4309074" y="591665"/>
        <a:ext cx="1897450" cy="920099"/>
      </dsp:txXfrm>
    </dsp:sp>
    <dsp:sp modelId="{7B9540C8-04A6-4150-AF3C-1CAF5F1DDE39}">
      <dsp:nvSpPr>
        <dsp:cNvPr id="0" name=""/>
        <dsp:cNvSpPr/>
      </dsp:nvSpPr>
      <dsp:spPr>
        <a:xfrm rot="2142401">
          <a:off x="3408063" y="1874465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3865435" y="1870608"/>
        <a:ext cx="48144" cy="48144"/>
      </dsp:txXfrm>
    </dsp:sp>
    <dsp:sp modelId="{1064E77F-1157-4FA3-A40C-CFC14DB96FA9}">
      <dsp:nvSpPr>
        <dsp:cNvPr id="0" name=""/>
        <dsp:cNvSpPr/>
      </dsp:nvSpPr>
      <dsp:spPr>
        <a:xfrm>
          <a:off x="4280448" y="1686993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Imagens</a:t>
          </a:r>
          <a:endParaRPr lang="pt-BR" sz="18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4309074" y="1715619"/>
        <a:ext cx="1897450" cy="920099"/>
      </dsp:txXfrm>
    </dsp:sp>
    <dsp:sp modelId="{29EE68F2-1315-4E3F-A696-4564152B2666}">
      <dsp:nvSpPr>
        <dsp:cNvPr id="0" name=""/>
        <dsp:cNvSpPr/>
      </dsp:nvSpPr>
      <dsp:spPr>
        <a:xfrm rot="17692822">
          <a:off x="5696885" y="1312488"/>
          <a:ext cx="185841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58413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6579631" y="1286243"/>
        <a:ext cx="92920" cy="92920"/>
      </dsp:txXfrm>
    </dsp:sp>
    <dsp:sp modelId="{4FA8EE64-D3B3-4D42-B52C-6A0DA28E7518}">
      <dsp:nvSpPr>
        <dsp:cNvPr id="0" name=""/>
        <dsp:cNvSpPr/>
      </dsp:nvSpPr>
      <dsp:spPr>
        <a:xfrm>
          <a:off x="7017032" y="1062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Raio-X</a:t>
          </a:r>
          <a:endParaRPr lang="pt-BR" sz="18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7045658" y="29688"/>
        <a:ext cx="1897450" cy="920099"/>
      </dsp:txXfrm>
    </dsp:sp>
    <dsp:sp modelId="{D9581532-9BF1-47E4-B859-689C4824F2F0}">
      <dsp:nvSpPr>
        <dsp:cNvPr id="0" name=""/>
        <dsp:cNvSpPr/>
      </dsp:nvSpPr>
      <dsp:spPr>
        <a:xfrm rot="19457599">
          <a:off x="6144647" y="1874465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6602019" y="1870608"/>
        <a:ext cx="48144" cy="48144"/>
      </dsp:txXfrm>
    </dsp:sp>
    <dsp:sp modelId="{D47680C8-2A88-4108-B402-FBA07EE0856D}">
      <dsp:nvSpPr>
        <dsp:cNvPr id="0" name=""/>
        <dsp:cNvSpPr/>
      </dsp:nvSpPr>
      <dsp:spPr>
        <a:xfrm>
          <a:off x="7017032" y="1125016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Ultra-som</a:t>
          </a:r>
          <a:endParaRPr lang="pt-BR" sz="18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7045658" y="1153642"/>
        <a:ext cx="1897450" cy="920099"/>
      </dsp:txXfrm>
    </dsp:sp>
    <dsp:sp modelId="{016AA960-7199-4DD5-B3CD-3EA1C6E90EBB}">
      <dsp:nvSpPr>
        <dsp:cNvPr id="0" name=""/>
        <dsp:cNvSpPr/>
      </dsp:nvSpPr>
      <dsp:spPr>
        <a:xfrm rot="2142401">
          <a:off x="6144647" y="2436442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6602019" y="2432585"/>
        <a:ext cx="48144" cy="48144"/>
      </dsp:txXfrm>
    </dsp:sp>
    <dsp:sp modelId="{53568EEE-5483-4AFA-A013-FC2B7489AEEC}">
      <dsp:nvSpPr>
        <dsp:cNvPr id="0" name=""/>
        <dsp:cNvSpPr/>
      </dsp:nvSpPr>
      <dsp:spPr>
        <a:xfrm>
          <a:off x="7017032" y="2248970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76200">
          <a:solidFill>
            <a:srgbClr val="7030A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Tomografia Computadorizada</a:t>
          </a:r>
          <a:endParaRPr lang="pt-BR" sz="18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7045658" y="2277596"/>
        <a:ext cx="1897450" cy="920099"/>
      </dsp:txXfrm>
    </dsp:sp>
    <dsp:sp modelId="{5E844546-876F-4C2E-BE55-B61186EDF329}">
      <dsp:nvSpPr>
        <dsp:cNvPr id="0" name=""/>
        <dsp:cNvSpPr/>
      </dsp:nvSpPr>
      <dsp:spPr>
        <a:xfrm rot="3907178">
          <a:off x="5696885" y="2998419"/>
          <a:ext cx="185841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58413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6579631" y="2972174"/>
        <a:ext cx="92920" cy="92920"/>
      </dsp:txXfrm>
    </dsp:sp>
    <dsp:sp modelId="{71478DF5-2C63-4456-8A12-0A729B941854}">
      <dsp:nvSpPr>
        <dsp:cNvPr id="0" name=""/>
        <dsp:cNvSpPr/>
      </dsp:nvSpPr>
      <dsp:spPr>
        <a:xfrm>
          <a:off x="7017032" y="3372924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76200">
          <a:solidFill>
            <a:srgbClr val="7030A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Ressonância Magnética</a:t>
          </a:r>
          <a:endParaRPr lang="pt-BR" sz="18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7045658" y="3401550"/>
        <a:ext cx="1897450" cy="920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DEC6A-467A-4ED2-BA84-324B65206BC3}">
      <dsp:nvSpPr>
        <dsp:cNvPr id="0" name=""/>
        <dsp:cNvSpPr/>
      </dsp:nvSpPr>
      <dsp:spPr>
        <a:xfrm>
          <a:off x="7782307" y="2500992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69C89-2A7C-4A40-A2F3-4B5C1B6C156B}">
      <dsp:nvSpPr>
        <dsp:cNvPr id="0" name=""/>
        <dsp:cNvSpPr/>
      </dsp:nvSpPr>
      <dsp:spPr>
        <a:xfrm>
          <a:off x="7782307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2FE51-182C-4B1C-B54C-EAF9C3CF2807}">
      <dsp:nvSpPr>
        <dsp:cNvPr id="0" name=""/>
        <dsp:cNvSpPr/>
      </dsp:nvSpPr>
      <dsp:spPr>
        <a:xfrm>
          <a:off x="6569893" y="1577074"/>
          <a:ext cx="561768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561768" y="5985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023E4-000D-4FF1-BAB2-3F038FCD08A7}">
      <dsp:nvSpPr>
        <dsp:cNvPr id="0" name=""/>
        <dsp:cNvSpPr/>
      </dsp:nvSpPr>
      <dsp:spPr>
        <a:xfrm>
          <a:off x="5361903" y="2500992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86C42-DEAA-42E2-9691-C7A1EA9DB72F}">
      <dsp:nvSpPr>
        <dsp:cNvPr id="0" name=""/>
        <dsp:cNvSpPr/>
      </dsp:nvSpPr>
      <dsp:spPr>
        <a:xfrm>
          <a:off x="5361903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63932-7D7D-4D06-87FE-9AEA1309FAD7}">
      <dsp:nvSpPr>
        <dsp:cNvPr id="0" name=""/>
        <dsp:cNvSpPr/>
      </dsp:nvSpPr>
      <dsp:spPr>
        <a:xfrm>
          <a:off x="6012549" y="1577074"/>
          <a:ext cx="557343" cy="598594"/>
        </a:xfrm>
        <a:custGeom>
          <a:avLst/>
          <a:gdLst/>
          <a:ahLst/>
          <a:cxnLst/>
          <a:rect l="0" t="0" r="0" b="0"/>
          <a:pathLst>
            <a:path>
              <a:moveTo>
                <a:pt x="557343" y="0"/>
              </a:moveTo>
              <a:lnTo>
                <a:pt x="557343" y="598594"/>
              </a:lnTo>
              <a:lnTo>
                <a:pt x="0" y="5985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3209B-3E9B-4CE7-9D27-112238CAE3D6}">
      <dsp:nvSpPr>
        <dsp:cNvPr id="0" name=""/>
        <dsp:cNvSpPr/>
      </dsp:nvSpPr>
      <dsp:spPr>
        <a:xfrm>
          <a:off x="4441238" y="653156"/>
          <a:ext cx="2128654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2128654" y="136635"/>
              </a:lnTo>
              <a:lnTo>
                <a:pt x="2128654" y="27327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6FB94-874C-4769-B044-192AED9AB35C}">
      <dsp:nvSpPr>
        <dsp:cNvPr id="0" name=""/>
        <dsp:cNvSpPr/>
      </dsp:nvSpPr>
      <dsp:spPr>
        <a:xfrm>
          <a:off x="2941499" y="1577074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05749-9565-4372-A682-5C6A6E0DF7D6}">
      <dsp:nvSpPr>
        <dsp:cNvPr id="0" name=""/>
        <dsp:cNvSpPr/>
      </dsp:nvSpPr>
      <dsp:spPr>
        <a:xfrm>
          <a:off x="2941499" y="1577074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A163D-9BA5-42DF-8373-1FE11B952990}">
      <dsp:nvSpPr>
        <dsp:cNvPr id="0" name=""/>
        <dsp:cNvSpPr/>
      </dsp:nvSpPr>
      <dsp:spPr>
        <a:xfrm>
          <a:off x="3462016" y="653156"/>
          <a:ext cx="979222" cy="273271"/>
        </a:xfrm>
        <a:custGeom>
          <a:avLst/>
          <a:gdLst/>
          <a:ahLst/>
          <a:cxnLst/>
          <a:rect l="0" t="0" r="0" b="0"/>
          <a:pathLst>
            <a:path>
              <a:moveTo>
                <a:pt x="979222" y="0"/>
              </a:moveTo>
              <a:lnTo>
                <a:pt x="979222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9755C-C897-4858-B5A8-882CBF3FF030}">
      <dsp:nvSpPr>
        <dsp:cNvPr id="0" name=""/>
        <dsp:cNvSpPr/>
      </dsp:nvSpPr>
      <dsp:spPr>
        <a:xfrm>
          <a:off x="1366934" y="1577074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8A656-E1B9-475D-BAE0-6A6F71843075}">
      <dsp:nvSpPr>
        <dsp:cNvPr id="0" name=""/>
        <dsp:cNvSpPr/>
      </dsp:nvSpPr>
      <dsp:spPr>
        <a:xfrm>
          <a:off x="1366934" y="1577074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6CA62-340F-42AA-B6D6-20BCDCB2BDEE}">
      <dsp:nvSpPr>
        <dsp:cNvPr id="0" name=""/>
        <dsp:cNvSpPr/>
      </dsp:nvSpPr>
      <dsp:spPr>
        <a:xfrm>
          <a:off x="1887452" y="653156"/>
          <a:ext cx="2553786" cy="273271"/>
        </a:xfrm>
        <a:custGeom>
          <a:avLst/>
          <a:gdLst/>
          <a:ahLst/>
          <a:cxnLst/>
          <a:rect l="0" t="0" r="0" b="0"/>
          <a:pathLst>
            <a:path>
              <a:moveTo>
                <a:pt x="2553786" y="0"/>
              </a:moveTo>
              <a:lnTo>
                <a:pt x="2553786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7D133-98A4-4C16-850A-F4259510220F}">
      <dsp:nvSpPr>
        <dsp:cNvPr id="0" name=""/>
        <dsp:cNvSpPr/>
      </dsp:nvSpPr>
      <dsp:spPr>
        <a:xfrm>
          <a:off x="2508506" y="2510"/>
          <a:ext cx="3865463" cy="6506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Técnicas de Segmentação de Imagens</a:t>
          </a:r>
          <a:endParaRPr lang="pt-BR" sz="16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2508506" y="2510"/>
        <a:ext cx="3865463" cy="650646"/>
      </dsp:txXfrm>
    </dsp:sp>
    <dsp:sp modelId="{A17F2070-C7F3-4C1A-8BA1-60698502A715}">
      <dsp:nvSpPr>
        <dsp:cNvPr id="0" name=""/>
        <dsp:cNvSpPr/>
      </dsp:nvSpPr>
      <dsp:spPr>
        <a:xfrm>
          <a:off x="1236805" y="926428"/>
          <a:ext cx="1301292" cy="6506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Baseado em borda</a:t>
          </a:r>
          <a:endParaRPr lang="pt-BR" sz="16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1236805" y="926428"/>
        <a:ext cx="1301292" cy="650646"/>
      </dsp:txXfrm>
    </dsp:sp>
    <dsp:sp modelId="{72727AA1-03D3-4003-B581-52D1BECACB7C}">
      <dsp:nvSpPr>
        <dsp:cNvPr id="0" name=""/>
        <dsp:cNvSpPr/>
      </dsp:nvSpPr>
      <dsp:spPr>
        <a:xfrm>
          <a:off x="1562128" y="1850345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Detecção de bordas</a:t>
          </a:r>
          <a:endParaRPr lang="pt-BR" sz="16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1562128" y="1850345"/>
        <a:ext cx="1301292" cy="650646"/>
      </dsp:txXfrm>
    </dsp:sp>
    <dsp:sp modelId="{95E25086-2D67-4E81-AD1E-DB5860C69EF4}">
      <dsp:nvSpPr>
        <dsp:cNvPr id="0" name=""/>
        <dsp:cNvSpPr/>
      </dsp:nvSpPr>
      <dsp:spPr>
        <a:xfrm>
          <a:off x="1562128" y="2774263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Contorno ativo</a:t>
          </a:r>
          <a:endParaRPr lang="pt-BR" sz="16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1562128" y="2774263"/>
        <a:ext cx="1301292" cy="650646"/>
      </dsp:txXfrm>
    </dsp:sp>
    <dsp:sp modelId="{71BB03AB-EDFF-4E1F-9D29-ACC63EC103EF}">
      <dsp:nvSpPr>
        <dsp:cNvPr id="0" name=""/>
        <dsp:cNvSpPr/>
      </dsp:nvSpPr>
      <dsp:spPr>
        <a:xfrm>
          <a:off x="2811369" y="926428"/>
          <a:ext cx="1301292" cy="6506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Baseado em regiões</a:t>
          </a:r>
          <a:endParaRPr lang="pt-BR" sz="16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2811369" y="926428"/>
        <a:ext cx="1301292" cy="650646"/>
      </dsp:txXfrm>
    </dsp:sp>
    <dsp:sp modelId="{148E501B-1749-4A6B-AE41-412CB0A9EF90}">
      <dsp:nvSpPr>
        <dsp:cNvPr id="0" name=""/>
        <dsp:cNvSpPr/>
      </dsp:nvSpPr>
      <dsp:spPr>
        <a:xfrm>
          <a:off x="3136692" y="1850345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Merge e Split</a:t>
          </a:r>
          <a:endParaRPr lang="pt-BR" sz="16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3136692" y="1850345"/>
        <a:ext cx="1301292" cy="650646"/>
      </dsp:txXfrm>
    </dsp:sp>
    <dsp:sp modelId="{6684D3CA-BB7A-45EF-8A04-07495E080E9B}">
      <dsp:nvSpPr>
        <dsp:cNvPr id="0" name=""/>
        <dsp:cNvSpPr/>
      </dsp:nvSpPr>
      <dsp:spPr>
        <a:xfrm>
          <a:off x="3136692" y="2774263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Graph</a:t>
          </a:r>
          <a:r>
            <a:rPr lang="pt-BR" sz="16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pt-BR" sz="1600" kern="1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Cut</a:t>
          </a:r>
          <a:endParaRPr lang="pt-BR" sz="16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3136692" y="2774263"/>
        <a:ext cx="1301292" cy="650646"/>
      </dsp:txXfrm>
    </dsp:sp>
    <dsp:sp modelId="{F1FA7FDD-8722-4E6A-819C-F9457E2448A4}">
      <dsp:nvSpPr>
        <dsp:cNvPr id="0" name=""/>
        <dsp:cNvSpPr/>
      </dsp:nvSpPr>
      <dsp:spPr>
        <a:xfrm>
          <a:off x="5919247" y="926428"/>
          <a:ext cx="1301292" cy="6506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Baseado em Pixel</a:t>
          </a:r>
          <a:endParaRPr lang="pt-BR" sz="16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5919247" y="926428"/>
        <a:ext cx="1301292" cy="650646"/>
      </dsp:txXfrm>
    </dsp:sp>
    <dsp:sp modelId="{384B55B2-87E2-49CB-A84A-11855CFCBEAE}">
      <dsp:nvSpPr>
        <dsp:cNvPr id="0" name=""/>
        <dsp:cNvSpPr/>
      </dsp:nvSpPr>
      <dsp:spPr>
        <a:xfrm>
          <a:off x="4711257" y="1850345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Thresholding</a:t>
          </a:r>
          <a:endParaRPr lang="pt-BR" sz="16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4711257" y="1850345"/>
        <a:ext cx="1301292" cy="650646"/>
      </dsp:txXfrm>
    </dsp:sp>
    <dsp:sp modelId="{05B39B11-A7EB-43E4-95DC-B1CD2079F980}">
      <dsp:nvSpPr>
        <dsp:cNvPr id="0" name=""/>
        <dsp:cNvSpPr/>
      </dsp:nvSpPr>
      <dsp:spPr>
        <a:xfrm>
          <a:off x="5557097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67217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Global</a:t>
          </a:r>
          <a:endParaRPr lang="pt-BR" sz="16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5557097" y="2774263"/>
        <a:ext cx="1301292" cy="650646"/>
      </dsp:txXfrm>
    </dsp:sp>
    <dsp:sp modelId="{C416F2A4-FA72-4727-867A-E4892F712A21}">
      <dsp:nvSpPr>
        <dsp:cNvPr id="0" name=""/>
        <dsp:cNvSpPr/>
      </dsp:nvSpPr>
      <dsp:spPr>
        <a:xfrm>
          <a:off x="5557097" y="3698181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Adaptativo</a:t>
          </a:r>
          <a:endParaRPr lang="pt-BR" sz="16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5557097" y="3698181"/>
        <a:ext cx="1301292" cy="650646"/>
      </dsp:txXfrm>
    </dsp:sp>
    <dsp:sp modelId="{D56F546F-77FB-46CD-9929-66FC5E0B0D33}">
      <dsp:nvSpPr>
        <dsp:cNvPr id="0" name=""/>
        <dsp:cNvSpPr/>
      </dsp:nvSpPr>
      <dsp:spPr>
        <a:xfrm>
          <a:off x="7131661" y="1850345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Clusterização</a:t>
          </a:r>
          <a:endParaRPr lang="pt-BR" sz="16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7131661" y="1850345"/>
        <a:ext cx="1301292" cy="650646"/>
      </dsp:txXfrm>
    </dsp:sp>
    <dsp:sp modelId="{50E49741-22DA-4F00-A6C3-D0FFE6383ECD}">
      <dsp:nvSpPr>
        <dsp:cNvPr id="0" name=""/>
        <dsp:cNvSpPr/>
      </dsp:nvSpPr>
      <dsp:spPr>
        <a:xfrm>
          <a:off x="7977501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67217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K-</a:t>
          </a:r>
          <a:r>
            <a:rPr lang="pt-BR" sz="1600" kern="1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means</a:t>
          </a:r>
          <a:endParaRPr lang="pt-BR" sz="16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7977501" y="2774263"/>
        <a:ext cx="1301292" cy="650646"/>
      </dsp:txXfrm>
    </dsp:sp>
    <dsp:sp modelId="{C50C403C-B5DC-4CD2-A96C-517364D0F870}">
      <dsp:nvSpPr>
        <dsp:cNvPr id="0" name=""/>
        <dsp:cNvSpPr/>
      </dsp:nvSpPr>
      <dsp:spPr>
        <a:xfrm>
          <a:off x="7977501" y="3698181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Fuzzy</a:t>
          </a:r>
          <a:r>
            <a:rPr lang="pt-BR" sz="16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 C-</a:t>
          </a:r>
          <a:r>
            <a:rPr lang="pt-BR" sz="1600" kern="1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means</a:t>
          </a:r>
          <a:endParaRPr lang="pt-BR" sz="16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7977501" y="3698181"/>
        <a:ext cx="1301292" cy="650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E2628-4376-4AF9-8E15-DCC026BEBA55}">
      <dsp:nvSpPr>
        <dsp:cNvPr id="0" name=""/>
        <dsp:cNvSpPr/>
      </dsp:nvSpPr>
      <dsp:spPr>
        <a:xfrm rot="5400000">
          <a:off x="1337196" y="-682700"/>
          <a:ext cx="1577093" cy="295085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Input</a:t>
          </a:r>
          <a:endParaRPr lang="pt-BR" sz="2800" kern="1200" dirty="0"/>
        </a:p>
      </dsp:txBody>
      <dsp:txXfrm rot="-5400000">
        <a:off x="650316" y="4180"/>
        <a:ext cx="2950854" cy="1577093"/>
      </dsp:txXfrm>
    </dsp:sp>
    <dsp:sp modelId="{671AC209-B3B1-436C-9AAB-53A2AFEF7A6F}">
      <dsp:nvSpPr>
        <dsp:cNvPr id="0" name=""/>
        <dsp:cNvSpPr/>
      </dsp:nvSpPr>
      <dsp:spPr>
        <a:xfrm rot="5400000">
          <a:off x="5080283" y="-1431867"/>
          <a:ext cx="1025649" cy="39235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Carregar as imagens em formato bruto (RAW)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Converter as imagens para a Escala de </a:t>
          </a:r>
          <a:r>
            <a:rPr lang="pt-BR" sz="1500" kern="1200" dirty="0" err="1" smtClean="0"/>
            <a:t>Houndsfeld</a:t>
          </a:r>
          <a:endParaRPr lang="pt-BR" sz="1500" kern="1200" dirty="0"/>
        </a:p>
      </dsp:txBody>
      <dsp:txXfrm rot="-5400000">
        <a:off x="3631353" y="67131"/>
        <a:ext cx="3873442" cy="925513"/>
      </dsp:txXfrm>
    </dsp:sp>
    <dsp:sp modelId="{C64431FE-3851-4D9C-B684-C4E26A2B0D16}">
      <dsp:nvSpPr>
        <dsp:cNvPr id="0" name=""/>
        <dsp:cNvSpPr/>
      </dsp:nvSpPr>
      <dsp:spPr>
        <a:xfrm rot="5400000">
          <a:off x="1330694" y="706743"/>
          <a:ext cx="1577093" cy="2937850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Exibição</a:t>
          </a:r>
          <a:endParaRPr lang="pt-BR" sz="2400" kern="1200" dirty="0"/>
        </a:p>
      </dsp:txBody>
      <dsp:txXfrm rot="-5400000">
        <a:off x="650316" y="1387121"/>
        <a:ext cx="2937850" cy="1577093"/>
      </dsp:txXfrm>
    </dsp:sp>
    <dsp:sp modelId="{1218CF57-C87B-43C1-9CEA-66CB06079F37}">
      <dsp:nvSpPr>
        <dsp:cNvPr id="0" name=""/>
        <dsp:cNvSpPr/>
      </dsp:nvSpPr>
      <dsp:spPr>
        <a:xfrm rot="5400000">
          <a:off x="5048293" y="-62077"/>
          <a:ext cx="1025110" cy="39235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Geração do histograma e a conclusão do mesmo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Exibir a pilha de imagens 2D e a construção óssea 3D</a:t>
          </a:r>
          <a:endParaRPr lang="pt-BR" sz="1500" kern="1200" dirty="0"/>
        </a:p>
      </dsp:txBody>
      <dsp:txXfrm rot="-5400000">
        <a:off x="3599093" y="1437165"/>
        <a:ext cx="3873468" cy="925026"/>
      </dsp:txXfrm>
    </dsp:sp>
    <dsp:sp modelId="{9CA0809A-C364-431D-A425-C57FB2690E6F}">
      <dsp:nvSpPr>
        <dsp:cNvPr id="0" name=""/>
        <dsp:cNvSpPr/>
      </dsp:nvSpPr>
      <dsp:spPr>
        <a:xfrm rot="5400000">
          <a:off x="1328155" y="2092225"/>
          <a:ext cx="1577093" cy="2932771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Segmentação</a:t>
          </a:r>
          <a:endParaRPr lang="pt-BR" sz="2400" kern="1200" dirty="0"/>
        </a:p>
      </dsp:txBody>
      <dsp:txXfrm rot="-5400000">
        <a:off x="650316" y="2770064"/>
        <a:ext cx="2932771" cy="1577093"/>
      </dsp:txXfrm>
    </dsp:sp>
    <dsp:sp modelId="{E6F27E6B-C290-42F5-9EF6-EE3BA909368C}">
      <dsp:nvSpPr>
        <dsp:cNvPr id="0" name=""/>
        <dsp:cNvSpPr/>
      </dsp:nvSpPr>
      <dsp:spPr>
        <a:xfrm rot="5400000">
          <a:off x="6216728" y="146619"/>
          <a:ext cx="1025110" cy="62720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Utilização de 2 clusters (tecido macio e osso / pulmão e ar)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Erosão e dilatação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Criação da Máscara Final e aplicação sobre a imagem original</a:t>
          </a:r>
          <a:endParaRPr lang="pt-BR" sz="1500" kern="1200" dirty="0"/>
        </a:p>
      </dsp:txBody>
      <dsp:txXfrm rot="-5400000">
        <a:off x="3593283" y="2820106"/>
        <a:ext cx="6221959" cy="9250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A6FF-3227-4A5A-809A-D65A1B7B3BAD}">
      <dsp:nvSpPr>
        <dsp:cNvPr id="0" name=""/>
        <dsp:cNvSpPr/>
      </dsp:nvSpPr>
      <dsp:spPr>
        <a:xfrm>
          <a:off x="4152900" y="1166969"/>
          <a:ext cx="1410830" cy="489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54"/>
              </a:lnTo>
              <a:lnTo>
                <a:pt x="1410830" y="244854"/>
              </a:lnTo>
              <a:lnTo>
                <a:pt x="1410830" y="489709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2EDD5-4006-4190-AA86-40FD6112DD82}">
      <dsp:nvSpPr>
        <dsp:cNvPr id="0" name=""/>
        <dsp:cNvSpPr/>
      </dsp:nvSpPr>
      <dsp:spPr>
        <a:xfrm>
          <a:off x="2742069" y="1166969"/>
          <a:ext cx="1410830" cy="489709"/>
        </a:xfrm>
        <a:custGeom>
          <a:avLst/>
          <a:gdLst/>
          <a:ahLst/>
          <a:cxnLst/>
          <a:rect l="0" t="0" r="0" b="0"/>
          <a:pathLst>
            <a:path>
              <a:moveTo>
                <a:pt x="1410830" y="0"/>
              </a:moveTo>
              <a:lnTo>
                <a:pt x="1410830" y="244854"/>
              </a:lnTo>
              <a:lnTo>
                <a:pt x="0" y="244854"/>
              </a:lnTo>
              <a:lnTo>
                <a:pt x="0" y="489709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74415-BC53-4F14-AEB0-DBE8FA237E7F}">
      <dsp:nvSpPr>
        <dsp:cNvPr id="0" name=""/>
        <dsp:cNvSpPr/>
      </dsp:nvSpPr>
      <dsp:spPr>
        <a:xfrm>
          <a:off x="2986924" y="993"/>
          <a:ext cx="2331950" cy="11659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400" kern="1200" dirty="0" smtClean="0"/>
            <a:t>Operações Morfológicas</a:t>
          </a:r>
          <a:endParaRPr lang="pt-BR" sz="3400" kern="1200" dirty="0"/>
        </a:p>
      </dsp:txBody>
      <dsp:txXfrm>
        <a:off x="2986924" y="993"/>
        <a:ext cx="2331950" cy="1165975"/>
      </dsp:txXfrm>
    </dsp:sp>
    <dsp:sp modelId="{90B0351F-992B-424B-BDF1-F685E6B8BF1C}">
      <dsp:nvSpPr>
        <dsp:cNvPr id="0" name=""/>
        <dsp:cNvSpPr/>
      </dsp:nvSpPr>
      <dsp:spPr>
        <a:xfrm>
          <a:off x="1576094" y="1656678"/>
          <a:ext cx="2331950" cy="11659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400" kern="1200" dirty="0" smtClean="0"/>
            <a:t>Erosão</a:t>
          </a:r>
          <a:endParaRPr lang="pt-BR" sz="3400" kern="1200" dirty="0"/>
        </a:p>
      </dsp:txBody>
      <dsp:txXfrm>
        <a:off x="1576094" y="1656678"/>
        <a:ext cx="2331950" cy="1165975"/>
      </dsp:txXfrm>
    </dsp:sp>
    <dsp:sp modelId="{63B7385B-91A0-45F1-92C1-07646851FC1F}">
      <dsp:nvSpPr>
        <dsp:cNvPr id="0" name=""/>
        <dsp:cNvSpPr/>
      </dsp:nvSpPr>
      <dsp:spPr>
        <a:xfrm>
          <a:off x="4397754" y="1656678"/>
          <a:ext cx="2331950" cy="11659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400" kern="1200" dirty="0" smtClean="0"/>
            <a:t>Dilatação</a:t>
          </a:r>
          <a:endParaRPr lang="pt-BR" sz="3400" kern="1200" dirty="0"/>
        </a:p>
      </dsp:txBody>
      <dsp:txXfrm>
        <a:off x="4397754" y="1656678"/>
        <a:ext cx="2331950" cy="1165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AC749-7F9E-4138-A69C-32362D74E2E0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665B5-F0B6-4A1A-9C65-45DC9559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934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48AF9-FA52-4632-81A8-00F68BCA7C6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626D5-75DA-4F17-8422-11B0CC0BB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54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5888"/>
            <a:ext cx="7112000" cy="2438126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561514"/>
            <a:ext cx="6306207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A033623-A687-4DFE-81CA-9FC0D8C4A8F6}" type="datetime1">
              <a:rPr lang="pt-BR" smtClean="0"/>
              <a:t>13/12/2017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74768" y="6235700"/>
            <a:ext cx="577431" cy="48577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55EE37B-C711-4C4F-BE91-42E20C2850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84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94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977D707A-7206-4376-9956-944C57899F36}" type="datetime1">
              <a:rPr lang="pt-BR" smtClean="0"/>
              <a:t>13/12/2017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55EE37B-C711-4C4F-BE91-42E20C2850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15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FBCB8AFB-D3DA-49B9-83BB-C6AD10FC8502}" type="datetime1">
              <a:rPr lang="pt-BR" smtClean="0"/>
              <a:t>13/12/2017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55EE37B-C711-4C4F-BE91-42E20C2850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37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6483"/>
            <a:ext cx="10515600" cy="110358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2F357DA7-ABD6-46A9-B779-51B4B336A843}" type="datetime1">
              <a:rPr lang="pt-BR" smtClean="0"/>
              <a:t>13/12/2017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558088" y="484133"/>
            <a:ext cx="570411" cy="519167"/>
          </a:xfrm>
        </p:spPr>
        <p:txBody>
          <a:bodyPr/>
          <a:lstStyle>
            <a:lvl1pPr algn="ctr">
              <a:defRPr sz="2400" b="1">
                <a:solidFill>
                  <a:srgbClr val="67217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55EE37B-C711-4C4F-BE91-42E20C28501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0178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228" y="1709738"/>
            <a:ext cx="5782222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565228" y="4589463"/>
            <a:ext cx="578222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CC6EFD28-A221-43F0-B755-4547304013EE}" type="datetime1">
              <a:rPr lang="pt-BR" smtClean="0"/>
              <a:t>13/12/2017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165275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07700" y="323850"/>
            <a:ext cx="539750" cy="475621"/>
          </a:xfrm>
        </p:spPr>
        <p:txBody>
          <a:bodyPr/>
          <a:lstStyle>
            <a:lvl1pPr>
              <a:defRPr sz="1800" b="1">
                <a:solidFill>
                  <a:srgbClr val="67217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55EE37B-C711-4C4F-BE91-42E20C2850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326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1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87A7D79-F553-4A95-991B-121077A78C9B}" type="datetime1">
              <a:rPr lang="pt-BR" smtClean="0"/>
              <a:t>13/12/2017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55EE37B-C711-4C4F-BE91-42E20C2850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3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341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F8F64F8F-D8AD-4526-93A7-223742906147}" type="datetime1">
              <a:rPr lang="pt-BR" smtClean="0"/>
              <a:t>13/12/2017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55EE37B-C711-4C4F-BE91-42E20C2850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59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1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CF7735E3-2621-44C9-A83E-71EDE97F0240}" type="datetime1">
              <a:rPr lang="pt-BR" smtClean="0"/>
              <a:t>13/12/2017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1620500" y="365126"/>
            <a:ext cx="546100" cy="498474"/>
          </a:xfrm>
        </p:spPr>
        <p:txBody>
          <a:bodyPr/>
          <a:lstStyle>
            <a:lvl1pPr>
              <a:defRPr sz="1800" b="1">
                <a:solidFill>
                  <a:srgbClr val="67217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55EE37B-C711-4C4F-BE91-42E20C2850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88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847D8DDB-4814-422C-8591-3E2FC7C90B75}" type="datetime1">
              <a:rPr lang="pt-BR" smtClean="0"/>
              <a:t>13/12/2017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55EE37B-C711-4C4F-BE91-42E20C2850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854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C8AE0957-8D86-488B-B0C4-F6ABB6486E41}" type="datetime1">
              <a:rPr lang="pt-BR" smtClean="0"/>
              <a:t>13/12/2017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55EE37B-C711-4C4F-BE91-42E20C2850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35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11F61619-A2BB-44EB-ACF1-941DFD6A82F9}" type="datetime1">
              <a:rPr lang="pt-BR" smtClean="0"/>
              <a:t>13/12/2017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55EE37B-C711-4C4F-BE91-42E20C2850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508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DF95B73-BDB7-4A19-9793-E120103993D5}" type="datetime1">
              <a:rPr lang="pt-BR" smtClean="0"/>
              <a:t>13/12/2017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551068" y="568325"/>
            <a:ext cx="577431" cy="5365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rgbClr val="67217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55EE37B-C711-4C4F-BE91-42E20C28501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963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diagramLayout" Target="../diagrams/layout4.xml"/><Relationship Id="rId7" Type="http://schemas.openxmlformats.org/officeDocument/2006/relationships/image" Target="../media/image7.tmp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8186" y="123388"/>
            <a:ext cx="7456868" cy="2438126"/>
          </a:xfrm>
        </p:spPr>
        <p:txBody>
          <a:bodyPr>
            <a:no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Processamento e segmentação de imagens médicas com </a:t>
            </a:r>
            <a:r>
              <a:rPr lang="pt-BR" sz="4000" dirty="0" err="1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python</a:t>
            </a:r>
            <a:endParaRPr lang="pt-BR" sz="3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8186" y="3218336"/>
            <a:ext cx="6306207" cy="477900"/>
          </a:xfrm>
        </p:spPr>
        <p:txBody>
          <a:bodyPr>
            <a:noAutofit/>
          </a:bodyPr>
          <a:lstStyle/>
          <a:p>
            <a:pPr algn="l"/>
            <a:r>
              <a:rPr lang="pt-BR" b="1" dirty="0" smtClean="0">
                <a:solidFill>
                  <a:schemeClr val="bg1"/>
                </a:solidFill>
              </a:rPr>
              <a:t>Por Daniel Marques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http://www.virtual.ufcg.edu.br/site/images/LOGO_UFC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233" y="4037163"/>
            <a:ext cx="1960038" cy="211011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8377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Créditos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3706"/>
            <a:ext cx="3657600" cy="3657600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E37B-C711-4C4F-BE91-42E20C285013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784195" y="2043706"/>
            <a:ext cx="6569605" cy="3657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Universidade Federal de Campina Grande</a:t>
            </a:r>
          </a:p>
          <a:p>
            <a:pPr algn="just"/>
            <a:r>
              <a:rPr lang="pt-BR" sz="2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 Curricular: </a:t>
            </a:r>
            <a:r>
              <a:rPr lang="pt-BR" sz="2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Aprendizagem de Máquina</a:t>
            </a:r>
            <a:endParaRPr lang="pt-BR" sz="2000" b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pt-BR" sz="2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Professor: </a:t>
            </a:r>
            <a:r>
              <a:rPr lang="pt-BR" sz="2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Leandro </a:t>
            </a:r>
            <a:r>
              <a:rPr lang="pt-BR" sz="2000" b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Balby</a:t>
            </a:r>
            <a:endParaRPr lang="pt-BR" sz="2000" b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pt-BR" sz="2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pt-BR" sz="2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Aluno: Daniel Marques Vasconcelos Guimarães</a:t>
            </a:r>
          </a:p>
          <a:p>
            <a:pPr algn="just"/>
            <a:r>
              <a:rPr lang="pt-BR" sz="2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Curso: Mestrado em Ciência da Computação</a:t>
            </a:r>
          </a:p>
          <a:p>
            <a:pPr algn="just"/>
            <a:r>
              <a:rPr lang="pt-BR" sz="2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E-mail: danielmarques@copin.ufcg.edu.br</a:t>
            </a:r>
            <a:endParaRPr lang="pt-BR" sz="2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6375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50" y="2034204"/>
            <a:ext cx="7308489" cy="4109018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E37B-C711-4C4F-BE91-42E20C285013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229600" y="2176530"/>
            <a:ext cx="10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087932" y="2034204"/>
            <a:ext cx="3755361" cy="313932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Imagens	resultantes de exames de Tomografia Computadorizada ou Ressonância magnética podem ser armazenadas em computadores.</a:t>
            </a:r>
          </a:p>
          <a:p>
            <a:endParaRPr lang="pt-BR" dirty="0" smtClean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pt-BR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 formato </a:t>
            </a:r>
            <a:r>
              <a:rPr lang="pt-BR" b="1" i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Digital </a:t>
            </a:r>
            <a:r>
              <a:rPr lang="pt-BR" b="1" i="1" dirty="0" err="1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Imaging</a:t>
            </a:r>
            <a:r>
              <a:rPr lang="pt-BR" b="1" i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b="1" i="1" dirty="0" err="1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and</a:t>
            </a:r>
            <a:r>
              <a:rPr lang="pt-BR" b="1" i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Communications in Medicine</a:t>
            </a:r>
            <a:r>
              <a:rPr lang="pt-BR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(DICOM) é usado na maioria dos aparelhos que produzem esse tipo de exame.</a:t>
            </a:r>
            <a:endParaRPr lang="pt-BR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110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Diagnóstico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9337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E37B-C711-4C4F-BE91-42E20C285013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9338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Segmentação de Imagens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5287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E37B-C711-4C4F-BE91-42E20C285013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53634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E37B-C711-4C4F-BE91-42E20C285013}" type="slidenum">
              <a:rPr lang="pt-BR" smtClean="0"/>
              <a:pPr/>
              <a:t>5</a:t>
            </a:fld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1253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62686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K-</a:t>
            </a:r>
            <a:r>
              <a:rPr lang="pt-BR" dirty="0" err="1" smtClean="0"/>
              <a:t>Means</a:t>
            </a:r>
            <a:r>
              <a:rPr lang="pt-BR" dirty="0" smtClean="0"/>
              <a:t> </a:t>
            </a:r>
            <a:r>
              <a:rPr lang="pt-BR" dirty="0" err="1" smtClean="0"/>
              <a:t>Clustering</a:t>
            </a:r>
            <a:endParaRPr lang="pt-BR" dirty="0"/>
          </a:p>
        </p:txBody>
      </p:sp>
      <p:pic>
        <p:nvPicPr>
          <p:cNvPr id="6" name="Espaço Reservado para Conteúdo 5" descr="BRAIN TUMOR MRI IMAGE SEGMENTATION AND DETECTION IN IMAGE PROCESSING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36182" r="53240" b="11431"/>
          <a:stretch/>
        </p:blipFill>
        <p:spPr>
          <a:xfrm>
            <a:off x="3285187" y="1700010"/>
            <a:ext cx="5279264" cy="4918047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E37B-C711-4C4F-BE91-42E20C285013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99027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Filtros Morfológicos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817527"/>
              </p:ext>
            </p:extLst>
          </p:nvPr>
        </p:nvGraphicFramePr>
        <p:xfrm>
          <a:off x="1943100" y="1928656"/>
          <a:ext cx="8305800" cy="2823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E37B-C711-4C4F-BE91-42E20C285013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6" name="Imagem 5" descr="BRAIN TUMOR MRI IMAGE SEGMENTATION AND DETECTION IN IMAGE PROCESSING - Google Chrome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4" t="73105" r="64296" b="13552"/>
          <a:stretch/>
        </p:blipFill>
        <p:spPr>
          <a:xfrm>
            <a:off x="2395469" y="5035638"/>
            <a:ext cx="3477297" cy="1496559"/>
          </a:xfrm>
          <a:prstGeom prst="rect">
            <a:avLst/>
          </a:prstGeom>
        </p:spPr>
      </p:pic>
      <p:pic>
        <p:nvPicPr>
          <p:cNvPr id="8" name="Imagem 7" descr="BRAIN TUMOR MRI IMAGE SEGMENTATION AND DETECTION IN IMAGE PROCESSING - Google Chrome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8" t="73301" r="41268" b="13356"/>
          <a:stretch/>
        </p:blipFill>
        <p:spPr>
          <a:xfrm>
            <a:off x="6323525" y="5035638"/>
            <a:ext cx="3807417" cy="149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8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Clusterização</a:t>
            </a:r>
            <a:r>
              <a:rPr lang="pt-BR" dirty="0" smtClean="0"/>
              <a:t> do pulmão</a:t>
            </a:r>
            <a:endParaRPr lang="pt-BR" dirty="0"/>
          </a:p>
        </p:txBody>
      </p:sp>
      <p:pic>
        <p:nvPicPr>
          <p:cNvPr id="5" name="Espaço Reservado para Conteúdo 4" descr="aprendizagemDeMaquina/Projeto de Aprendizagem de Máquina.ipynb at master · danielmarquesvg/aprendizagemDeMaquina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0" t="16055" r="61078" b="56503"/>
          <a:stretch/>
        </p:blipFill>
        <p:spPr>
          <a:xfrm>
            <a:off x="889716" y="1596979"/>
            <a:ext cx="2356835" cy="2488414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E37B-C711-4C4F-BE91-42E20C285013}" type="slidenum">
              <a:rPr lang="pt-BR" smtClean="0"/>
              <a:pPr/>
              <a:t>8</a:t>
            </a:fld>
            <a:endParaRPr lang="pt-BR" dirty="0"/>
          </a:p>
        </p:txBody>
      </p:sp>
      <p:pic>
        <p:nvPicPr>
          <p:cNvPr id="6" name="Imagem 5" descr="aprendizagemDeMaquina/Projeto de Aprendizagem de Máquina.ipynb at master · danielmarquesvg/aprendizagemDeMaquina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8" t="16398" r="37148" b="58193"/>
          <a:stretch/>
        </p:blipFill>
        <p:spPr>
          <a:xfrm>
            <a:off x="4696591" y="1743632"/>
            <a:ext cx="2412548" cy="2366822"/>
          </a:xfrm>
          <a:prstGeom prst="rect">
            <a:avLst/>
          </a:prstGeom>
          <a:ln>
            <a:noFill/>
          </a:ln>
        </p:spPr>
      </p:pic>
      <p:pic>
        <p:nvPicPr>
          <p:cNvPr id="7" name="Imagem 6" descr="aprendizagemDeMaquina/Projeto de Aprendizagem de Máquina.ipynb at master · danielmarquesvg/aprendizagemDeMaquina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5" t="21500" r="35669" b="48283"/>
          <a:stretch/>
        </p:blipFill>
        <p:spPr>
          <a:xfrm>
            <a:off x="954110" y="4281139"/>
            <a:ext cx="2292441" cy="2468783"/>
          </a:xfrm>
          <a:prstGeom prst="rect">
            <a:avLst/>
          </a:prstGeom>
        </p:spPr>
      </p:pic>
      <p:pic>
        <p:nvPicPr>
          <p:cNvPr id="8" name="Imagem 7" descr="aprendizagemDeMaquina/Projeto de Aprendizagem de Máquina.ipynb at master · danielmarquesvg/aprendizagemDeMaquina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6" t="21500" r="62289" b="51815"/>
          <a:stretch/>
        </p:blipFill>
        <p:spPr>
          <a:xfrm>
            <a:off x="8384147" y="1691138"/>
            <a:ext cx="2421228" cy="2302707"/>
          </a:xfrm>
          <a:prstGeom prst="rect">
            <a:avLst/>
          </a:prstGeom>
        </p:spPr>
      </p:pic>
      <p:pic>
        <p:nvPicPr>
          <p:cNvPr id="9" name="Imagem 8" descr="aprendizagemDeMaquina/Projeto de Aprendizagem de Máquina.ipynb at master · danielmarquesvg/aprendizagemDeMaquina - Google Chrom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1" t="53090" r="62394" b="17281"/>
          <a:stretch/>
        </p:blipFill>
        <p:spPr>
          <a:xfrm>
            <a:off x="4812501" y="4321205"/>
            <a:ext cx="2296638" cy="2459521"/>
          </a:xfrm>
          <a:prstGeom prst="rect">
            <a:avLst/>
          </a:prstGeom>
        </p:spPr>
      </p:pic>
      <p:pic>
        <p:nvPicPr>
          <p:cNvPr id="10" name="Imagem 9" descr="aprendizagemDeMaquina/Projeto de Aprendizagem de Máquina.ipynb at master · danielmarquesvg/aprendizagemDeMaquina - Google Chrom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9" t="53090" r="33768" b="16889"/>
          <a:stretch/>
        </p:blipFill>
        <p:spPr>
          <a:xfrm>
            <a:off x="8384147" y="4281139"/>
            <a:ext cx="2936383" cy="252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155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[1] PIRES, </a:t>
            </a:r>
            <a:r>
              <a:rPr lang="pt-BR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Sandrerley</a:t>
            </a:r>
            <a:r>
              <a:rPr lang="pt-B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Ramos. </a:t>
            </a:r>
            <a:r>
              <a:rPr lang="pt-BR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Interpolação tridimensional de imagens de tomografia computadorizada utilizando equações diferenciais parciais</a:t>
            </a:r>
            <a:r>
              <a:rPr lang="pt-B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2007. 64 f. Dissertação (Mestrado em Engenharias) - Universidade Federal de Uberlândia, Uberlândia, 2007.</a:t>
            </a:r>
          </a:p>
          <a:p>
            <a:pPr algn="just"/>
            <a:r>
              <a:rPr lang="pt-B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[2] PIRES, </a:t>
            </a:r>
            <a:r>
              <a:rPr lang="pt-BR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Sandrerley</a:t>
            </a:r>
            <a:r>
              <a:rPr lang="pt-B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Ramos; FLORES, Edna Lúcia; BARCELOS, Celia Aparecida </a:t>
            </a:r>
            <a:r>
              <a:rPr lang="pt-BR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Zorzo</a:t>
            </a:r>
            <a:r>
              <a:rPr lang="pt-B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Barcelos. </a:t>
            </a:r>
            <a:r>
              <a:rPr lang="pt-BR" sz="18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Visualizacão</a:t>
            </a:r>
            <a:r>
              <a:rPr lang="pt-BR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em 3D de Tomografia Computadorizadas Utilizando Equações de Transporte e de Difusão</a:t>
            </a:r>
            <a:r>
              <a:rPr lang="pt-B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just"/>
            <a:r>
              <a:rPr lang="pt-B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[3] YAZDI, </a:t>
            </a:r>
            <a:r>
              <a:rPr lang="pt-BR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Mehran</a:t>
            </a:r>
            <a:r>
              <a:rPr lang="pt-B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; LARI, </a:t>
            </a:r>
            <a:r>
              <a:rPr lang="pt-BR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Meghdad</a:t>
            </a:r>
            <a:r>
              <a:rPr lang="pt-B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Asadi</a:t>
            </a:r>
            <a:r>
              <a:rPr lang="pt-B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; BERNIER, Gaston; BEAULIEU. </a:t>
            </a:r>
            <a:r>
              <a:rPr lang="pt-BR" sz="18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</a:t>
            </a:r>
            <a:r>
              <a:rPr lang="pt-BR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sz="18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opposite</a:t>
            </a:r>
            <a:r>
              <a:rPr lang="pt-BR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sz="18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view</a:t>
            </a:r>
            <a:r>
              <a:rPr lang="pt-BR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pt-BR" sz="18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replacement</a:t>
            </a:r>
            <a:r>
              <a:rPr lang="pt-BR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approach for </a:t>
            </a:r>
            <a:r>
              <a:rPr lang="pt-BR" sz="18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reducing</a:t>
            </a:r>
            <a:r>
              <a:rPr lang="pt-BR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sz="18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artifacts</a:t>
            </a:r>
            <a:r>
              <a:rPr lang="pt-BR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sz="18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due</a:t>
            </a:r>
            <a:r>
              <a:rPr lang="pt-BR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sz="18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to</a:t>
            </a:r>
            <a:r>
              <a:rPr lang="pt-BR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sz="18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metallic</a:t>
            </a:r>
            <a:r>
              <a:rPr lang="pt-BR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dental </a:t>
            </a:r>
            <a:r>
              <a:rPr lang="pt-BR" sz="18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objects</a:t>
            </a:r>
            <a:r>
              <a:rPr lang="pt-B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just"/>
            <a:r>
              <a:rPr lang="pt-B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[4] MEGDALIA, Diego R.; MANSSOUR, Isabel </a:t>
            </a:r>
            <a:r>
              <a:rPr lang="pt-BR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Harb</a:t>
            </a:r>
            <a:r>
              <a:rPr lang="pt-B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 </a:t>
            </a:r>
            <a:r>
              <a:rPr lang="pt-BR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Segmentação de Imagens Médicas Baseada no Uso das Bibliotecas ITK e VTK</a:t>
            </a:r>
            <a:r>
              <a:rPr lang="pt-B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2006. Pontifícia Universidade Católica do Rio Grande do Sul, Porto Alegre.</a:t>
            </a:r>
          </a:p>
          <a:p>
            <a:pPr algn="just"/>
            <a:r>
              <a:rPr lang="pt-B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[5] CHEN, Howard. </a:t>
            </a:r>
            <a:r>
              <a:rPr lang="pt-BR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DICOM </a:t>
            </a:r>
            <a:r>
              <a:rPr lang="pt-BR" sz="18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Processing</a:t>
            </a:r>
            <a:r>
              <a:rPr lang="pt-BR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sz="18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and</a:t>
            </a:r>
            <a:r>
              <a:rPr lang="pt-BR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t-BR" sz="18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Segmentation</a:t>
            </a:r>
            <a:r>
              <a:rPr lang="pt-BR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in Python</a:t>
            </a:r>
            <a:r>
              <a:rPr lang="pt-BR" sz="1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pt-BR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E37B-C711-4C4F-BE91-42E20C285013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8050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187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 Light</vt:lpstr>
      <vt:lpstr>Segoe UI Semibold</vt:lpstr>
      <vt:lpstr>Segoe UI Semilight</vt:lpstr>
      <vt:lpstr>Tema do Office</vt:lpstr>
      <vt:lpstr>Processamento e segmentação de imagens médicas com python</vt:lpstr>
      <vt:lpstr>Introdução</vt:lpstr>
      <vt:lpstr>Métodos de Diagnóstico</vt:lpstr>
      <vt:lpstr>Segmentação de Imagens</vt:lpstr>
      <vt:lpstr>Metodologia</vt:lpstr>
      <vt:lpstr>K-Means Clustering</vt:lpstr>
      <vt:lpstr>Filtros Morfológicos</vt:lpstr>
      <vt:lpstr>Clusterização do pulmão</vt:lpstr>
      <vt:lpstr>Referências</vt:lpstr>
      <vt:lpstr>Créditos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Marques</dc:creator>
  <cp:lastModifiedBy>Daniel Marques</cp:lastModifiedBy>
  <cp:revision>180</cp:revision>
  <dcterms:created xsi:type="dcterms:W3CDTF">2016-08-08T17:52:30Z</dcterms:created>
  <dcterms:modified xsi:type="dcterms:W3CDTF">2017-12-14T02:47:28Z</dcterms:modified>
</cp:coreProperties>
</file>