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09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>
        <p:scale>
          <a:sx n="90" d="100"/>
          <a:sy n="90" d="100"/>
        </p:scale>
        <p:origin x="-8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04635-B554-41F1-B358-912B6008E56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6E32669-6413-4921-A951-FB8AFFF04929}">
      <dgm:prSet/>
      <dgm:spPr/>
      <dgm:t>
        <a:bodyPr/>
        <a:lstStyle/>
        <a:p>
          <a:pPr rtl="0"/>
          <a:r>
            <a:rPr lang="en-US" b="1" dirty="0" smtClean="0"/>
            <a:t>Efficient use of distributed team</a:t>
          </a:r>
          <a:endParaRPr lang="en-US" dirty="0"/>
        </a:p>
      </dgm:t>
    </dgm:pt>
    <dgm:pt modelId="{C5B5C80F-D137-42E5-A68A-838402002830}" type="parTrans" cxnId="{C1FC998E-3FB1-407B-A6EA-79EE69D13B13}">
      <dgm:prSet/>
      <dgm:spPr/>
      <dgm:t>
        <a:bodyPr/>
        <a:lstStyle/>
        <a:p>
          <a:endParaRPr lang="en-US"/>
        </a:p>
      </dgm:t>
    </dgm:pt>
    <dgm:pt modelId="{23DBABBF-9D3D-47B5-AC56-23B930FDD3E9}" type="sibTrans" cxnId="{C1FC998E-3FB1-407B-A6EA-79EE69D13B13}">
      <dgm:prSet/>
      <dgm:spPr/>
      <dgm:t>
        <a:bodyPr/>
        <a:lstStyle/>
        <a:p>
          <a:endParaRPr lang="en-US"/>
        </a:p>
      </dgm:t>
    </dgm:pt>
    <dgm:pt modelId="{0E99B438-05D7-4A14-9C8B-88526BC8389E}">
      <dgm:prSet/>
      <dgm:spPr/>
      <dgm:t>
        <a:bodyPr/>
        <a:lstStyle/>
        <a:p>
          <a:pPr rtl="0"/>
          <a:r>
            <a:rPr lang="en-US" dirty="0" smtClean="0"/>
            <a:t>Each member focuses on strengths</a:t>
          </a:r>
          <a:endParaRPr lang="en-US" dirty="0"/>
        </a:p>
      </dgm:t>
    </dgm:pt>
    <dgm:pt modelId="{60711F43-115E-40E1-A1AE-589E12C82CC4}" type="parTrans" cxnId="{B993E2A0-3078-4215-A6A8-3C9C9207AA5D}">
      <dgm:prSet/>
      <dgm:spPr/>
      <dgm:t>
        <a:bodyPr/>
        <a:lstStyle/>
        <a:p>
          <a:endParaRPr lang="en-US"/>
        </a:p>
      </dgm:t>
    </dgm:pt>
    <dgm:pt modelId="{BFA8BF27-F7F5-456A-A23B-033B4DA37DDA}" type="sibTrans" cxnId="{B993E2A0-3078-4215-A6A8-3C9C9207AA5D}">
      <dgm:prSet/>
      <dgm:spPr/>
      <dgm:t>
        <a:bodyPr/>
        <a:lstStyle/>
        <a:p>
          <a:endParaRPr lang="en-US"/>
        </a:p>
      </dgm:t>
    </dgm:pt>
    <dgm:pt modelId="{58D516C1-CD06-4188-8F4E-A1CB74CB2EF2}">
      <dgm:prSet/>
      <dgm:spPr/>
      <dgm:t>
        <a:bodyPr/>
        <a:lstStyle/>
        <a:p>
          <a:pPr rtl="0"/>
          <a:r>
            <a:rPr lang="en-US" b="1" dirty="0" smtClean="0"/>
            <a:t>Well designed architecture</a:t>
          </a:r>
          <a:endParaRPr lang="en-US" dirty="0"/>
        </a:p>
      </dgm:t>
    </dgm:pt>
    <dgm:pt modelId="{445B7905-5A54-404B-A19B-2BC48D004576}" type="parTrans" cxnId="{15888273-5EC9-4069-A579-114717AB8AE6}">
      <dgm:prSet/>
      <dgm:spPr/>
      <dgm:t>
        <a:bodyPr/>
        <a:lstStyle/>
        <a:p>
          <a:endParaRPr lang="en-US"/>
        </a:p>
      </dgm:t>
    </dgm:pt>
    <dgm:pt modelId="{579ECE4A-9F90-468C-A97C-B5A99121D4BE}" type="sibTrans" cxnId="{15888273-5EC9-4069-A579-114717AB8AE6}">
      <dgm:prSet/>
      <dgm:spPr/>
      <dgm:t>
        <a:bodyPr/>
        <a:lstStyle/>
        <a:p>
          <a:endParaRPr lang="en-US"/>
        </a:p>
      </dgm:t>
    </dgm:pt>
    <dgm:pt modelId="{A540C91C-AA79-4B0C-8A0D-9E516167EE02}">
      <dgm:prSet/>
      <dgm:spPr/>
      <dgm:t>
        <a:bodyPr/>
        <a:lstStyle/>
        <a:p>
          <a:pPr rtl="0"/>
          <a:r>
            <a:rPr lang="en-US" dirty="0" smtClean="0"/>
            <a:t>Works across many platforms</a:t>
          </a:r>
          <a:endParaRPr lang="en-US" dirty="0"/>
        </a:p>
      </dgm:t>
    </dgm:pt>
    <dgm:pt modelId="{53A2567E-16E9-4582-81FF-9DBD07D09CC8}" type="parTrans" cxnId="{D65EFBE9-D911-4175-8936-CB5FDCC26C6A}">
      <dgm:prSet/>
      <dgm:spPr/>
      <dgm:t>
        <a:bodyPr/>
        <a:lstStyle/>
        <a:p>
          <a:endParaRPr lang="en-US"/>
        </a:p>
      </dgm:t>
    </dgm:pt>
    <dgm:pt modelId="{F5548A24-BE38-45EA-9BDB-5BE6146A8F83}" type="sibTrans" cxnId="{D65EFBE9-D911-4175-8936-CB5FDCC26C6A}">
      <dgm:prSet/>
      <dgm:spPr/>
      <dgm:t>
        <a:bodyPr/>
        <a:lstStyle/>
        <a:p>
          <a:endParaRPr lang="en-US"/>
        </a:p>
      </dgm:t>
    </dgm:pt>
    <dgm:pt modelId="{CB948E32-4272-47F7-B877-FD983B6F361C}">
      <dgm:prSet/>
      <dgm:spPr/>
      <dgm:t>
        <a:bodyPr/>
        <a:lstStyle/>
        <a:p>
          <a:pPr rtl="0"/>
          <a:r>
            <a:rPr lang="en-US" b="1" smtClean="0"/>
            <a:t>Maintainability</a:t>
          </a:r>
          <a:endParaRPr lang="en-US"/>
        </a:p>
      </dgm:t>
    </dgm:pt>
    <dgm:pt modelId="{7CCB30E5-E97D-42F8-8DCE-D42A7FE75EFD}" type="parTrans" cxnId="{2B1C7354-96C4-4E3F-B9A2-E0564EDFB098}">
      <dgm:prSet/>
      <dgm:spPr/>
      <dgm:t>
        <a:bodyPr/>
        <a:lstStyle/>
        <a:p>
          <a:endParaRPr lang="en-US"/>
        </a:p>
      </dgm:t>
    </dgm:pt>
    <dgm:pt modelId="{AAEFC15B-7F6B-4FCA-A04A-4245E1BF5466}" type="sibTrans" cxnId="{2B1C7354-96C4-4E3F-B9A2-E0564EDFB098}">
      <dgm:prSet/>
      <dgm:spPr/>
      <dgm:t>
        <a:bodyPr/>
        <a:lstStyle/>
        <a:p>
          <a:endParaRPr lang="en-US"/>
        </a:p>
      </dgm:t>
    </dgm:pt>
    <dgm:pt modelId="{C6DD1A9E-F897-49A1-BE03-04003EBA94E1}">
      <dgm:prSet/>
      <dgm:spPr/>
      <dgm:t>
        <a:bodyPr/>
        <a:lstStyle/>
        <a:p>
          <a:pPr rtl="0"/>
          <a:r>
            <a:rPr lang="en-US" dirty="0" smtClean="0"/>
            <a:t>Minimize duplication of code</a:t>
          </a:r>
          <a:endParaRPr lang="en-US" dirty="0"/>
        </a:p>
      </dgm:t>
    </dgm:pt>
    <dgm:pt modelId="{130C7A82-F9FF-4383-97F5-67D07C76EBE9}" type="parTrans" cxnId="{C1A71D13-BBD1-44EF-910C-19D813C779B0}">
      <dgm:prSet/>
      <dgm:spPr/>
      <dgm:t>
        <a:bodyPr/>
        <a:lstStyle/>
        <a:p>
          <a:endParaRPr lang="en-US"/>
        </a:p>
      </dgm:t>
    </dgm:pt>
    <dgm:pt modelId="{95811D59-AF69-479F-BA90-93FF0B013EB4}" type="sibTrans" cxnId="{C1A71D13-BBD1-44EF-910C-19D813C779B0}">
      <dgm:prSet/>
      <dgm:spPr/>
      <dgm:t>
        <a:bodyPr/>
        <a:lstStyle/>
        <a:p>
          <a:endParaRPr lang="en-US"/>
        </a:p>
      </dgm:t>
    </dgm:pt>
    <dgm:pt modelId="{1516EE0E-9BF2-460B-B3C3-2B90FE257DC4}">
      <dgm:prSet/>
      <dgm:spPr/>
      <dgm:t>
        <a:bodyPr/>
        <a:lstStyle/>
        <a:p>
          <a:pPr rtl="0"/>
          <a:r>
            <a:rPr lang="en-US" smtClean="0"/>
            <a:t>Maximize re-use of code</a:t>
          </a:r>
          <a:endParaRPr lang="en-US"/>
        </a:p>
      </dgm:t>
    </dgm:pt>
    <dgm:pt modelId="{9B127936-BA71-4AAF-9F30-E5E802179B1F}" type="parTrans" cxnId="{A3A26D6F-2686-48C5-8E09-B6146102D026}">
      <dgm:prSet/>
      <dgm:spPr/>
      <dgm:t>
        <a:bodyPr/>
        <a:lstStyle/>
        <a:p>
          <a:endParaRPr lang="en-US"/>
        </a:p>
      </dgm:t>
    </dgm:pt>
    <dgm:pt modelId="{375F0AB5-B25A-4372-A069-2DF4E003FD72}" type="sibTrans" cxnId="{A3A26D6F-2686-48C5-8E09-B6146102D026}">
      <dgm:prSet/>
      <dgm:spPr/>
      <dgm:t>
        <a:bodyPr/>
        <a:lstStyle/>
        <a:p>
          <a:endParaRPr lang="en-US"/>
        </a:p>
      </dgm:t>
    </dgm:pt>
    <dgm:pt modelId="{D66641CE-3FA6-49FE-A94B-8D425727DA67}" type="pres">
      <dgm:prSet presAssocID="{C4D04635-B554-41F1-B358-912B6008E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B7554-CC0C-43F2-AF62-8452EC9B76CE}" type="pres">
      <dgm:prSet presAssocID="{46E32669-6413-4921-A951-FB8AFFF04929}" presName="parentLin" presStyleCnt="0"/>
      <dgm:spPr/>
      <dgm:t>
        <a:bodyPr/>
        <a:lstStyle/>
        <a:p>
          <a:endParaRPr lang="en-US"/>
        </a:p>
      </dgm:t>
    </dgm:pt>
    <dgm:pt modelId="{EEA46383-9769-48A5-9CB2-0634D1796191}" type="pres">
      <dgm:prSet presAssocID="{46E32669-6413-4921-A951-FB8AFFF0492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EAE68CD-DD4E-45DD-AC6E-A470D1B6C178}" type="pres">
      <dgm:prSet presAssocID="{46E32669-6413-4921-A951-FB8AFFF0492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AF30E-0329-43C9-9D38-7BD1B778A997}" type="pres">
      <dgm:prSet presAssocID="{46E32669-6413-4921-A951-FB8AFFF04929}" presName="negativeSpace" presStyleCnt="0"/>
      <dgm:spPr/>
      <dgm:t>
        <a:bodyPr/>
        <a:lstStyle/>
        <a:p>
          <a:endParaRPr lang="en-US"/>
        </a:p>
      </dgm:t>
    </dgm:pt>
    <dgm:pt modelId="{3A5DD176-4CFA-47DF-B2ED-83B3FC6A1250}" type="pres">
      <dgm:prSet presAssocID="{46E32669-6413-4921-A951-FB8AFFF0492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C4868-C372-40A0-A75C-EC63CE8DC9CF}" type="pres">
      <dgm:prSet presAssocID="{23DBABBF-9D3D-47B5-AC56-23B930FDD3E9}" presName="spaceBetweenRectangles" presStyleCnt="0"/>
      <dgm:spPr/>
      <dgm:t>
        <a:bodyPr/>
        <a:lstStyle/>
        <a:p>
          <a:endParaRPr lang="en-US"/>
        </a:p>
      </dgm:t>
    </dgm:pt>
    <dgm:pt modelId="{3983433E-902D-4758-8772-91958BB7944D}" type="pres">
      <dgm:prSet presAssocID="{58D516C1-CD06-4188-8F4E-A1CB74CB2EF2}" presName="parentLin" presStyleCnt="0"/>
      <dgm:spPr/>
      <dgm:t>
        <a:bodyPr/>
        <a:lstStyle/>
        <a:p>
          <a:endParaRPr lang="en-US"/>
        </a:p>
      </dgm:t>
    </dgm:pt>
    <dgm:pt modelId="{20C944E2-89F4-4404-94EC-27C46F95396A}" type="pres">
      <dgm:prSet presAssocID="{58D516C1-CD06-4188-8F4E-A1CB74CB2EF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42BCB8F-FC98-4F37-BC53-C1A294B1C171}" type="pres">
      <dgm:prSet presAssocID="{58D516C1-CD06-4188-8F4E-A1CB74CB2E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9C05F-B34B-43DF-BB8A-C51E79A3CDDC}" type="pres">
      <dgm:prSet presAssocID="{58D516C1-CD06-4188-8F4E-A1CB74CB2EF2}" presName="negativeSpace" presStyleCnt="0"/>
      <dgm:spPr/>
      <dgm:t>
        <a:bodyPr/>
        <a:lstStyle/>
        <a:p>
          <a:endParaRPr lang="en-US"/>
        </a:p>
      </dgm:t>
    </dgm:pt>
    <dgm:pt modelId="{64135573-A0AD-44D9-8982-14C058875AC3}" type="pres">
      <dgm:prSet presAssocID="{58D516C1-CD06-4188-8F4E-A1CB74CB2EF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C1B1C-580F-4011-BA8B-B69ED56A4B09}" type="pres">
      <dgm:prSet presAssocID="{579ECE4A-9F90-468C-A97C-B5A99121D4BE}" presName="spaceBetweenRectangles" presStyleCnt="0"/>
      <dgm:spPr/>
      <dgm:t>
        <a:bodyPr/>
        <a:lstStyle/>
        <a:p>
          <a:endParaRPr lang="en-US"/>
        </a:p>
      </dgm:t>
    </dgm:pt>
    <dgm:pt modelId="{351C465B-3FBB-48DB-A5B8-7F771AFE74BA}" type="pres">
      <dgm:prSet presAssocID="{CB948E32-4272-47F7-B877-FD983B6F361C}" presName="parentLin" presStyleCnt="0"/>
      <dgm:spPr/>
      <dgm:t>
        <a:bodyPr/>
        <a:lstStyle/>
        <a:p>
          <a:endParaRPr lang="en-US"/>
        </a:p>
      </dgm:t>
    </dgm:pt>
    <dgm:pt modelId="{80F6F24A-F638-480A-957A-00933408DFDF}" type="pres">
      <dgm:prSet presAssocID="{CB948E32-4272-47F7-B877-FD983B6F361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43B4D16-A59A-47AF-81F6-1ACA10B9C3D0}" type="pres">
      <dgm:prSet presAssocID="{CB948E32-4272-47F7-B877-FD983B6F361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4CEAC-B02B-4915-9CFA-C263F3E3DF0F}" type="pres">
      <dgm:prSet presAssocID="{CB948E32-4272-47F7-B877-FD983B6F361C}" presName="negativeSpace" presStyleCnt="0"/>
      <dgm:spPr/>
      <dgm:t>
        <a:bodyPr/>
        <a:lstStyle/>
        <a:p>
          <a:endParaRPr lang="en-US"/>
        </a:p>
      </dgm:t>
    </dgm:pt>
    <dgm:pt modelId="{389BBE39-DAF8-4A05-8615-CD5C401BA1C0}" type="pres">
      <dgm:prSet presAssocID="{CB948E32-4272-47F7-B877-FD983B6F361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ACA10B-FCCE-4C3C-919D-A9BA965EDD64}" type="presOf" srcId="{CB948E32-4272-47F7-B877-FD983B6F361C}" destId="{80F6F24A-F638-480A-957A-00933408DFDF}" srcOrd="0" destOrd="0" presId="urn:microsoft.com/office/officeart/2005/8/layout/list1"/>
    <dgm:cxn modelId="{2B1C7354-96C4-4E3F-B9A2-E0564EDFB098}" srcId="{C4D04635-B554-41F1-B358-912B6008E567}" destId="{CB948E32-4272-47F7-B877-FD983B6F361C}" srcOrd="2" destOrd="0" parTransId="{7CCB30E5-E97D-42F8-8DCE-D42A7FE75EFD}" sibTransId="{AAEFC15B-7F6B-4FCA-A04A-4245E1BF5466}"/>
    <dgm:cxn modelId="{A3A26D6F-2686-48C5-8E09-B6146102D026}" srcId="{CB948E32-4272-47F7-B877-FD983B6F361C}" destId="{1516EE0E-9BF2-460B-B3C3-2B90FE257DC4}" srcOrd="1" destOrd="0" parTransId="{9B127936-BA71-4AAF-9F30-E5E802179B1F}" sibTransId="{375F0AB5-B25A-4372-A069-2DF4E003FD72}"/>
    <dgm:cxn modelId="{3683A0EF-D06F-4543-8846-2CB24E1F3899}" type="presOf" srcId="{A540C91C-AA79-4B0C-8A0D-9E516167EE02}" destId="{64135573-A0AD-44D9-8982-14C058875AC3}" srcOrd="0" destOrd="0" presId="urn:microsoft.com/office/officeart/2005/8/layout/list1"/>
    <dgm:cxn modelId="{2BF0557D-DE83-4BE8-8FEF-A2E98FC487B4}" type="presOf" srcId="{58D516C1-CD06-4188-8F4E-A1CB74CB2EF2}" destId="{20C944E2-89F4-4404-94EC-27C46F95396A}" srcOrd="0" destOrd="0" presId="urn:microsoft.com/office/officeart/2005/8/layout/list1"/>
    <dgm:cxn modelId="{07C08F11-0C84-4D66-AC2E-341CFF823823}" type="presOf" srcId="{C6DD1A9E-F897-49A1-BE03-04003EBA94E1}" destId="{389BBE39-DAF8-4A05-8615-CD5C401BA1C0}" srcOrd="0" destOrd="0" presId="urn:microsoft.com/office/officeart/2005/8/layout/list1"/>
    <dgm:cxn modelId="{15888273-5EC9-4069-A579-114717AB8AE6}" srcId="{C4D04635-B554-41F1-B358-912B6008E567}" destId="{58D516C1-CD06-4188-8F4E-A1CB74CB2EF2}" srcOrd="1" destOrd="0" parTransId="{445B7905-5A54-404B-A19B-2BC48D004576}" sibTransId="{579ECE4A-9F90-468C-A97C-B5A99121D4BE}"/>
    <dgm:cxn modelId="{152ABFE2-5F31-4B81-9D8F-A2691C88EF40}" type="presOf" srcId="{C4D04635-B554-41F1-B358-912B6008E567}" destId="{D66641CE-3FA6-49FE-A94B-8D425727DA67}" srcOrd="0" destOrd="0" presId="urn:microsoft.com/office/officeart/2005/8/layout/list1"/>
    <dgm:cxn modelId="{37C2CDDC-EC8D-4809-A3DC-C43CA71C5E46}" type="presOf" srcId="{0E99B438-05D7-4A14-9C8B-88526BC8389E}" destId="{3A5DD176-4CFA-47DF-B2ED-83B3FC6A1250}" srcOrd="0" destOrd="0" presId="urn:microsoft.com/office/officeart/2005/8/layout/list1"/>
    <dgm:cxn modelId="{29DDDB73-97AB-4F99-BB75-BA7FD83B3E58}" type="presOf" srcId="{58D516C1-CD06-4188-8F4E-A1CB74CB2EF2}" destId="{442BCB8F-FC98-4F37-BC53-C1A294B1C171}" srcOrd="1" destOrd="0" presId="urn:microsoft.com/office/officeart/2005/8/layout/list1"/>
    <dgm:cxn modelId="{B993E2A0-3078-4215-A6A8-3C9C9207AA5D}" srcId="{46E32669-6413-4921-A951-FB8AFFF04929}" destId="{0E99B438-05D7-4A14-9C8B-88526BC8389E}" srcOrd="0" destOrd="0" parTransId="{60711F43-115E-40E1-A1AE-589E12C82CC4}" sibTransId="{BFA8BF27-F7F5-456A-A23B-033B4DA37DDA}"/>
    <dgm:cxn modelId="{D65EFBE9-D911-4175-8936-CB5FDCC26C6A}" srcId="{58D516C1-CD06-4188-8F4E-A1CB74CB2EF2}" destId="{A540C91C-AA79-4B0C-8A0D-9E516167EE02}" srcOrd="0" destOrd="0" parTransId="{53A2567E-16E9-4582-81FF-9DBD07D09CC8}" sibTransId="{F5548A24-BE38-45EA-9BDB-5BE6146A8F83}"/>
    <dgm:cxn modelId="{A77562EA-BD06-411C-8EC0-892690447FCF}" type="presOf" srcId="{1516EE0E-9BF2-460B-B3C3-2B90FE257DC4}" destId="{389BBE39-DAF8-4A05-8615-CD5C401BA1C0}" srcOrd="0" destOrd="1" presId="urn:microsoft.com/office/officeart/2005/8/layout/list1"/>
    <dgm:cxn modelId="{C1A71D13-BBD1-44EF-910C-19D813C779B0}" srcId="{CB948E32-4272-47F7-B877-FD983B6F361C}" destId="{C6DD1A9E-F897-49A1-BE03-04003EBA94E1}" srcOrd="0" destOrd="0" parTransId="{130C7A82-F9FF-4383-97F5-67D07C76EBE9}" sibTransId="{95811D59-AF69-479F-BA90-93FF0B013EB4}"/>
    <dgm:cxn modelId="{C1FC998E-3FB1-407B-A6EA-79EE69D13B13}" srcId="{C4D04635-B554-41F1-B358-912B6008E567}" destId="{46E32669-6413-4921-A951-FB8AFFF04929}" srcOrd="0" destOrd="0" parTransId="{C5B5C80F-D137-42E5-A68A-838402002830}" sibTransId="{23DBABBF-9D3D-47B5-AC56-23B930FDD3E9}"/>
    <dgm:cxn modelId="{57F74A3E-4CAD-41C4-A2B3-F2EA08CABC75}" type="presOf" srcId="{46E32669-6413-4921-A951-FB8AFFF04929}" destId="{EEA46383-9769-48A5-9CB2-0634D1796191}" srcOrd="0" destOrd="0" presId="urn:microsoft.com/office/officeart/2005/8/layout/list1"/>
    <dgm:cxn modelId="{20DE8DCE-BDA7-4D6E-8B77-8F3EAE5A9EB2}" type="presOf" srcId="{CB948E32-4272-47F7-B877-FD983B6F361C}" destId="{C43B4D16-A59A-47AF-81F6-1ACA10B9C3D0}" srcOrd="1" destOrd="0" presId="urn:microsoft.com/office/officeart/2005/8/layout/list1"/>
    <dgm:cxn modelId="{E932D191-C561-4C61-94B4-41C7DB241268}" type="presOf" srcId="{46E32669-6413-4921-A951-FB8AFFF04929}" destId="{3EAE68CD-DD4E-45DD-AC6E-A470D1B6C178}" srcOrd="1" destOrd="0" presId="urn:microsoft.com/office/officeart/2005/8/layout/list1"/>
    <dgm:cxn modelId="{48D7BB48-5651-4489-B075-D7448748AF4D}" type="presParOf" srcId="{D66641CE-3FA6-49FE-A94B-8D425727DA67}" destId="{948B7554-CC0C-43F2-AF62-8452EC9B76CE}" srcOrd="0" destOrd="0" presId="urn:microsoft.com/office/officeart/2005/8/layout/list1"/>
    <dgm:cxn modelId="{41D57ED9-901F-4B1B-ADB0-42830CAAB39D}" type="presParOf" srcId="{948B7554-CC0C-43F2-AF62-8452EC9B76CE}" destId="{EEA46383-9769-48A5-9CB2-0634D1796191}" srcOrd="0" destOrd="0" presId="urn:microsoft.com/office/officeart/2005/8/layout/list1"/>
    <dgm:cxn modelId="{E3D96082-3FB6-4E38-81DD-EEEB7BF4DB89}" type="presParOf" srcId="{948B7554-CC0C-43F2-AF62-8452EC9B76CE}" destId="{3EAE68CD-DD4E-45DD-AC6E-A470D1B6C178}" srcOrd="1" destOrd="0" presId="urn:microsoft.com/office/officeart/2005/8/layout/list1"/>
    <dgm:cxn modelId="{6F1C07BB-CB29-4994-B9D9-C474ED3D33E0}" type="presParOf" srcId="{D66641CE-3FA6-49FE-A94B-8D425727DA67}" destId="{AB2AF30E-0329-43C9-9D38-7BD1B778A997}" srcOrd="1" destOrd="0" presId="urn:microsoft.com/office/officeart/2005/8/layout/list1"/>
    <dgm:cxn modelId="{6FE70F33-618F-40CC-86E0-8BA3DC13C81B}" type="presParOf" srcId="{D66641CE-3FA6-49FE-A94B-8D425727DA67}" destId="{3A5DD176-4CFA-47DF-B2ED-83B3FC6A1250}" srcOrd="2" destOrd="0" presId="urn:microsoft.com/office/officeart/2005/8/layout/list1"/>
    <dgm:cxn modelId="{23D83413-338D-4E0D-92CF-8FD95C3AF153}" type="presParOf" srcId="{D66641CE-3FA6-49FE-A94B-8D425727DA67}" destId="{7CCC4868-C372-40A0-A75C-EC63CE8DC9CF}" srcOrd="3" destOrd="0" presId="urn:microsoft.com/office/officeart/2005/8/layout/list1"/>
    <dgm:cxn modelId="{62641123-4A90-402B-90D5-D6817CE4F124}" type="presParOf" srcId="{D66641CE-3FA6-49FE-A94B-8D425727DA67}" destId="{3983433E-902D-4758-8772-91958BB7944D}" srcOrd="4" destOrd="0" presId="urn:microsoft.com/office/officeart/2005/8/layout/list1"/>
    <dgm:cxn modelId="{BCF8B601-C308-4B8F-9429-E719D55FBF84}" type="presParOf" srcId="{3983433E-902D-4758-8772-91958BB7944D}" destId="{20C944E2-89F4-4404-94EC-27C46F95396A}" srcOrd="0" destOrd="0" presId="urn:microsoft.com/office/officeart/2005/8/layout/list1"/>
    <dgm:cxn modelId="{1A120D19-F066-4090-8B06-1EEEBA8A7711}" type="presParOf" srcId="{3983433E-902D-4758-8772-91958BB7944D}" destId="{442BCB8F-FC98-4F37-BC53-C1A294B1C171}" srcOrd="1" destOrd="0" presId="urn:microsoft.com/office/officeart/2005/8/layout/list1"/>
    <dgm:cxn modelId="{B7EF5644-91DF-4332-908D-F86F82E9166F}" type="presParOf" srcId="{D66641CE-3FA6-49FE-A94B-8D425727DA67}" destId="{6329C05F-B34B-43DF-BB8A-C51E79A3CDDC}" srcOrd="5" destOrd="0" presId="urn:microsoft.com/office/officeart/2005/8/layout/list1"/>
    <dgm:cxn modelId="{6D8E3F95-7A8D-413C-845E-7B532AF60F2F}" type="presParOf" srcId="{D66641CE-3FA6-49FE-A94B-8D425727DA67}" destId="{64135573-A0AD-44D9-8982-14C058875AC3}" srcOrd="6" destOrd="0" presId="urn:microsoft.com/office/officeart/2005/8/layout/list1"/>
    <dgm:cxn modelId="{90BEE436-4AB2-49B4-9422-090322CD66ED}" type="presParOf" srcId="{D66641CE-3FA6-49FE-A94B-8D425727DA67}" destId="{52FC1B1C-580F-4011-BA8B-B69ED56A4B09}" srcOrd="7" destOrd="0" presId="urn:microsoft.com/office/officeart/2005/8/layout/list1"/>
    <dgm:cxn modelId="{8471043E-EFB7-4C90-962D-682854E070E7}" type="presParOf" srcId="{D66641CE-3FA6-49FE-A94B-8D425727DA67}" destId="{351C465B-3FBB-48DB-A5B8-7F771AFE74BA}" srcOrd="8" destOrd="0" presId="urn:microsoft.com/office/officeart/2005/8/layout/list1"/>
    <dgm:cxn modelId="{1EE084B3-D2AA-48AA-A9F9-CCC346E14993}" type="presParOf" srcId="{351C465B-3FBB-48DB-A5B8-7F771AFE74BA}" destId="{80F6F24A-F638-480A-957A-00933408DFDF}" srcOrd="0" destOrd="0" presId="urn:microsoft.com/office/officeart/2005/8/layout/list1"/>
    <dgm:cxn modelId="{AD806D60-2B98-4D82-9877-5AE542A4374A}" type="presParOf" srcId="{351C465B-3FBB-48DB-A5B8-7F771AFE74BA}" destId="{C43B4D16-A59A-47AF-81F6-1ACA10B9C3D0}" srcOrd="1" destOrd="0" presId="urn:microsoft.com/office/officeart/2005/8/layout/list1"/>
    <dgm:cxn modelId="{F2102B81-6904-4409-B172-954F74D7D240}" type="presParOf" srcId="{D66641CE-3FA6-49FE-A94B-8D425727DA67}" destId="{1E04CEAC-B02B-4915-9CFA-C263F3E3DF0F}" srcOrd="9" destOrd="0" presId="urn:microsoft.com/office/officeart/2005/8/layout/list1"/>
    <dgm:cxn modelId="{813E1382-6B32-442E-8F1C-9AB1E5B95D20}" type="presParOf" srcId="{D66641CE-3FA6-49FE-A94B-8D425727DA67}" destId="{389BBE39-DAF8-4A05-8615-CD5C401BA1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E0932-47D2-4EC0-A3FF-3D6501DDD1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7C540A-2E48-4150-88F0-6F124FEBC25B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Organize your…</a:t>
          </a:r>
          <a:endParaRPr lang="en-US" dirty="0">
            <a:solidFill>
              <a:schemeClr val="tx1"/>
            </a:solidFill>
          </a:endParaRPr>
        </a:p>
      </dgm:t>
    </dgm:pt>
    <dgm:pt modelId="{AEC4E457-F3B6-49A7-A165-2388FD29FE96}" type="parTrans" cxnId="{FDC67922-E932-4BDE-A6CB-B9C2CF410BFA}">
      <dgm:prSet/>
      <dgm:spPr/>
      <dgm:t>
        <a:bodyPr/>
        <a:lstStyle/>
        <a:p>
          <a:endParaRPr lang="en-US"/>
        </a:p>
      </dgm:t>
    </dgm:pt>
    <dgm:pt modelId="{4B79CAA9-9144-4D77-91F2-5C1CA17A20D3}" type="sibTrans" cxnId="{FDC67922-E932-4BDE-A6CB-B9C2CF410BFA}">
      <dgm:prSet/>
      <dgm:spPr/>
      <dgm:t>
        <a:bodyPr/>
        <a:lstStyle/>
        <a:p>
          <a:endParaRPr lang="en-US"/>
        </a:p>
      </dgm:t>
    </dgm:pt>
    <dgm:pt modelId="{CF7120E7-DBA2-48AA-880B-CC6440DF16AD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Application code</a:t>
          </a:r>
          <a:endParaRPr lang="en-US" dirty="0">
            <a:solidFill>
              <a:schemeClr val="tx1"/>
            </a:solidFill>
          </a:endParaRPr>
        </a:p>
      </dgm:t>
    </dgm:pt>
    <dgm:pt modelId="{8C280EC3-CDE5-405A-8C59-4E3D6CF87051}" type="parTrans" cxnId="{506A553B-DF7B-4CC6-A5F7-DC2BAE68D7AE}">
      <dgm:prSet/>
      <dgm:spPr/>
      <dgm:t>
        <a:bodyPr/>
        <a:lstStyle/>
        <a:p>
          <a:endParaRPr lang="en-US"/>
        </a:p>
      </dgm:t>
    </dgm:pt>
    <dgm:pt modelId="{E12FB63E-A797-4AB0-ADD9-628828BEEEFE}" type="sibTrans" cxnId="{506A553B-DF7B-4CC6-A5F7-DC2BAE68D7AE}">
      <dgm:prSet/>
      <dgm:spPr/>
      <dgm:t>
        <a:bodyPr/>
        <a:lstStyle/>
        <a:p>
          <a:endParaRPr lang="en-US"/>
        </a:p>
      </dgm:t>
    </dgm:pt>
    <dgm:pt modelId="{98939966-70D7-49DD-B4FD-4D79E0A50EB4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Test plans and execution</a:t>
          </a:r>
          <a:endParaRPr lang="en-US" dirty="0">
            <a:solidFill>
              <a:schemeClr val="tx1"/>
            </a:solidFill>
          </a:endParaRPr>
        </a:p>
      </dgm:t>
    </dgm:pt>
    <dgm:pt modelId="{48BDAD81-6DD8-4C93-961D-C356D09B2357}" type="parTrans" cxnId="{6AC561AF-7C69-4B5E-9CA0-46846743A519}">
      <dgm:prSet/>
      <dgm:spPr/>
      <dgm:t>
        <a:bodyPr/>
        <a:lstStyle/>
        <a:p>
          <a:endParaRPr lang="en-US"/>
        </a:p>
      </dgm:t>
    </dgm:pt>
    <dgm:pt modelId="{D57700FF-3D26-4363-9C1C-FB13F3DED70D}" type="sibTrans" cxnId="{6AC561AF-7C69-4B5E-9CA0-46846743A519}">
      <dgm:prSet/>
      <dgm:spPr/>
      <dgm:t>
        <a:bodyPr/>
        <a:lstStyle/>
        <a:p>
          <a:endParaRPr lang="en-US"/>
        </a:p>
      </dgm:t>
    </dgm:pt>
    <dgm:pt modelId="{74DFFA42-A7AD-45BF-B6FD-3BC90A64E583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Development team</a:t>
          </a:r>
          <a:endParaRPr lang="en-US" dirty="0">
            <a:solidFill>
              <a:schemeClr val="tx1"/>
            </a:solidFill>
          </a:endParaRPr>
        </a:p>
      </dgm:t>
    </dgm:pt>
    <dgm:pt modelId="{C9493544-CA05-41D6-B9BC-609D8E1BEDFC}" type="parTrans" cxnId="{F390DF79-2759-4351-86E4-A499E7FAC8E2}">
      <dgm:prSet/>
      <dgm:spPr/>
      <dgm:t>
        <a:bodyPr/>
        <a:lstStyle/>
        <a:p>
          <a:endParaRPr lang="en-US"/>
        </a:p>
      </dgm:t>
    </dgm:pt>
    <dgm:pt modelId="{283AB828-FA5A-4CBC-9F87-12947C7BBF35}" type="sibTrans" cxnId="{F390DF79-2759-4351-86E4-A499E7FAC8E2}">
      <dgm:prSet/>
      <dgm:spPr/>
      <dgm:t>
        <a:bodyPr/>
        <a:lstStyle/>
        <a:p>
          <a:endParaRPr lang="en-US"/>
        </a:p>
      </dgm:t>
    </dgm:pt>
    <dgm:pt modelId="{93C430F4-27CA-4982-B1D6-0B28C4045A64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Manage complexity</a:t>
          </a:r>
          <a:endParaRPr lang="en-US" dirty="0">
            <a:solidFill>
              <a:schemeClr val="tx1"/>
            </a:solidFill>
          </a:endParaRPr>
        </a:p>
      </dgm:t>
    </dgm:pt>
    <dgm:pt modelId="{71735437-E81A-4EB4-A650-E9882F93DA13}" type="parTrans" cxnId="{557835E8-2253-45A5-B895-831FE71422AC}">
      <dgm:prSet/>
      <dgm:spPr/>
      <dgm:t>
        <a:bodyPr/>
        <a:lstStyle/>
        <a:p>
          <a:endParaRPr lang="en-US"/>
        </a:p>
      </dgm:t>
    </dgm:pt>
    <dgm:pt modelId="{34A4DEAD-F9C7-4B96-B5D8-C821593A40A4}" type="sibTrans" cxnId="{557835E8-2253-45A5-B895-831FE71422AC}">
      <dgm:prSet/>
      <dgm:spPr/>
      <dgm:t>
        <a:bodyPr/>
        <a:lstStyle/>
        <a:p>
          <a:endParaRPr lang="en-US"/>
        </a:p>
      </dgm:t>
    </dgm:pt>
    <dgm:pt modelId="{BA6448CE-226C-4DF8-9AE7-4D9E04880AA4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Related functions go in a layer</a:t>
          </a:r>
          <a:endParaRPr lang="en-US" dirty="0">
            <a:solidFill>
              <a:schemeClr val="tx1"/>
            </a:solidFill>
          </a:endParaRPr>
        </a:p>
      </dgm:t>
    </dgm:pt>
    <dgm:pt modelId="{AC66F993-5B1E-47AC-8FBD-A09413166384}" type="parTrans" cxnId="{1F9D1872-A1DB-4C39-9013-A2C89D4089A8}">
      <dgm:prSet/>
      <dgm:spPr/>
      <dgm:t>
        <a:bodyPr/>
        <a:lstStyle/>
        <a:p>
          <a:endParaRPr lang="en-US"/>
        </a:p>
      </dgm:t>
    </dgm:pt>
    <dgm:pt modelId="{90B3B9C7-2AAE-4DB3-A96F-CA8D5470E144}" type="sibTrans" cxnId="{1F9D1872-A1DB-4C39-9013-A2C89D4089A8}">
      <dgm:prSet/>
      <dgm:spPr/>
      <dgm:t>
        <a:bodyPr/>
        <a:lstStyle/>
        <a:p>
          <a:endParaRPr lang="en-US"/>
        </a:p>
      </dgm:t>
    </dgm:pt>
    <dgm:pt modelId="{5979F565-A4E2-4F1F-977F-D44A1789B007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Layers are isolated</a:t>
          </a:r>
          <a:endParaRPr lang="en-US" dirty="0">
            <a:solidFill>
              <a:schemeClr val="tx1"/>
            </a:solidFill>
          </a:endParaRPr>
        </a:p>
      </dgm:t>
    </dgm:pt>
    <dgm:pt modelId="{7B1931FA-F89A-48CD-86A9-867960910F8F}" type="parTrans" cxnId="{0965BEF5-0369-4754-9622-A1D9B3B44E4B}">
      <dgm:prSet/>
      <dgm:spPr/>
      <dgm:t>
        <a:bodyPr/>
        <a:lstStyle/>
        <a:p>
          <a:endParaRPr lang="en-US"/>
        </a:p>
      </dgm:t>
    </dgm:pt>
    <dgm:pt modelId="{EA160FC1-22BD-4608-AED3-11A962DF6ECC}" type="sibTrans" cxnId="{0965BEF5-0369-4754-9622-A1D9B3B44E4B}">
      <dgm:prSet/>
      <dgm:spPr/>
      <dgm:t>
        <a:bodyPr/>
        <a:lstStyle/>
        <a:p>
          <a:endParaRPr lang="en-US"/>
        </a:p>
      </dgm:t>
    </dgm:pt>
    <dgm:pt modelId="{94875E11-6E17-4F19-B2FC-D90F24D4FC50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Layers communicate</a:t>
          </a:r>
          <a:endParaRPr lang="en-US" dirty="0">
            <a:solidFill>
              <a:schemeClr val="tx1"/>
            </a:solidFill>
          </a:endParaRPr>
        </a:p>
      </dgm:t>
    </dgm:pt>
    <dgm:pt modelId="{5E2DA398-EB7A-49AA-9059-483A684CCE2A}" type="parTrans" cxnId="{15177D4C-58AD-44FF-91F6-1B325468C17B}">
      <dgm:prSet/>
      <dgm:spPr/>
      <dgm:t>
        <a:bodyPr/>
        <a:lstStyle/>
        <a:p>
          <a:endParaRPr lang="en-US"/>
        </a:p>
      </dgm:t>
    </dgm:pt>
    <dgm:pt modelId="{F01882F5-CC00-440D-A282-97ED1B761CA9}" type="sibTrans" cxnId="{15177D4C-58AD-44FF-91F6-1B325468C17B}">
      <dgm:prSet/>
      <dgm:spPr/>
      <dgm:t>
        <a:bodyPr/>
        <a:lstStyle/>
        <a:p>
          <a:endParaRPr lang="en-US"/>
        </a:p>
      </dgm:t>
    </dgm:pt>
    <dgm:pt modelId="{1C908EBB-D3E0-420C-A258-EC3B25F40F29}" type="pres">
      <dgm:prSet presAssocID="{C7FE0932-47D2-4EC0-A3FF-3D6501DDD1D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9F20994-929F-4C5E-85FF-A42227AF41EA}" type="pres">
      <dgm:prSet presAssocID="{627C540A-2E48-4150-88F0-6F124FEBC25B}" presName="thickLine" presStyleLbl="alignNode1" presStyleIdx="0" presStyleCnt="2"/>
      <dgm:spPr/>
    </dgm:pt>
    <dgm:pt modelId="{94EB64D4-1DCE-4F64-96A4-76489F96E242}" type="pres">
      <dgm:prSet presAssocID="{627C540A-2E48-4150-88F0-6F124FEBC25B}" presName="horz1" presStyleCnt="0"/>
      <dgm:spPr/>
    </dgm:pt>
    <dgm:pt modelId="{0EC05ED0-C23F-493B-A496-3EA9D77F6A8C}" type="pres">
      <dgm:prSet presAssocID="{627C540A-2E48-4150-88F0-6F124FEBC25B}" presName="tx1" presStyleLbl="revTx" presStyleIdx="0" presStyleCnt="8"/>
      <dgm:spPr/>
      <dgm:t>
        <a:bodyPr/>
        <a:lstStyle/>
        <a:p>
          <a:endParaRPr lang="en-US"/>
        </a:p>
      </dgm:t>
    </dgm:pt>
    <dgm:pt modelId="{D2AE9460-C555-4591-A23F-4C1ED91AA499}" type="pres">
      <dgm:prSet presAssocID="{627C540A-2E48-4150-88F0-6F124FEBC25B}" presName="vert1" presStyleCnt="0"/>
      <dgm:spPr/>
    </dgm:pt>
    <dgm:pt modelId="{C941E5AF-92A5-406D-A291-8686DDDE5E19}" type="pres">
      <dgm:prSet presAssocID="{CF7120E7-DBA2-48AA-880B-CC6440DF16AD}" presName="vertSpace2a" presStyleCnt="0"/>
      <dgm:spPr/>
    </dgm:pt>
    <dgm:pt modelId="{9F4F4FE1-8222-48A2-AD3A-D71F19B4863B}" type="pres">
      <dgm:prSet presAssocID="{CF7120E7-DBA2-48AA-880B-CC6440DF16AD}" presName="horz2" presStyleCnt="0"/>
      <dgm:spPr/>
    </dgm:pt>
    <dgm:pt modelId="{37E5F379-C4ED-46DF-A855-C3F98B44D9DA}" type="pres">
      <dgm:prSet presAssocID="{CF7120E7-DBA2-48AA-880B-CC6440DF16AD}" presName="horzSpace2" presStyleCnt="0"/>
      <dgm:spPr/>
    </dgm:pt>
    <dgm:pt modelId="{9511435E-391F-4689-B6A5-CC09241989CC}" type="pres">
      <dgm:prSet presAssocID="{CF7120E7-DBA2-48AA-880B-CC6440DF16AD}" presName="tx2" presStyleLbl="revTx" presStyleIdx="1" presStyleCnt="8"/>
      <dgm:spPr/>
      <dgm:t>
        <a:bodyPr/>
        <a:lstStyle/>
        <a:p>
          <a:endParaRPr lang="en-US"/>
        </a:p>
      </dgm:t>
    </dgm:pt>
    <dgm:pt modelId="{3CF26781-2CA3-4D3D-A627-31DC9C901B85}" type="pres">
      <dgm:prSet presAssocID="{CF7120E7-DBA2-48AA-880B-CC6440DF16AD}" presName="vert2" presStyleCnt="0"/>
      <dgm:spPr/>
    </dgm:pt>
    <dgm:pt modelId="{6918F0D1-1053-4C83-86B9-2A064833C99D}" type="pres">
      <dgm:prSet presAssocID="{CF7120E7-DBA2-48AA-880B-CC6440DF16AD}" presName="thinLine2b" presStyleLbl="callout" presStyleIdx="0" presStyleCnt="6"/>
      <dgm:spPr/>
    </dgm:pt>
    <dgm:pt modelId="{13496F85-E1BE-4D56-924E-B073CF514A8B}" type="pres">
      <dgm:prSet presAssocID="{CF7120E7-DBA2-48AA-880B-CC6440DF16AD}" presName="vertSpace2b" presStyleCnt="0"/>
      <dgm:spPr/>
    </dgm:pt>
    <dgm:pt modelId="{E6946007-B1EF-4EBB-87A0-F1B6D6336F9C}" type="pres">
      <dgm:prSet presAssocID="{98939966-70D7-49DD-B4FD-4D79E0A50EB4}" presName="horz2" presStyleCnt="0"/>
      <dgm:spPr/>
    </dgm:pt>
    <dgm:pt modelId="{887F73DA-DFC4-4DA4-B9B4-8282AA65FDDB}" type="pres">
      <dgm:prSet presAssocID="{98939966-70D7-49DD-B4FD-4D79E0A50EB4}" presName="horzSpace2" presStyleCnt="0"/>
      <dgm:spPr/>
    </dgm:pt>
    <dgm:pt modelId="{DC303773-5410-4950-B546-A02BD833D2F5}" type="pres">
      <dgm:prSet presAssocID="{98939966-70D7-49DD-B4FD-4D79E0A50EB4}" presName="tx2" presStyleLbl="revTx" presStyleIdx="2" presStyleCnt="8"/>
      <dgm:spPr/>
      <dgm:t>
        <a:bodyPr/>
        <a:lstStyle/>
        <a:p>
          <a:endParaRPr lang="en-US"/>
        </a:p>
      </dgm:t>
    </dgm:pt>
    <dgm:pt modelId="{D12715A3-D991-4664-B65C-1BDB4A22A77A}" type="pres">
      <dgm:prSet presAssocID="{98939966-70D7-49DD-B4FD-4D79E0A50EB4}" presName="vert2" presStyleCnt="0"/>
      <dgm:spPr/>
    </dgm:pt>
    <dgm:pt modelId="{444BBC35-8744-4210-8855-40C097DC571F}" type="pres">
      <dgm:prSet presAssocID="{98939966-70D7-49DD-B4FD-4D79E0A50EB4}" presName="thinLine2b" presStyleLbl="callout" presStyleIdx="1" presStyleCnt="6"/>
      <dgm:spPr/>
    </dgm:pt>
    <dgm:pt modelId="{B9F75B64-D0C7-41D5-BF0A-D9F838466DB0}" type="pres">
      <dgm:prSet presAssocID="{98939966-70D7-49DD-B4FD-4D79E0A50EB4}" presName="vertSpace2b" presStyleCnt="0"/>
      <dgm:spPr/>
    </dgm:pt>
    <dgm:pt modelId="{A86874F0-6E13-49E4-9068-2553E369106F}" type="pres">
      <dgm:prSet presAssocID="{74DFFA42-A7AD-45BF-B6FD-3BC90A64E583}" presName="horz2" presStyleCnt="0"/>
      <dgm:spPr/>
    </dgm:pt>
    <dgm:pt modelId="{E83B1714-626F-4CC8-90FE-C9FF26A875D2}" type="pres">
      <dgm:prSet presAssocID="{74DFFA42-A7AD-45BF-B6FD-3BC90A64E583}" presName="horzSpace2" presStyleCnt="0"/>
      <dgm:spPr/>
    </dgm:pt>
    <dgm:pt modelId="{E362264C-1675-411B-A064-9D69FBEC4EFB}" type="pres">
      <dgm:prSet presAssocID="{74DFFA42-A7AD-45BF-B6FD-3BC90A64E583}" presName="tx2" presStyleLbl="revTx" presStyleIdx="3" presStyleCnt="8"/>
      <dgm:spPr/>
      <dgm:t>
        <a:bodyPr/>
        <a:lstStyle/>
        <a:p>
          <a:endParaRPr lang="en-US"/>
        </a:p>
      </dgm:t>
    </dgm:pt>
    <dgm:pt modelId="{62D51C20-3373-4B3C-8FBD-04D2913FBED5}" type="pres">
      <dgm:prSet presAssocID="{74DFFA42-A7AD-45BF-B6FD-3BC90A64E583}" presName="vert2" presStyleCnt="0"/>
      <dgm:spPr/>
    </dgm:pt>
    <dgm:pt modelId="{1F43EB39-58C0-4AC6-BF87-C6600874261F}" type="pres">
      <dgm:prSet presAssocID="{74DFFA42-A7AD-45BF-B6FD-3BC90A64E583}" presName="thinLine2b" presStyleLbl="callout" presStyleIdx="2" presStyleCnt="6"/>
      <dgm:spPr/>
    </dgm:pt>
    <dgm:pt modelId="{571C1DDE-D3CF-45A1-B743-2E7CB5335AEA}" type="pres">
      <dgm:prSet presAssocID="{74DFFA42-A7AD-45BF-B6FD-3BC90A64E583}" presName="vertSpace2b" presStyleCnt="0"/>
      <dgm:spPr/>
    </dgm:pt>
    <dgm:pt modelId="{D676F6BB-7C61-43B0-A829-19C0258E8F8B}" type="pres">
      <dgm:prSet presAssocID="{93C430F4-27CA-4982-B1D6-0B28C4045A64}" presName="thickLine" presStyleLbl="alignNode1" presStyleIdx="1" presStyleCnt="2"/>
      <dgm:spPr/>
    </dgm:pt>
    <dgm:pt modelId="{1905C469-FCD6-4C24-AE43-9C1F376B2C0C}" type="pres">
      <dgm:prSet presAssocID="{93C430F4-27CA-4982-B1D6-0B28C4045A64}" presName="horz1" presStyleCnt="0"/>
      <dgm:spPr/>
    </dgm:pt>
    <dgm:pt modelId="{BBD392F0-E2A8-426D-92AE-125044733D73}" type="pres">
      <dgm:prSet presAssocID="{93C430F4-27CA-4982-B1D6-0B28C4045A64}" presName="tx1" presStyleLbl="revTx" presStyleIdx="4" presStyleCnt="8"/>
      <dgm:spPr/>
      <dgm:t>
        <a:bodyPr/>
        <a:lstStyle/>
        <a:p>
          <a:endParaRPr lang="en-US"/>
        </a:p>
      </dgm:t>
    </dgm:pt>
    <dgm:pt modelId="{6BAC632D-E911-411C-9439-8C7643C9214A}" type="pres">
      <dgm:prSet presAssocID="{93C430F4-27CA-4982-B1D6-0B28C4045A64}" presName="vert1" presStyleCnt="0"/>
      <dgm:spPr/>
    </dgm:pt>
    <dgm:pt modelId="{2A50D953-EBEE-48CD-95DB-2DE8B884E0CE}" type="pres">
      <dgm:prSet presAssocID="{BA6448CE-226C-4DF8-9AE7-4D9E04880AA4}" presName="vertSpace2a" presStyleCnt="0"/>
      <dgm:spPr/>
    </dgm:pt>
    <dgm:pt modelId="{5A8C3D54-A64A-4E3E-A5D7-2E4980B06B46}" type="pres">
      <dgm:prSet presAssocID="{BA6448CE-226C-4DF8-9AE7-4D9E04880AA4}" presName="horz2" presStyleCnt="0"/>
      <dgm:spPr/>
    </dgm:pt>
    <dgm:pt modelId="{79436448-DD2C-4ABC-8842-49CBC8B127FF}" type="pres">
      <dgm:prSet presAssocID="{BA6448CE-226C-4DF8-9AE7-4D9E04880AA4}" presName="horzSpace2" presStyleCnt="0"/>
      <dgm:spPr/>
    </dgm:pt>
    <dgm:pt modelId="{618E1345-A745-4F9B-B2FA-249E0B8140FF}" type="pres">
      <dgm:prSet presAssocID="{BA6448CE-226C-4DF8-9AE7-4D9E04880AA4}" presName="tx2" presStyleLbl="revTx" presStyleIdx="5" presStyleCnt="8"/>
      <dgm:spPr/>
      <dgm:t>
        <a:bodyPr/>
        <a:lstStyle/>
        <a:p>
          <a:endParaRPr lang="en-US"/>
        </a:p>
      </dgm:t>
    </dgm:pt>
    <dgm:pt modelId="{6E7EDCEE-2214-4B3E-81F8-5EA1C27F30CB}" type="pres">
      <dgm:prSet presAssocID="{BA6448CE-226C-4DF8-9AE7-4D9E04880AA4}" presName="vert2" presStyleCnt="0"/>
      <dgm:spPr/>
    </dgm:pt>
    <dgm:pt modelId="{9DC94B6A-DDF6-4D16-865D-E5D7F84998CF}" type="pres">
      <dgm:prSet presAssocID="{BA6448CE-226C-4DF8-9AE7-4D9E04880AA4}" presName="thinLine2b" presStyleLbl="callout" presStyleIdx="3" presStyleCnt="6"/>
      <dgm:spPr/>
    </dgm:pt>
    <dgm:pt modelId="{7503110E-8224-42BC-BC9C-A43CF3D577F6}" type="pres">
      <dgm:prSet presAssocID="{BA6448CE-226C-4DF8-9AE7-4D9E04880AA4}" presName="vertSpace2b" presStyleCnt="0"/>
      <dgm:spPr/>
    </dgm:pt>
    <dgm:pt modelId="{D93712A1-0267-4573-8A6E-878721C912C5}" type="pres">
      <dgm:prSet presAssocID="{5979F565-A4E2-4F1F-977F-D44A1789B007}" presName="horz2" presStyleCnt="0"/>
      <dgm:spPr/>
    </dgm:pt>
    <dgm:pt modelId="{4730099E-920F-402B-8852-5D31A53991DD}" type="pres">
      <dgm:prSet presAssocID="{5979F565-A4E2-4F1F-977F-D44A1789B007}" presName="horzSpace2" presStyleCnt="0"/>
      <dgm:spPr/>
    </dgm:pt>
    <dgm:pt modelId="{EE9015E3-6859-4909-BB63-ACD1EC23D592}" type="pres">
      <dgm:prSet presAssocID="{5979F565-A4E2-4F1F-977F-D44A1789B007}" presName="tx2" presStyleLbl="revTx" presStyleIdx="6" presStyleCnt="8"/>
      <dgm:spPr/>
      <dgm:t>
        <a:bodyPr/>
        <a:lstStyle/>
        <a:p>
          <a:endParaRPr lang="en-US"/>
        </a:p>
      </dgm:t>
    </dgm:pt>
    <dgm:pt modelId="{C4B753BA-4C18-4CF8-B776-687367BDEDDE}" type="pres">
      <dgm:prSet presAssocID="{5979F565-A4E2-4F1F-977F-D44A1789B007}" presName="vert2" presStyleCnt="0"/>
      <dgm:spPr/>
    </dgm:pt>
    <dgm:pt modelId="{6BE703CE-D24B-4D72-8CB0-06D8BF708B14}" type="pres">
      <dgm:prSet presAssocID="{5979F565-A4E2-4F1F-977F-D44A1789B007}" presName="thinLine2b" presStyleLbl="callout" presStyleIdx="4" presStyleCnt="6"/>
      <dgm:spPr/>
    </dgm:pt>
    <dgm:pt modelId="{4576EB4D-6D1A-4AC4-87EA-F9E786DA574A}" type="pres">
      <dgm:prSet presAssocID="{5979F565-A4E2-4F1F-977F-D44A1789B007}" presName="vertSpace2b" presStyleCnt="0"/>
      <dgm:spPr/>
    </dgm:pt>
    <dgm:pt modelId="{1B9F8B79-1C42-4A64-BD08-AD1FC0072F12}" type="pres">
      <dgm:prSet presAssocID="{94875E11-6E17-4F19-B2FC-D90F24D4FC50}" presName="horz2" presStyleCnt="0"/>
      <dgm:spPr/>
    </dgm:pt>
    <dgm:pt modelId="{249AF321-2439-48E3-A482-6FAD59C67D2C}" type="pres">
      <dgm:prSet presAssocID="{94875E11-6E17-4F19-B2FC-D90F24D4FC50}" presName="horzSpace2" presStyleCnt="0"/>
      <dgm:spPr/>
    </dgm:pt>
    <dgm:pt modelId="{4BE740C0-3682-4939-A8F2-2020CFDE61C4}" type="pres">
      <dgm:prSet presAssocID="{94875E11-6E17-4F19-B2FC-D90F24D4FC50}" presName="tx2" presStyleLbl="revTx" presStyleIdx="7" presStyleCnt="8"/>
      <dgm:spPr/>
      <dgm:t>
        <a:bodyPr/>
        <a:lstStyle/>
        <a:p>
          <a:endParaRPr lang="en-US"/>
        </a:p>
      </dgm:t>
    </dgm:pt>
    <dgm:pt modelId="{46FFDECA-238E-43C6-ACF1-734496DBEAAA}" type="pres">
      <dgm:prSet presAssocID="{94875E11-6E17-4F19-B2FC-D90F24D4FC50}" presName="vert2" presStyleCnt="0"/>
      <dgm:spPr/>
    </dgm:pt>
    <dgm:pt modelId="{AAB7A741-4A68-431F-B368-4D9A95536BD2}" type="pres">
      <dgm:prSet presAssocID="{94875E11-6E17-4F19-B2FC-D90F24D4FC50}" presName="thinLine2b" presStyleLbl="callout" presStyleIdx="5" presStyleCnt="6"/>
      <dgm:spPr/>
    </dgm:pt>
    <dgm:pt modelId="{7839E4BF-93A6-467F-A6CE-EA5C6A3EFA66}" type="pres">
      <dgm:prSet presAssocID="{94875E11-6E17-4F19-B2FC-D90F24D4FC50}" presName="vertSpace2b" presStyleCnt="0"/>
      <dgm:spPr/>
    </dgm:pt>
  </dgm:ptLst>
  <dgm:cxnLst>
    <dgm:cxn modelId="{FD19F0D3-B17D-446A-A50A-7742A1536BCD}" type="presOf" srcId="{CF7120E7-DBA2-48AA-880B-CC6440DF16AD}" destId="{9511435E-391F-4689-B6A5-CC09241989CC}" srcOrd="0" destOrd="0" presId="urn:microsoft.com/office/officeart/2008/layout/LinedList"/>
    <dgm:cxn modelId="{02B204B2-9CAA-479A-B558-26E01529F730}" type="presOf" srcId="{5979F565-A4E2-4F1F-977F-D44A1789B007}" destId="{EE9015E3-6859-4909-BB63-ACD1EC23D592}" srcOrd="0" destOrd="0" presId="urn:microsoft.com/office/officeart/2008/layout/LinedList"/>
    <dgm:cxn modelId="{1F9D1872-A1DB-4C39-9013-A2C89D4089A8}" srcId="{93C430F4-27CA-4982-B1D6-0B28C4045A64}" destId="{BA6448CE-226C-4DF8-9AE7-4D9E04880AA4}" srcOrd="0" destOrd="0" parTransId="{AC66F993-5B1E-47AC-8FBD-A09413166384}" sibTransId="{90B3B9C7-2AAE-4DB3-A96F-CA8D5470E144}"/>
    <dgm:cxn modelId="{6AC561AF-7C69-4B5E-9CA0-46846743A519}" srcId="{627C540A-2E48-4150-88F0-6F124FEBC25B}" destId="{98939966-70D7-49DD-B4FD-4D79E0A50EB4}" srcOrd="1" destOrd="0" parTransId="{48BDAD81-6DD8-4C93-961D-C356D09B2357}" sibTransId="{D57700FF-3D26-4363-9C1C-FB13F3DED70D}"/>
    <dgm:cxn modelId="{506A553B-DF7B-4CC6-A5F7-DC2BAE68D7AE}" srcId="{627C540A-2E48-4150-88F0-6F124FEBC25B}" destId="{CF7120E7-DBA2-48AA-880B-CC6440DF16AD}" srcOrd="0" destOrd="0" parTransId="{8C280EC3-CDE5-405A-8C59-4E3D6CF87051}" sibTransId="{E12FB63E-A797-4AB0-ADD9-628828BEEEFE}"/>
    <dgm:cxn modelId="{0965BEF5-0369-4754-9622-A1D9B3B44E4B}" srcId="{93C430F4-27CA-4982-B1D6-0B28C4045A64}" destId="{5979F565-A4E2-4F1F-977F-D44A1789B007}" srcOrd="1" destOrd="0" parTransId="{7B1931FA-F89A-48CD-86A9-867960910F8F}" sibTransId="{EA160FC1-22BD-4608-AED3-11A962DF6ECC}"/>
    <dgm:cxn modelId="{52DFE7D2-9C94-477D-A93C-F7DD5B4EB54A}" type="presOf" srcId="{93C430F4-27CA-4982-B1D6-0B28C4045A64}" destId="{BBD392F0-E2A8-426D-92AE-125044733D73}" srcOrd="0" destOrd="0" presId="urn:microsoft.com/office/officeart/2008/layout/LinedList"/>
    <dgm:cxn modelId="{6C6F1FB9-753A-4A79-AA64-1080F2D8E6D9}" type="presOf" srcId="{74DFFA42-A7AD-45BF-B6FD-3BC90A64E583}" destId="{E362264C-1675-411B-A064-9D69FBEC4EFB}" srcOrd="0" destOrd="0" presId="urn:microsoft.com/office/officeart/2008/layout/LinedList"/>
    <dgm:cxn modelId="{F390DF79-2759-4351-86E4-A499E7FAC8E2}" srcId="{627C540A-2E48-4150-88F0-6F124FEBC25B}" destId="{74DFFA42-A7AD-45BF-B6FD-3BC90A64E583}" srcOrd="2" destOrd="0" parTransId="{C9493544-CA05-41D6-B9BC-609D8E1BEDFC}" sibTransId="{283AB828-FA5A-4CBC-9F87-12947C7BBF35}"/>
    <dgm:cxn modelId="{5AC06648-57FC-4DC8-A52B-8D26F12C0532}" type="presOf" srcId="{BA6448CE-226C-4DF8-9AE7-4D9E04880AA4}" destId="{618E1345-A745-4F9B-B2FA-249E0B8140FF}" srcOrd="0" destOrd="0" presId="urn:microsoft.com/office/officeart/2008/layout/LinedList"/>
    <dgm:cxn modelId="{09C1C7F9-BE90-4DD4-9DAC-629644606FD0}" type="presOf" srcId="{98939966-70D7-49DD-B4FD-4D79E0A50EB4}" destId="{DC303773-5410-4950-B546-A02BD833D2F5}" srcOrd="0" destOrd="0" presId="urn:microsoft.com/office/officeart/2008/layout/LinedList"/>
    <dgm:cxn modelId="{1E979EE4-12BC-4A42-AB86-66DB38ACB944}" type="presOf" srcId="{C7FE0932-47D2-4EC0-A3FF-3D6501DDD1D7}" destId="{1C908EBB-D3E0-420C-A258-EC3B25F40F29}" srcOrd="0" destOrd="0" presId="urn:microsoft.com/office/officeart/2008/layout/LinedList"/>
    <dgm:cxn modelId="{643C9709-537E-4280-8CD5-4C31B8F5EA94}" type="presOf" srcId="{627C540A-2E48-4150-88F0-6F124FEBC25B}" destId="{0EC05ED0-C23F-493B-A496-3EA9D77F6A8C}" srcOrd="0" destOrd="0" presId="urn:microsoft.com/office/officeart/2008/layout/LinedList"/>
    <dgm:cxn modelId="{FDC67922-E932-4BDE-A6CB-B9C2CF410BFA}" srcId="{C7FE0932-47D2-4EC0-A3FF-3D6501DDD1D7}" destId="{627C540A-2E48-4150-88F0-6F124FEBC25B}" srcOrd="0" destOrd="0" parTransId="{AEC4E457-F3B6-49A7-A165-2388FD29FE96}" sibTransId="{4B79CAA9-9144-4D77-91F2-5C1CA17A20D3}"/>
    <dgm:cxn modelId="{9CF6E55E-628C-44BF-8A59-89DC20D7A976}" type="presOf" srcId="{94875E11-6E17-4F19-B2FC-D90F24D4FC50}" destId="{4BE740C0-3682-4939-A8F2-2020CFDE61C4}" srcOrd="0" destOrd="0" presId="urn:microsoft.com/office/officeart/2008/layout/LinedList"/>
    <dgm:cxn modelId="{557835E8-2253-45A5-B895-831FE71422AC}" srcId="{C7FE0932-47D2-4EC0-A3FF-3D6501DDD1D7}" destId="{93C430F4-27CA-4982-B1D6-0B28C4045A64}" srcOrd="1" destOrd="0" parTransId="{71735437-E81A-4EB4-A650-E9882F93DA13}" sibTransId="{34A4DEAD-F9C7-4B96-B5D8-C821593A40A4}"/>
    <dgm:cxn modelId="{15177D4C-58AD-44FF-91F6-1B325468C17B}" srcId="{93C430F4-27CA-4982-B1D6-0B28C4045A64}" destId="{94875E11-6E17-4F19-B2FC-D90F24D4FC50}" srcOrd="2" destOrd="0" parTransId="{5E2DA398-EB7A-49AA-9059-483A684CCE2A}" sibTransId="{F01882F5-CC00-440D-A282-97ED1B761CA9}"/>
    <dgm:cxn modelId="{8CEF1AB1-18E5-4C15-B53B-5CBDFEF5E785}" type="presParOf" srcId="{1C908EBB-D3E0-420C-A258-EC3B25F40F29}" destId="{19F20994-929F-4C5E-85FF-A42227AF41EA}" srcOrd="0" destOrd="0" presId="urn:microsoft.com/office/officeart/2008/layout/LinedList"/>
    <dgm:cxn modelId="{C59399A0-C9BF-4B5C-A88A-E135F86816D7}" type="presParOf" srcId="{1C908EBB-D3E0-420C-A258-EC3B25F40F29}" destId="{94EB64D4-1DCE-4F64-96A4-76489F96E242}" srcOrd="1" destOrd="0" presId="urn:microsoft.com/office/officeart/2008/layout/LinedList"/>
    <dgm:cxn modelId="{C84E459C-E390-4D9C-840A-6F4D9B120EAF}" type="presParOf" srcId="{94EB64D4-1DCE-4F64-96A4-76489F96E242}" destId="{0EC05ED0-C23F-493B-A496-3EA9D77F6A8C}" srcOrd="0" destOrd="0" presId="urn:microsoft.com/office/officeart/2008/layout/LinedList"/>
    <dgm:cxn modelId="{C05A230F-EDE5-4829-8254-F5CEA9669118}" type="presParOf" srcId="{94EB64D4-1DCE-4F64-96A4-76489F96E242}" destId="{D2AE9460-C555-4591-A23F-4C1ED91AA499}" srcOrd="1" destOrd="0" presId="urn:microsoft.com/office/officeart/2008/layout/LinedList"/>
    <dgm:cxn modelId="{5743D93D-16C2-486D-B517-B5F6501B95D4}" type="presParOf" srcId="{D2AE9460-C555-4591-A23F-4C1ED91AA499}" destId="{C941E5AF-92A5-406D-A291-8686DDDE5E19}" srcOrd="0" destOrd="0" presId="urn:microsoft.com/office/officeart/2008/layout/LinedList"/>
    <dgm:cxn modelId="{18673811-E6CC-4609-81E6-93BCC779881F}" type="presParOf" srcId="{D2AE9460-C555-4591-A23F-4C1ED91AA499}" destId="{9F4F4FE1-8222-48A2-AD3A-D71F19B4863B}" srcOrd="1" destOrd="0" presId="urn:microsoft.com/office/officeart/2008/layout/LinedList"/>
    <dgm:cxn modelId="{6CBBC720-1303-4608-A2BF-0BAE180B27D8}" type="presParOf" srcId="{9F4F4FE1-8222-48A2-AD3A-D71F19B4863B}" destId="{37E5F379-C4ED-46DF-A855-C3F98B44D9DA}" srcOrd="0" destOrd="0" presId="urn:microsoft.com/office/officeart/2008/layout/LinedList"/>
    <dgm:cxn modelId="{6533DAFF-0B2A-4690-B8F2-0807FD1581F9}" type="presParOf" srcId="{9F4F4FE1-8222-48A2-AD3A-D71F19B4863B}" destId="{9511435E-391F-4689-B6A5-CC09241989CC}" srcOrd="1" destOrd="0" presId="urn:microsoft.com/office/officeart/2008/layout/LinedList"/>
    <dgm:cxn modelId="{9F9CE88F-1E76-47E3-B2E9-7A7E2FCF73F7}" type="presParOf" srcId="{9F4F4FE1-8222-48A2-AD3A-D71F19B4863B}" destId="{3CF26781-2CA3-4D3D-A627-31DC9C901B85}" srcOrd="2" destOrd="0" presId="urn:microsoft.com/office/officeart/2008/layout/LinedList"/>
    <dgm:cxn modelId="{F5AEC3BB-8E28-40BD-A637-48EBBF1E1AD2}" type="presParOf" srcId="{D2AE9460-C555-4591-A23F-4C1ED91AA499}" destId="{6918F0D1-1053-4C83-86B9-2A064833C99D}" srcOrd="2" destOrd="0" presId="urn:microsoft.com/office/officeart/2008/layout/LinedList"/>
    <dgm:cxn modelId="{D2EB4215-272C-471D-91C5-5613F363F4E3}" type="presParOf" srcId="{D2AE9460-C555-4591-A23F-4C1ED91AA499}" destId="{13496F85-E1BE-4D56-924E-B073CF514A8B}" srcOrd="3" destOrd="0" presId="urn:microsoft.com/office/officeart/2008/layout/LinedList"/>
    <dgm:cxn modelId="{490A87E2-3373-4599-9AB4-6D86DB9B6AF8}" type="presParOf" srcId="{D2AE9460-C555-4591-A23F-4C1ED91AA499}" destId="{E6946007-B1EF-4EBB-87A0-F1B6D6336F9C}" srcOrd="4" destOrd="0" presId="urn:microsoft.com/office/officeart/2008/layout/LinedList"/>
    <dgm:cxn modelId="{1B5EA1E2-F04D-4FFA-88D8-75960E9813F0}" type="presParOf" srcId="{E6946007-B1EF-4EBB-87A0-F1B6D6336F9C}" destId="{887F73DA-DFC4-4DA4-B9B4-8282AA65FDDB}" srcOrd="0" destOrd="0" presId="urn:microsoft.com/office/officeart/2008/layout/LinedList"/>
    <dgm:cxn modelId="{E438F90B-3C8F-4466-B4B2-2668DE39B131}" type="presParOf" srcId="{E6946007-B1EF-4EBB-87A0-F1B6D6336F9C}" destId="{DC303773-5410-4950-B546-A02BD833D2F5}" srcOrd="1" destOrd="0" presId="urn:microsoft.com/office/officeart/2008/layout/LinedList"/>
    <dgm:cxn modelId="{FA858188-CE0F-4083-8B56-F2973DC4FCC2}" type="presParOf" srcId="{E6946007-B1EF-4EBB-87A0-F1B6D6336F9C}" destId="{D12715A3-D991-4664-B65C-1BDB4A22A77A}" srcOrd="2" destOrd="0" presId="urn:microsoft.com/office/officeart/2008/layout/LinedList"/>
    <dgm:cxn modelId="{D646BE0B-0E9E-44AE-9D5C-9C69FE3DC0B1}" type="presParOf" srcId="{D2AE9460-C555-4591-A23F-4C1ED91AA499}" destId="{444BBC35-8744-4210-8855-40C097DC571F}" srcOrd="5" destOrd="0" presId="urn:microsoft.com/office/officeart/2008/layout/LinedList"/>
    <dgm:cxn modelId="{7EF542B8-F22A-4290-89EA-19D90317092D}" type="presParOf" srcId="{D2AE9460-C555-4591-A23F-4C1ED91AA499}" destId="{B9F75B64-D0C7-41D5-BF0A-D9F838466DB0}" srcOrd="6" destOrd="0" presId="urn:microsoft.com/office/officeart/2008/layout/LinedList"/>
    <dgm:cxn modelId="{680B864D-2609-4A14-8CA3-ABBCC42ABD7D}" type="presParOf" srcId="{D2AE9460-C555-4591-A23F-4C1ED91AA499}" destId="{A86874F0-6E13-49E4-9068-2553E369106F}" srcOrd="7" destOrd="0" presId="urn:microsoft.com/office/officeart/2008/layout/LinedList"/>
    <dgm:cxn modelId="{E12072D8-BC1E-45C6-84CF-745931BC16AC}" type="presParOf" srcId="{A86874F0-6E13-49E4-9068-2553E369106F}" destId="{E83B1714-626F-4CC8-90FE-C9FF26A875D2}" srcOrd="0" destOrd="0" presId="urn:microsoft.com/office/officeart/2008/layout/LinedList"/>
    <dgm:cxn modelId="{15FCB989-050A-4427-9125-9B149BE11321}" type="presParOf" srcId="{A86874F0-6E13-49E4-9068-2553E369106F}" destId="{E362264C-1675-411B-A064-9D69FBEC4EFB}" srcOrd="1" destOrd="0" presId="urn:microsoft.com/office/officeart/2008/layout/LinedList"/>
    <dgm:cxn modelId="{53C3D5F9-CA66-4AA8-A3F9-70B068E1A5CB}" type="presParOf" srcId="{A86874F0-6E13-49E4-9068-2553E369106F}" destId="{62D51C20-3373-4B3C-8FBD-04D2913FBED5}" srcOrd="2" destOrd="0" presId="urn:microsoft.com/office/officeart/2008/layout/LinedList"/>
    <dgm:cxn modelId="{D02DEEAC-090C-4313-BFC0-F484133004D5}" type="presParOf" srcId="{D2AE9460-C555-4591-A23F-4C1ED91AA499}" destId="{1F43EB39-58C0-4AC6-BF87-C6600874261F}" srcOrd="8" destOrd="0" presId="urn:microsoft.com/office/officeart/2008/layout/LinedList"/>
    <dgm:cxn modelId="{87FD2E93-ADB9-41FA-98A3-C94642B39F00}" type="presParOf" srcId="{D2AE9460-C555-4591-A23F-4C1ED91AA499}" destId="{571C1DDE-D3CF-45A1-B743-2E7CB5335AEA}" srcOrd="9" destOrd="0" presId="urn:microsoft.com/office/officeart/2008/layout/LinedList"/>
    <dgm:cxn modelId="{B5432815-AA78-4141-8FA7-F947449A2F88}" type="presParOf" srcId="{1C908EBB-D3E0-420C-A258-EC3B25F40F29}" destId="{D676F6BB-7C61-43B0-A829-19C0258E8F8B}" srcOrd="2" destOrd="0" presId="urn:microsoft.com/office/officeart/2008/layout/LinedList"/>
    <dgm:cxn modelId="{76AEF86E-8425-4BF2-B1A8-460BB9E17DE1}" type="presParOf" srcId="{1C908EBB-D3E0-420C-A258-EC3B25F40F29}" destId="{1905C469-FCD6-4C24-AE43-9C1F376B2C0C}" srcOrd="3" destOrd="0" presId="urn:microsoft.com/office/officeart/2008/layout/LinedList"/>
    <dgm:cxn modelId="{29B5F07F-B3BD-47A6-9548-DC79AEA105F0}" type="presParOf" srcId="{1905C469-FCD6-4C24-AE43-9C1F376B2C0C}" destId="{BBD392F0-E2A8-426D-92AE-125044733D73}" srcOrd="0" destOrd="0" presId="urn:microsoft.com/office/officeart/2008/layout/LinedList"/>
    <dgm:cxn modelId="{74BE0D69-52A2-442D-8DAB-FC55C0BA7F17}" type="presParOf" srcId="{1905C469-FCD6-4C24-AE43-9C1F376B2C0C}" destId="{6BAC632D-E911-411C-9439-8C7643C9214A}" srcOrd="1" destOrd="0" presId="urn:microsoft.com/office/officeart/2008/layout/LinedList"/>
    <dgm:cxn modelId="{3D7640A1-2711-48D2-A8DC-323881EA9C57}" type="presParOf" srcId="{6BAC632D-E911-411C-9439-8C7643C9214A}" destId="{2A50D953-EBEE-48CD-95DB-2DE8B884E0CE}" srcOrd="0" destOrd="0" presId="urn:microsoft.com/office/officeart/2008/layout/LinedList"/>
    <dgm:cxn modelId="{2345066B-1509-47BB-A106-8E8EE2BED278}" type="presParOf" srcId="{6BAC632D-E911-411C-9439-8C7643C9214A}" destId="{5A8C3D54-A64A-4E3E-A5D7-2E4980B06B46}" srcOrd="1" destOrd="0" presId="urn:microsoft.com/office/officeart/2008/layout/LinedList"/>
    <dgm:cxn modelId="{AE24AA66-C75D-4652-A12D-BB78BD815C8F}" type="presParOf" srcId="{5A8C3D54-A64A-4E3E-A5D7-2E4980B06B46}" destId="{79436448-DD2C-4ABC-8842-49CBC8B127FF}" srcOrd="0" destOrd="0" presId="urn:microsoft.com/office/officeart/2008/layout/LinedList"/>
    <dgm:cxn modelId="{8AE05840-1B23-4B9A-BD56-D5E02737B24B}" type="presParOf" srcId="{5A8C3D54-A64A-4E3E-A5D7-2E4980B06B46}" destId="{618E1345-A745-4F9B-B2FA-249E0B8140FF}" srcOrd="1" destOrd="0" presId="urn:microsoft.com/office/officeart/2008/layout/LinedList"/>
    <dgm:cxn modelId="{3343ABA3-2348-4F1C-951E-ABEF3E65EBAF}" type="presParOf" srcId="{5A8C3D54-A64A-4E3E-A5D7-2E4980B06B46}" destId="{6E7EDCEE-2214-4B3E-81F8-5EA1C27F30CB}" srcOrd="2" destOrd="0" presId="urn:microsoft.com/office/officeart/2008/layout/LinedList"/>
    <dgm:cxn modelId="{E1542ACD-4CFC-4FD7-BD45-41B70905A493}" type="presParOf" srcId="{6BAC632D-E911-411C-9439-8C7643C9214A}" destId="{9DC94B6A-DDF6-4D16-865D-E5D7F84998CF}" srcOrd="2" destOrd="0" presId="urn:microsoft.com/office/officeart/2008/layout/LinedList"/>
    <dgm:cxn modelId="{37E8C332-B71B-4B48-9130-B785F12CC1B6}" type="presParOf" srcId="{6BAC632D-E911-411C-9439-8C7643C9214A}" destId="{7503110E-8224-42BC-BC9C-A43CF3D577F6}" srcOrd="3" destOrd="0" presId="urn:microsoft.com/office/officeart/2008/layout/LinedList"/>
    <dgm:cxn modelId="{7F02A4FE-B964-4F35-82AB-9B156029C603}" type="presParOf" srcId="{6BAC632D-E911-411C-9439-8C7643C9214A}" destId="{D93712A1-0267-4573-8A6E-878721C912C5}" srcOrd="4" destOrd="0" presId="urn:microsoft.com/office/officeart/2008/layout/LinedList"/>
    <dgm:cxn modelId="{600E4DBB-920B-4438-8040-02F0563F6326}" type="presParOf" srcId="{D93712A1-0267-4573-8A6E-878721C912C5}" destId="{4730099E-920F-402B-8852-5D31A53991DD}" srcOrd="0" destOrd="0" presId="urn:microsoft.com/office/officeart/2008/layout/LinedList"/>
    <dgm:cxn modelId="{43FC06A8-5ECF-4379-8B75-EE7A255677C8}" type="presParOf" srcId="{D93712A1-0267-4573-8A6E-878721C912C5}" destId="{EE9015E3-6859-4909-BB63-ACD1EC23D592}" srcOrd="1" destOrd="0" presId="urn:microsoft.com/office/officeart/2008/layout/LinedList"/>
    <dgm:cxn modelId="{DD4B4B28-326A-400C-95B7-B948B5E65ECB}" type="presParOf" srcId="{D93712A1-0267-4573-8A6E-878721C912C5}" destId="{C4B753BA-4C18-4CF8-B776-687367BDEDDE}" srcOrd="2" destOrd="0" presId="urn:microsoft.com/office/officeart/2008/layout/LinedList"/>
    <dgm:cxn modelId="{BCD840C0-350C-4493-93C5-A67399EB8D82}" type="presParOf" srcId="{6BAC632D-E911-411C-9439-8C7643C9214A}" destId="{6BE703CE-D24B-4D72-8CB0-06D8BF708B14}" srcOrd="5" destOrd="0" presId="urn:microsoft.com/office/officeart/2008/layout/LinedList"/>
    <dgm:cxn modelId="{86108701-C46E-4CAE-A556-D7075168F668}" type="presParOf" srcId="{6BAC632D-E911-411C-9439-8C7643C9214A}" destId="{4576EB4D-6D1A-4AC4-87EA-F9E786DA574A}" srcOrd="6" destOrd="0" presId="urn:microsoft.com/office/officeart/2008/layout/LinedList"/>
    <dgm:cxn modelId="{28D4773D-F120-4736-A43E-60A5E38ADCA5}" type="presParOf" srcId="{6BAC632D-E911-411C-9439-8C7643C9214A}" destId="{1B9F8B79-1C42-4A64-BD08-AD1FC0072F12}" srcOrd="7" destOrd="0" presId="urn:microsoft.com/office/officeart/2008/layout/LinedList"/>
    <dgm:cxn modelId="{4BD489F2-CFD9-4066-B4A9-DD1FB08FEC8A}" type="presParOf" srcId="{1B9F8B79-1C42-4A64-BD08-AD1FC0072F12}" destId="{249AF321-2439-48E3-A482-6FAD59C67D2C}" srcOrd="0" destOrd="0" presId="urn:microsoft.com/office/officeart/2008/layout/LinedList"/>
    <dgm:cxn modelId="{E5CA3BC4-F04B-43F4-8AEC-5ADA6DE8A239}" type="presParOf" srcId="{1B9F8B79-1C42-4A64-BD08-AD1FC0072F12}" destId="{4BE740C0-3682-4939-A8F2-2020CFDE61C4}" srcOrd="1" destOrd="0" presId="urn:microsoft.com/office/officeart/2008/layout/LinedList"/>
    <dgm:cxn modelId="{F1AA18F9-668D-48CD-B4CD-B7DEFE6A20B8}" type="presParOf" srcId="{1B9F8B79-1C42-4A64-BD08-AD1FC0072F12}" destId="{46FFDECA-238E-43C6-ACF1-734496DBEAAA}" srcOrd="2" destOrd="0" presId="urn:microsoft.com/office/officeart/2008/layout/LinedList"/>
    <dgm:cxn modelId="{2A15A3C4-C20A-49C7-B000-38F3EF461922}" type="presParOf" srcId="{6BAC632D-E911-411C-9439-8C7643C9214A}" destId="{AAB7A741-4A68-431F-B368-4D9A95536BD2}" srcOrd="8" destOrd="0" presId="urn:microsoft.com/office/officeart/2008/layout/LinedList"/>
    <dgm:cxn modelId="{F9789913-C492-4798-BCD3-39D9315996BB}" type="presParOf" srcId="{6BAC632D-E911-411C-9439-8C7643C9214A}" destId="{7839E4BF-93A6-467F-A6CE-EA5C6A3EFA6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018E2-8CDD-44C3-AFF3-DB20EBE09DD2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04C36C-0475-49F6-BFB1-379C049298B3}">
      <dgm:prSet/>
      <dgm:spPr/>
      <dgm:t>
        <a:bodyPr/>
        <a:lstStyle/>
        <a:p>
          <a:pPr rtl="0"/>
          <a:r>
            <a:rPr lang="en-US" b="1" dirty="0" smtClean="0"/>
            <a:t>Universal Windows</a:t>
          </a:r>
          <a:endParaRPr lang="en-US" dirty="0"/>
        </a:p>
      </dgm:t>
    </dgm:pt>
    <dgm:pt modelId="{83FE5F2C-DF36-49A1-A346-158F876F592C}" type="parTrans" cxnId="{E01E8093-A6A5-45AD-9149-7A516230EEAB}">
      <dgm:prSet/>
      <dgm:spPr/>
      <dgm:t>
        <a:bodyPr/>
        <a:lstStyle/>
        <a:p>
          <a:endParaRPr lang="en-US"/>
        </a:p>
      </dgm:t>
    </dgm:pt>
    <dgm:pt modelId="{BD13988A-DCC6-4DCF-BE85-2109D8A8E567}" type="sibTrans" cxnId="{E01E8093-A6A5-45AD-9149-7A516230EEAB}">
      <dgm:prSet/>
      <dgm:spPr/>
      <dgm:t>
        <a:bodyPr/>
        <a:lstStyle/>
        <a:p>
          <a:endParaRPr lang="en-US"/>
        </a:p>
      </dgm:t>
    </dgm:pt>
    <dgm:pt modelId="{E97A8FEE-FB8A-4402-913F-B2B3A2C9B7F9}">
      <dgm:prSet/>
      <dgm:spPr/>
      <dgm:t>
        <a:bodyPr/>
        <a:lstStyle/>
        <a:p>
          <a:pPr rtl="0"/>
          <a:r>
            <a:rPr lang="en-US" b="1" dirty="0" smtClean="0"/>
            <a:t>iPad</a:t>
          </a:r>
          <a:endParaRPr lang="en-US" dirty="0"/>
        </a:p>
      </dgm:t>
    </dgm:pt>
    <dgm:pt modelId="{920FB79A-BBCD-4390-9724-6324B7E6E03F}" type="parTrans" cxnId="{D73B55C0-7130-49D5-9C63-0315ED20A40C}">
      <dgm:prSet/>
      <dgm:spPr/>
      <dgm:t>
        <a:bodyPr/>
        <a:lstStyle/>
        <a:p>
          <a:endParaRPr lang="en-US"/>
        </a:p>
      </dgm:t>
    </dgm:pt>
    <dgm:pt modelId="{2B82D412-0D4D-4764-91E0-34D17D1B7653}" type="sibTrans" cxnId="{D73B55C0-7130-49D5-9C63-0315ED20A40C}">
      <dgm:prSet/>
      <dgm:spPr/>
      <dgm:t>
        <a:bodyPr/>
        <a:lstStyle/>
        <a:p>
          <a:endParaRPr lang="en-US"/>
        </a:p>
      </dgm:t>
    </dgm:pt>
    <dgm:pt modelId="{839B06DC-45C1-42DE-86C6-138603DAB971}">
      <dgm:prSet/>
      <dgm:spPr/>
      <dgm:t>
        <a:bodyPr/>
        <a:lstStyle/>
        <a:p>
          <a:pPr rtl="0"/>
          <a:r>
            <a:rPr lang="en-US" b="1" smtClean="0"/>
            <a:t>Android</a:t>
          </a:r>
          <a:endParaRPr lang="en-US"/>
        </a:p>
      </dgm:t>
    </dgm:pt>
    <dgm:pt modelId="{8397F7C1-C4C1-41A5-9C64-6F116C44830A}" type="parTrans" cxnId="{58428425-9D2A-4145-ABFF-9A4EA9DE1B48}">
      <dgm:prSet/>
      <dgm:spPr/>
      <dgm:t>
        <a:bodyPr/>
        <a:lstStyle/>
        <a:p>
          <a:endParaRPr lang="en-US"/>
        </a:p>
      </dgm:t>
    </dgm:pt>
    <dgm:pt modelId="{42612AD4-64F9-4E70-AB04-B77BD03A36B0}" type="sibTrans" cxnId="{58428425-9D2A-4145-ABFF-9A4EA9DE1B48}">
      <dgm:prSet/>
      <dgm:spPr/>
      <dgm:t>
        <a:bodyPr/>
        <a:lstStyle/>
        <a:p>
          <a:endParaRPr lang="en-US"/>
        </a:p>
      </dgm:t>
    </dgm:pt>
    <dgm:pt modelId="{454FEC1E-FE52-4CE2-A790-7F7CA54886FC}">
      <dgm:prSet/>
      <dgm:spPr/>
      <dgm:t>
        <a:bodyPr/>
        <a:lstStyle/>
        <a:p>
          <a:pPr rtl="0"/>
          <a:r>
            <a:rPr lang="en-US" b="1" smtClean="0"/>
            <a:t>Web</a:t>
          </a:r>
          <a:endParaRPr lang="en-US"/>
        </a:p>
      </dgm:t>
    </dgm:pt>
    <dgm:pt modelId="{C5E33955-B37D-44C6-8B02-562598E19C9C}" type="parTrans" cxnId="{E2A0CAB1-D5C3-4427-8F4F-DDBC4FF57299}">
      <dgm:prSet/>
      <dgm:spPr/>
      <dgm:t>
        <a:bodyPr/>
        <a:lstStyle/>
        <a:p>
          <a:endParaRPr lang="en-US"/>
        </a:p>
      </dgm:t>
    </dgm:pt>
    <dgm:pt modelId="{2663EFD7-4B74-42E1-A785-8AFB389680D3}" type="sibTrans" cxnId="{E2A0CAB1-D5C3-4427-8F4F-DDBC4FF57299}">
      <dgm:prSet/>
      <dgm:spPr/>
      <dgm:t>
        <a:bodyPr/>
        <a:lstStyle/>
        <a:p>
          <a:endParaRPr lang="en-US"/>
        </a:p>
      </dgm:t>
    </dgm:pt>
    <dgm:pt modelId="{9ECA7F73-B23E-4862-988F-37A166B4CB8D}" type="pres">
      <dgm:prSet presAssocID="{217018E2-8CDD-44C3-AFF3-DB20EBE09D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3148B-614D-4664-AFCD-5A70EBB1F228}" type="pres">
      <dgm:prSet presAssocID="{CF04C36C-0475-49F6-BFB1-379C049298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5F22-5B69-41FE-9989-068A0D756AF1}" type="pres">
      <dgm:prSet presAssocID="{CF04C36C-0475-49F6-BFB1-379C049298B3}" presName="spNode" presStyleCnt="0"/>
      <dgm:spPr/>
      <dgm:t>
        <a:bodyPr/>
        <a:lstStyle/>
        <a:p>
          <a:endParaRPr lang="en-US"/>
        </a:p>
      </dgm:t>
    </dgm:pt>
    <dgm:pt modelId="{D1DBFF9C-C8DA-4164-A099-1AF4AFCC83B0}" type="pres">
      <dgm:prSet presAssocID="{BD13988A-DCC6-4DCF-BE85-2109D8A8E567}" presName="sibTrans" presStyleLbl="sibTrans1D1" presStyleIdx="0" presStyleCnt="4"/>
      <dgm:spPr/>
      <dgm:t>
        <a:bodyPr/>
        <a:lstStyle/>
        <a:p>
          <a:endParaRPr lang="en-US"/>
        </a:p>
      </dgm:t>
    </dgm:pt>
    <dgm:pt modelId="{747E2DCE-7322-4998-B05C-2526453FBE2C}" type="pres">
      <dgm:prSet presAssocID="{E97A8FEE-FB8A-4402-913F-B2B3A2C9B7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8028-CD67-438E-8706-4E738CA59845}" type="pres">
      <dgm:prSet presAssocID="{E97A8FEE-FB8A-4402-913F-B2B3A2C9B7F9}" presName="spNode" presStyleCnt="0"/>
      <dgm:spPr/>
      <dgm:t>
        <a:bodyPr/>
        <a:lstStyle/>
        <a:p>
          <a:endParaRPr lang="en-US"/>
        </a:p>
      </dgm:t>
    </dgm:pt>
    <dgm:pt modelId="{CB6BF98B-102A-4754-BCC0-4298643A3C51}" type="pres">
      <dgm:prSet presAssocID="{2B82D412-0D4D-4764-91E0-34D17D1B7653}" presName="sibTrans" presStyleLbl="sibTrans1D1" presStyleIdx="1" presStyleCnt="4"/>
      <dgm:spPr/>
      <dgm:t>
        <a:bodyPr/>
        <a:lstStyle/>
        <a:p>
          <a:endParaRPr lang="en-US"/>
        </a:p>
      </dgm:t>
    </dgm:pt>
    <dgm:pt modelId="{9484B27B-6F09-44BE-BEC2-E0651F89703F}" type="pres">
      <dgm:prSet presAssocID="{839B06DC-45C1-42DE-86C6-138603DAB97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8EA2-37CD-4056-A04F-1D4F8A3CC3EC}" type="pres">
      <dgm:prSet presAssocID="{839B06DC-45C1-42DE-86C6-138603DAB971}" presName="spNode" presStyleCnt="0"/>
      <dgm:spPr/>
      <dgm:t>
        <a:bodyPr/>
        <a:lstStyle/>
        <a:p>
          <a:endParaRPr lang="en-US"/>
        </a:p>
      </dgm:t>
    </dgm:pt>
    <dgm:pt modelId="{115F2A18-912C-4933-A5B8-C908F5EB8A0A}" type="pres">
      <dgm:prSet presAssocID="{42612AD4-64F9-4E70-AB04-B77BD03A36B0}" presName="sibTrans" presStyleLbl="sibTrans1D1" presStyleIdx="2" presStyleCnt="4"/>
      <dgm:spPr/>
      <dgm:t>
        <a:bodyPr/>
        <a:lstStyle/>
        <a:p>
          <a:endParaRPr lang="en-US"/>
        </a:p>
      </dgm:t>
    </dgm:pt>
    <dgm:pt modelId="{6895EBC6-C279-4740-AC8F-0058ACD7FD4A}" type="pres">
      <dgm:prSet presAssocID="{454FEC1E-FE52-4CE2-A790-7F7CA54886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0746-3148-466C-AD57-099B1B008DC1}" type="pres">
      <dgm:prSet presAssocID="{454FEC1E-FE52-4CE2-A790-7F7CA54886FC}" presName="spNode" presStyleCnt="0"/>
      <dgm:spPr/>
      <dgm:t>
        <a:bodyPr/>
        <a:lstStyle/>
        <a:p>
          <a:endParaRPr lang="en-US"/>
        </a:p>
      </dgm:t>
    </dgm:pt>
    <dgm:pt modelId="{C7223497-03F1-4F92-8A8F-44BCBFB3D581}" type="pres">
      <dgm:prSet presAssocID="{2663EFD7-4B74-42E1-A785-8AFB389680D3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2A0CAB1-D5C3-4427-8F4F-DDBC4FF57299}" srcId="{217018E2-8CDD-44C3-AFF3-DB20EBE09DD2}" destId="{454FEC1E-FE52-4CE2-A790-7F7CA54886FC}" srcOrd="3" destOrd="0" parTransId="{C5E33955-B37D-44C6-8B02-562598E19C9C}" sibTransId="{2663EFD7-4B74-42E1-A785-8AFB389680D3}"/>
    <dgm:cxn modelId="{D73B55C0-7130-49D5-9C63-0315ED20A40C}" srcId="{217018E2-8CDD-44C3-AFF3-DB20EBE09DD2}" destId="{E97A8FEE-FB8A-4402-913F-B2B3A2C9B7F9}" srcOrd="1" destOrd="0" parTransId="{920FB79A-BBCD-4390-9724-6324B7E6E03F}" sibTransId="{2B82D412-0D4D-4764-91E0-34D17D1B7653}"/>
    <dgm:cxn modelId="{9B53EDBF-119D-4C48-B537-6AA2B8127157}" type="presOf" srcId="{E97A8FEE-FB8A-4402-913F-B2B3A2C9B7F9}" destId="{747E2DCE-7322-4998-B05C-2526453FBE2C}" srcOrd="0" destOrd="0" presId="urn:microsoft.com/office/officeart/2005/8/layout/cycle6"/>
    <dgm:cxn modelId="{10158C3A-2673-42DE-9804-F232824BADC7}" type="presOf" srcId="{217018E2-8CDD-44C3-AFF3-DB20EBE09DD2}" destId="{9ECA7F73-B23E-4862-988F-37A166B4CB8D}" srcOrd="0" destOrd="0" presId="urn:microsoft.com/office/officeart/2005/8/layout/cycle6"/>
    <dgm:cxn modelId="{7C8816CD-EBA9-4D2B-9348-42051176445E}" type="presOf" srcId="{CF04C36C-0475-49F6-BFB1-379C049298B3}" destId="{45E3148B-614D-4664-AFCD-5A70EBB1F228}" srcOrd="0" destOrd="0" presId="urn:microsoft.com/office/officeart/2005/8/layout/cycle6"/>
    <dgm:cxn modelId="{72A0B7A2-F5CA-49A4-AE80-D937A9556EF4}" type="presOf" srcId="{2B82D412-0D4D-4764-91E0-34D17D1B7653}" destId="{CB6BF98B-102A-4754-BCC0-4298643A3C51}" srcOrd="0" destOrd="0" presId="urn:microsoft.com/office/officeart/2005/8/layout/cycle6"/>
    <dgm:cxn modelId="{3C20E846-245E-4DA3-AD74-7C95B050FD4B}" type="presOf" srcId="{454FEC1E-FE52-4CE2-A790-7F7CA54886FC}" destId="{6895EBC6-C279-4740-AC8F-0058ACD7FD4A}" srcOrd="0" destOrd="0" presId="urn:microsoft.com/office/officeart/2005/8/layout/cycle6"/>
    <dgm:cxn modelId="{15A91DA4-4826-4975-87F6-1A9C2ABDE93E}" type="presOf" srcId="{42612AD4-64F9-4E70-AB04-B77BD03A36B0}" destId="{115F2A18-912C-4933-A5B8-C908F5EB8A0A}" srcOrd="0" destOrd="0" presId="urn:microsoft.com/office/officeart/2005/8/layout/cycle6"/>
    <dgm:cxn modelId="{58428425-9D2A-4145-ABFF-9A4EA9DE1B48}" srcId="{217018E2-8CDD-44C3-AFF3-DB20EBE09DD2}" destId="{839B06DC-45C1-42DE-86C6-138603DAB971}" srcOrd="2" destOrd="0" parTransId="{8397F7C1-C4C1-41A5-9C64-6F116C44830A}" sibTransId="{42612AD4-64F9-4E70-AB04-B77BD03A36B0}"/>
    <dgm:cxn modelId="{E01E8093-A6A5-45AD-9149-7A516230EEAB}" srcId="{217018E2-8CDD-44C3-AFF3-DB20EBE09DD2}" destId="{CF04C36C-0475-49F6-BFB1-379C049298B3}" srcOrd="0" destOrd="0" parTransId="{83FE5F2C-DF36-49A1-A346-158F876F592C}" sibTransId="{BD13988A-DCC6-4DCF-BE85-2109D8A8E567}"/>
    <dgm:cxn modelId="{E685229B-CCE6-4DE7-89F6-7FC839416CFE}" type="presOf" srcId="{2663EFD7-4B74-42E1-A785-8AFB389680D3}" destId="{C7223497-03F1-4F92-8A8F-44BCBFB3D581}" srcOrd="0" destOrd="0" presId="urn:microsoft.com/office/officeart/2005/8/layout/cycle6"/>
    <dgm:cxn modelId="{71960B28-63CE-46E5-8A37-0E055838304A}" type="presOf" srcId="{839B06DC-45C1-42DE-86C6-138603DAB971}" destId="{9484B27B-6F09-44BE-BEC2-E0651F89703F}" srcOrd="0" destOrd="0" presId="urn:microsoft.com/office/officeart/2005/8/layout/cycle6"/>
    <dgm:cxn modelId="{6C16DBA2-0739-48C1-9AE1-446B3F6DEECA}" type="presOf" srcId="{BD13988A-DCC6-4DCF-BE85-2109D8A8E567}" destId="{D1DBFF9C-C8DA-4164-A099-1AF4AFCC83B0}" srcOrd="0" destOrd="0" presId="urn:microsoft.com/office/officeart/2005/8/layout/cycle6"/>
    <dgm:cxn modelId="{0B530A1B-F7A4-4B49-B10F-DC7A4231B760}" type="presParOf" srcId="{9ECA7F73-B23E-4862-988F-37A166B4CB8D}" destId="{45E3148B-614D-4664-AFCD-5A70EBB1F228}" srcOrd="0" destOrd="0" presId="urn:microsoft.com/office/officeart/2005/8/layout/cycle6"/>
    <dgm:cxn modelId="{59A14717-11DE-443B-81C0-7EE53854C315}" type="presParOf" srcId="{9ECA7F73-B23E-4862-988F-37A166B4CB8D}" destId="{8B395F22-5B69-41FE-9989-068A0D756AF1}" srcOrd="1" destOrd="0" presId="urn:microsoft.com/office/officeart/2005/8/layout/cycle6"/>
    <dgm:cxn modelId="{F62DCFEB-4A7F-44D1-81FE-644FA16F6057}" type="presParOf" srcId="{9ECA7F73-B23E-4862-988F-37A166B4CB8D}" destId="{D1DBFF9C-C8DA-4164-A099-1AF4AFCC83B0}" srcOrd="2" destOrd="0" presId="urn:microsoft.com/office/officeart/2005/8/layout/cycle6"/>
    <dgm:cxn modelId="{2022A443-49FB-4CE1-AF01-EB578DDBC9C9}" type="presParOf" srcId="{9ECA7F73-B23E-4862-988F-37A166B4CB8D}" destId="{747E2DCE-7322-4998-B05C-2526453FBE2C}" srcOrd="3" destOrd="0" presId="urn:microsoft.com/office/officeart/2005/8/layout/cycle6"/>
    <dgm:cxn modelId="{0E2D8B35-178A-4420-AEA1-A4F27618DE94}" type="presParOf" srcId="{9ECA7F73-B23E-4862-988F-37A166B4CB8D}" destId="{3B988028-CD67-438E-8706-4E738CA59845}" srcOrd="4" destOrd="0" presId="urn:microsoft.com/office/officeart/2005/8/layout/cycle6"/>
    <dgm:cxn modelId="{C281EE69-7384-4421-BA37-0538EBFB3AE4}" type="presParOf" srcId="{9ECA7F73-B23E-4862-988F-37A166B4CB8D}" destId="{CB6BF98B-102A-4754-BCC0-4298643A3C51}" srcOrd="5" destOrd="0" presId="urn:microsoft.com/office/officeart/2005/8/layout/cycle6"/>
    <dgm:cxn modelId="{31F46B9D-D706-42E3-B94D-3C6775CB65E4}" type="presParOf" srcId="{9ECA7F73-B23E-4862-988F-37A166B4CB8D}" destId="{9484B27B-6F09-44BE-BEC2-E0651F89703F}" srcOrd="6" destOrd="0" presId="urn:microsoft.com/office/officeart/2005/8/layout/cycle6"/>
    <dgm:cxn modelId="{CF447BA2-EA1C-4EAA-81CA-8E771480952D}" type="presParOf" srcId="{9ECA7F73-B23E-4862-988F-37A166B4CB8D}" destId="{ECA68EA2-37CD-4056-A04F-1D4F8A3CC3EC}" srcOrd="7" destOrd="0" presId="urn:microsoft.com/office/officeart/2005/8/layout/cycle6"/>
    <dgm:cxn modelId="{B0704CB4-D54E-4433-AED1-130539D29D63}" type="presParOf" srcId="{9ECA7F73-B23E-4862-988F-37A166B4CB8D}" destId="{115F2A18-912C-4933-A5B8-C908F5EB8A0A}" srcOrd="8" destOrd="0" presId="urn:microsoft.com/office/officeart/2005/8/layout/cycle6"/>
    <dgm:cxn modelId="{5446CC80-7B4F-433A-BB32-56DFBC349D1D}" type="presParOf" srcId="{9ECA7F73-B23E-4862-988F-37A166B4CB8D}" destId="{6895EBC6-C279-4740-AC8F-0058ACD7FD4A}" srcOrd="9" destOrd="0" presId="urn:microsoft.com/office/officeart/2005/8/layout/cycle6"/>
    <dgm:cxn modelId="{D8330935-D459-4977-BFCB-53FF5C018685}" type="presParOf" srcId="{9ECA7F73-B23E-4862-988F-37A166B4CB8D}" destId="{ADD30746-3148-466C-AD57-099B1B008DC1}" srcOrd="10" destOrd="0" presId="urn:microsoft.com/office/officeart/2005/8/layout/cycle6"/>
    <dgm:cxn modelId="{57407831-8319-4B61-9B76-1FAC8EFAE24A}" type="presParOf" srcId="{9ECA7F73-B23E-4862-988F-37A166B4CB8D}" destId="{C7223497-03F1-4F92-8A8F-44BCBFB3D581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17AC22-0D67-4D6D-B982-E7E964E687B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81F7F5-C358-4A51-BF0C-916D137A82A2}">
      <dgm:prSet/>
      <dgm:spPr/>
      <dgm:t>
        <a:bodyPr/>
        <a:lstStyle/>
        <a:p>
          <a:pPr rtl="0"/>
          <a:r>
            <a:rPr lang="en-US" b="1" dirty="0" smtClean="0"/>
            <a:t>ASP.NET MVC</a:t>
          </a:r>
          <a:endParaRPr lang="en-US" dirty="0"/>
        </a:p>
      </dgm:t>
    </dgm:pt>
    <dgm:pt modelId="{0E428A25-C965-456B-86C5-C00000455EB1}" type="parTrans" cxnId="{22461FB6-E598-4950-8A47-7FB48110F668}">
      <dgm:prSet/>
      <dgm:spPr/>
      <dgm:t>
        <a:bodyPr/>
        <a:lstStyle/>
        <a:p>
          <a:endParaRPr lang="en-US"/>
        </a:p>
      </dgm:t>
    </dgm:pt>
    <dgm:pt modelId="{2DA582A0-A5DC-420B-BE49-B990FB7AE662}" type="sibTrans" cxnId="{22461FB6-E598-4950-8A47-7FB48110F668}">
      <dgm:prSet/>
      <dgm:spPr/>
      <dgm:t>
        <a:bodyPr/>
        <a:lstStyle/>
        <a:p>
          <a:endParaRPr lang="en-US"/>
        </a:p>
      </dgm:t>
    </dgm:pt>
    <dgm:pt modelId="{D5FD07D4-5CF2-4576-BAA0-15DADE52A7EA}">
      <dgm:prSet/>
      <dgm:spPr/>
      <dgm:t>
        <a:bodyPr/>
        <a:lstStyle/>
        <a:p>
          <a:pPr rtl="0"/>
          <a:r>
            <a:rPr lang="en-US" b="1" dirty="0" smtClean="0"/>
            <a:t>Azure</a:t>
          </a:r>
          <a:endParaRPr lang="en-US" dirty="0"/>
        </a:p>
      </dgm:t>
    </dgm:pt>
    <dgm:pt modelId="{253F8B89-B675-4DBA-8139-F5E5FC36CDC9}" type="parTrans" cxnId="{EAD38216-4ED8-4925-A8F9-6969324D3455}">
      <dgm:prSet/>
      <dgm:spPr/>
      <dgm:t>
        <a:bodyPr/>
        <a:lstStyle/>
        <a:p>
          <a:endParaRPr lang="en-US"/>
        </a:p>
      </dgm:t>
    </dgm:pt>
    <dgm:pt modelId="{84FCE124-2AB3-4696-965E-0740AE295F8A}" type="sibTrans" cxnId="{EAD38216-4ED8-4925-A8F9-6969324D3455}">
      <dgm:prSet/>
      <dgm:spPr/>
      <dgm:t>
        <a:bodyPr/>
        <a:lstStyle/>
        <a:p>
          <a:endParaRPr lang="en-US"/>
        </a:p>
      </dgm:t>
    </dgm:pt>
    <dgm:pt modelId="{627F8687-5DCC-47B3-B2BF-A03BDCC62C46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D540A86D-77FB-4ED3-805A-B9EA9C389CE0}" type="parTrans" cxnId="{5F6A7DAB-E44C-42D1-88CF-A0B2F4C2A188}">
      <dgm:prSet/>
      <dgm:spPr/>
      <dgm:t>
        <a:bodyPr/>
        <a:lstStyle/>
        <a:p>
          <a:endParaRPr lang="en-US"/>
        </a:p>
      </dgm:t>
    </dgm:pt>
    <dgm:pt modelId="{BBD8584F-A135-4FF1-A99E-98D1E0639350}" type="sibTrans" cxnId="{5F6A7DAB-E44C-42D1-88CF-A0B2F4C2A188}">
      <dgm:prSet/>
      <dgm:spPr/>
      <dgm:t>
        <a:bodyPr/>
        <a:lstStyle/>
        <a:p>
          <a:endParaRPr lang="en-US"/>
        </a:p>
      </dgm:t>
    </dgm:pt>
    <dgm:pt modelId="{1F4DAC4C-FDF9-45EF-A7A5-C0F4BB09106F}">
      <dgm:prSet/>
      <dgm:spPr/>
      <dgm:t>
        <a:bodyPr/>
        <a:lstStyle/>
        <a:p>
          <a:pPr rtl="0"/>
          <a:r>
            <a:rPr lang="en-US" b="1" dirty="0" smtClean="0"/>
            <a:t>CSLA</a:t>
          </a:r>
          <a:endParaRPr lang="en-US" dirty="0"/>
        </a:p>
      </dgm:t>
    </dgm:pt>
    <dgm:pt modelId="{3AC4D232-126A-4A92-BA21-7431846A184F}" type="parTrans" cxnId="{90784911-8687-4137-A03E-EB87D88503FE}">
      <dgm:prSet/>
      <dgm:spPr/>
      <dgm:t>
        <a:bodyPr/>
        <a:lstStyle/>
        <a:p>
          <a:endParaRPr lang="en-US"/>
        </a:p>
      </dgm:t>
    </dgm:pt>
    <dgm:pt modelId="{D68F4478-0F14-4E72-8C7B-977263F9E794}" type="sibTrans" cxnId="{90784911-8687-4137-A03E-EB87D88503FE}">
      <dgm:prSet/>
      <dgm:spPr/>
      <dgm:t>
        <a:bodyPr/>
        <a:lstStyle/>
        <a:p>
          <a:endParaRPr lang="en-US"/>
        </a:p>
      </dgm:t>
    </dgm:pt>
    <dgm:pt modelId="{C5DCFA45-E528-4026-8E8E-4C15283C7B09}" type="pres">
      <dgm:prSet presAssocID="{8F17AC22-0D67-4D6D-B982-E7E964E687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08C4A-BD57-4247-A4D1-6ABC97D5214B}" type="pres">
      <dgm:prSet presAssocID="{8F17AC22-0D67-4D6D-B982-E7E964E687B9}" presName="diamond" presStyleLbl="bgShp" presStyleIdx="0" presStyleCnt="1"/>
      <dgm:spPr/>
      <dgm:t>
        <a:bodyPr/>
        <a:lstStyle/>
        <a:p>
          <a:endParaRPr lang="en-US"/>
        </a:p>
      </dgm:t>
    </dgm:pt>
    <dgm:pt modelId="{BBDE7BAA-AC01-419C-890A-46E3A078F2D0}" type="pres">
      <dgm:prSet presAssocID="{8F17AC22-0D67-4D6D-B982-E7E964E687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235-2F6A-4B33-B695-10D15CF9CE3C}" type="pres">
      <dgm:prSet presAssocID="{8F17AC22-0D67-4D6D-B982-E7E964E687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5B09-DE12-49F4-9FEA-2B7563E4F6D7}" type="pres">
      <dgm:prSet presAssocID="{8F17AC22-0D67-4D6D-B982-E7E964E687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1223-1A61-48F6-A4D5-EE72C4D2AE5D}" type="pres">
      <dgm:prSet presAssocID="{8F17AC22-0D67-4D6D-B982-E7E964E687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5C482E-504A-48F8-A4C9-45F9F3AB4D33}" type="presOf" srcId="{627F8687-5DCC-47B3-B2BF-A03BDCC62C46}" destId="{5B9F1223-1A61-48F6-A4D5-EE72C4D2AE5D}" srcOrd="0" destOrd="0" presId="urn:microsoft.com/office/officeart/2005/8/layout/matrix3"/>
    <dgm:cxn modelId="{AAFD03D1-FAE4-46D4-A667-584B9DC804A4}" type="presOf" srcId="{D5FD07D4-5CF2-4576-BAA0-15DADE52A7EA}" destId="{817F5B09-DE12-49F4-9FEA-2B7563E4F6D7}" srcOrd="0" destOrd="0" presId="urn:microsoft.com/office/officeart/2005/8/layout/matrix3"/>
    <dgm:cxn modelId="{5F6A7DAB-E44C-42D1-88CF-A0B2F4C2A188}" srcId="{8F17AC22-0D67-4D6D-B982-E7E964E687B9}" destId="{627F8687-5DCC-47B3-B2BF-A03BDCC62C46}" srcOrd="3" destOrd="0" parTransId="{D540A86D-77FB-4ED3-805A-B9EA9C389CE0}" sibTransId="{BBD8584F-A135-4FF1-A99E-98D1E0639350}"/>
    <dgm:cxn modelId="{14B79F98-A4CA-49F3-A2B1-EF3FA527E50F}" type="presOf" srcId="{8F17AC22-0D67-4D6D-B982-E7E964E687B9}" destId="{C5DCFA45-E528-4026-8E8E-4C15283C7B09}" srcOrd="0" destOrd="0" presId="urn:microsoft.com/office/officeart/2005/8/layout/matrix3"/>
    <dgm:cxn modelId="{4EC09C95-6B26-4885-8DAF-52E7ECF09A8F}" type="presOf" srcId="{1F4DAC4C-FDF9-45EF-A7A5-C0F4BB09106F}" destId="{BF86F235-2F6A-4B33-B695-10D15CF9CE3C}" srcOrd="0" destOrd="0" presId="urn:microsoft.com/office/officeart/2005/8/layout/matrix3"/>
    <dgm:cxn modelId="{EAD38216-4ED8-4925-A8F9-6969324D3455}" srcId="{8F17AC22-0D67-4D6D-B982-E7E964E687B9}" destId="{D5FD07D4-5CF2-4576-BAA0-15DADE52A7EA}" srcOrd="2" destOrd="0" parTransId="{253F8B89-B675-4DBA-8139-F5E5FC36CDC9}" sibTransId="{84FCE124-2AB3-4696-965E-0740AE295F8A}"/>
    <dgm:cxn modelId="{22461FB6-E598-4950-8A47-7FB48110F668}" srcId="{8F17AC22-0D67-4D6D-B982-E7E964E687B9}" destId="{1281F7F5-C358-4A51-BF0C-916D137A82A2}" srcOrd="0" destOrd="0" parTransId="{0E428A25-C965-456B-86C5-C00000455EB1}" sibTransId="{2DA582A0-A5DC-420B-BE49-B990FB7AE662}"/>
    <dgm:cxn modelId="{90784911-8687-4137-A03E-EB87D88503FE}" srcId="{8F17AC22-0D67-4D6D-B982-E7E964E687B9}" destId="{1F4DAC4C-FDF9-45EF-A7A5-C0F4BB09106F}" srcOrd="1" destOrd="0" parTransId="{3AC4D232-126A-4A92-BA21-7431846A184F}" sibTransId="{D68F4478-0F14-4E72-8C7B-977263F9E794}"/>
    <dgm:cxn modelId="{82EAECB4-9D44-43A6-A3B0-F1A10A18F2C2}" type="presOf" srcId="{1281F7F5-C358-4A51-BF0C-916D137A82A2}" destId="{BBDE7BAA-AC01-419C-890A-46E3A078F2D0}" srcOrd="0" destOrd="0" presId="urn:microsoft.com/office/officeart/2005/8/layout/matrix3"/>
    <dgm:cxn modelId="{B7EED6B5-A3D9-4262-BC4F-8E4AC9CA4A14}" type="presParOf" srcId="{C5DCFA45-E528-4026-8E8E-4C15283C7B09}" destId="{C0308C4A-BD57-4247-A4D1-6ABC97D5214B}" srcOrd="0" destOrd="0" presId="urn:microsoft.com/office/officeart/2005/8/layout/matrix3"/>
    <dgm:cxn modelId="{03DDD354-DFF5-4890-8036-41A5D0333E5E}" type="presParOf" srcId="{C5DCFA45-E528-4026-8E8E-4C15283C7B09}" destId="{BBDE7BAA-AC01-419C-890A-46E3A078F2D0}" srcOrd="1" destOrd="0" presId="urn:microsoft.com/office/officeart/2005/8/layout/matrix3"/>
    <dgm:cxn modelId="{52F9923A-3FDF-456D-94F8-EF9033960EF1}" type="presParOf" srcId="{C5DCFA45-E528-4026-8E8E-4C15283C7B09}" destId="{BF86F235-2F6A-4B33-B695-10D15CF9CE3C}" srcOrd="2" destOrd="0" presId="urn:microsoft.com/office/officeart/2005/8/layout/matrix3"/>
    <dgm:cxn modelId="{EB04178A-8860-41E3-8213-0ED026041F3A}" type="presParOf" srcId="{C5DCFA45-E528-4026-8E8E-4C15283C7B09}" destId="{817F5B09-DE12-49F4-9FEA-2B7563E4F6D7}" srcOrd="3" destOrd="0" presId="urn:microsoft.com/office/officeart/2005/8/layout/matrix3"/>
    <dgm:cxn modelId="{5ED24EA2-119F-4EBA-AA55-9C33B195C107}" type="presParOf" srcId="{C5DCFA45-E528-4026-8E8E-4C15283C7B09}" destId="{5B9F1223-1A61-48F6-A4D5-EE72C4D2AE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DD176-4CFA-47DF-B2ED-83B3FC6A1250}">
      <dsp:nvSpPr>
        <dsp:cNvPr id="0" name=""/>
        <dsp:cNvSpPr/>
      </dsp:nvSpPr>
      <dsp:spPr>
        <a:xfrm>
          <a:off x="0" y="268948"/>
          <a:ext cx="552688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374904" rIns="42894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Each member focuses on strengths</a:t>
          </a:r>
          <a:endParaRPr lang="en-US" sz="1800" kern="1200" dirty="0"/>
        </a:p>
      </dsp:txBody>
      <dsp:txXfrm>
        <a:off x="0" y="268948"/>
        <a:ext cx="5526881" cy="765450"/>
      </dsp:txXfrm>
    </dsp:sp>
    <dsp:sp modelId="{3EAE68CD-DD4E-45DD-AC6E-A470D1B6C178}">
      <dsp:nvSpPr>
        <dsp:cNvPr id="0" name=""/>
        <dsp:cNvSpPr/>
      </dsp:nvSpPr>
      <dsp:spPr>
        <a:xfrm>
          <a:off x="276344" y="3268"/>
          <a:ext cx="3868816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Efficient use of distributed team</a:t>
          </a:r>
          <a:endParaRPr lang="en-US" sz="1800" kern="1200" dirty="0"/>
        </a:p>
      </dsp:txBody>
      <dsp:txXfrm>
        <a:off x="302283" y="29207"/>
        <a:ext cx="3816938" cy="479482"/>
      </dsp:txXfrm>
    </dsp:sp>
    <dsp:sp modelId="{64135573-A0AD-44D9-8982-14C058875AC3}">
      <dsp:nvSpPr>
        <dsp:cNvPr id="0" name=""/>
        <dsp:cNvSpPr/>
      </dsp:nvSpPr>
      <dsp:spPr>
        <a:xfrm>
          <a:off x="0" y="1397278"/>
          <a:ext cx="552688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374904" rIns="42894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Works across many platforms</a:t>
          </a:r>
          <a:endParaRPr lang="en-US" sz="1800" kern="1200" dirty="0"/>
        </a:p>
      </dsp:txBody>
      <dsp:txXfrm>
        <a:off x="0" y="1397278"/>
        <a:ext cx="5526881" cy="765450"/>
      </dsp:txXfrm>
    </dsp:sp>
    <dsp:sp modelId="{442BCB8F-FC98-4F37-BC53-C1A294B1C171}">
      <dsp:nvSpPr>
        <dsp:cNvPr id="0" name=""/>
        <dsp:cNvSpPr/>
      </dsp:nvSpPr>
      <dsp:spPr>
        <a:xfrm>
          <a:off x="276344" y="1131598"/>
          <a:ext cx="3868816" cy="53136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Well designed architecture</a:t>
          </a:r>
          <a:endParaRPr lang="en-US" sz="1800" kern="1200" dirty="0"/>
        </a:p>
      </dsp:txBody>
      <dsp:txXfrm>
        <a:off x="302283" y="1157537"/>
        <a:ext cx="3816938" cy="479482"/>
      </dsp:txXfrm>
    </dsp:sp>
    <dsp:sp modelId="{389BBE39-DAF8-4A05-8615-CD5C401BA1C0}">
      <dsp:nvSpPr>
        <dsp:cNvPr id="0" name=""/>
        <dsp:cNvSpPr/>
      </dsp:nvSpPr>
      <dsp:spPr>
        <a:xfrm>
          <a:off x="0" y="2525609"/>
          <a:ext cx="552688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374904" rIns="42894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Minimize duplication of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Maximize re-use of code</a:t>
          </a:r>
          <a:endParaRPr lang="en-US" sz="1800" kern="1200"/>
        </a:p>
      </dsp:txBody>
      <dsp:txXfrm>
        <a:off x="0" y="2525609"/>
        <a:ext cx="5526881" cy="1048950"/>
      </dsp:txXfrm>
    </dsp:sp>
    <dsp:sp modelId="{C43B4D16-A59A-47AF-81F6-1ACA10B9C3D0}">
      <dsp:nvSpPr>
        <dsp:cNvPr id="0" name=""/>
        <dsp:cNvSpPr/>
      </dsp:nvSpPr>
      <dsp:spPr>
        <a:xfrm>
          <a:off x="276344" y="2259929"/>
          <a:ext cx="3868816" cy="53136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Maintainability</a:t>
          </a:r>
          <a:endParaRPr lang="en-US" sz="1800" kern="1200"/>
        </a:p>
      </dsp:txBody>
      <dsp:txXfrm>
        <a:off x="302283" y="2285868"/>
        <a:ext cx="381693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20994-929F-4C5E-85FF-A42227AF41EA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05ED0-C23F-493B-A496-3EA9D77F6A8C}">
      <dsp:nvSpPr>
        <dsp:cNvPr id="0" name=""/>
        <dsp:cNvSpPr/>
      </dsp:nvSpPr>
      <dsp:spPr>
        <a:xfrm>
          <a:off x="0" y="0"/>
          <a:ext cx="1234440" cy="1697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Organize your…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0" y="0"/>
        <a:ext cx="1234440" cy="1697235"/>
      </dsp:txXfrm>
    </dsp:sp>
    <dsp:sp modelId="{9511435E-391F-4689-B6A5-CC09241989CC}">
      <dsp:nvSpPr>
        <dsp:cNvPr id="0" name=""/>
        <dsp:cNvSpPr/>
      </dsp:nvSpPr>
      <dsp:spPr>
        <a:xfrm>
          <a:off x="1327023" y="26519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Application code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327023" y="26519"/>
        <a:ext cx="4845176" cy="530386"/>
      </dsp:txXfrm>
    </dsp:sp>
    <dsp:sp modelId="{6918F0D1-1053-4C83-86B9-2A064833C99D}">
      <dsp:nvSpPr>
        <dsp:cNvPr id="0" name=""/>
        <dsp:cNvSpPr/>
      </dsp:nvSpPr>
      <dsp:spPr>
        <a:xfrm>
          <a:off x="1234440" y="556905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03773-5410-4950-B546-A02BD833D2F5}">
      <dsp:nvSpPr>
        <dsp:cNvPr id="0" name=""/>
        <dsp:cNvSpPr/>
      </dsp:nvSpPr>
      <dsp:spPr>
        <a:xfrm>
          <a:off x="1327023" y="583424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Test plans and execution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327023" y="583424"/>
        <a:ext cx="4845176" cy="530386"/>
      </dsp:txXfrm>
    </dsp:sp>
    <dsp:sp modelId="{444BBC35-8744-4210-8855-40C097DC571F}">
      <dsp:nvSpPr>
        <dsp:cNvPr id="0" name=""/>
        <dsp:cNvSpPr/>
      </dsp:nvSpPr>
      <dsp:spPr>
        <a:xfrm>
          <a:off x="1234440" y="1113811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2264C-1675-411B-A064-9D69FBEC4EFB}">
      <dsp:nvSpPr>
        <dsp:cNvPr id="0" name=""/>
        <dsp:cNvSpPr/>
      </dsp:nvSpPr>
      <dsp:spPr>
        <a:xfrm>
          <a:off x="1327023" y="1140330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Development team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327023" y="1140330"/>
        <a:ext cx="4845176" cy="530386"/>
      </dsp:txXfrm>
    </dsp:sp>
    <dsp:sp modelId="{1F43EB39-58C0-4AC6-BF87-C6600874261F}">
      <dsp:nvSpPr>
        <dsp:cNvPr id="0" name=""/>
        <dsp:cNvSpPr/>
      </dsp:nvSpPr>
      <dsp:spPr>
        <a:xfrm>
          <a:off x="1234440" y="1670716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6F6BB-7C61-43B0-A829-19C0258E8F8B}">
      <dsp:nvSpPr>
        <dsp:cNvPr id="0" name=""/>
        <dsp:cNvSpPr/>
      </dsp:nvSpPr>
      <dsp:spPr>
        <a:xfrm>
          <a:off x="0" y="1697235"/>
          <a:ext cx="61721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92F0-E2A8-426D-92AE-125044733D73}">
      <dsp:nvSpPr>
        <dsp:cNvPr id="0" name=""/>
        <dsp:cNvSpPr/>
      </dsp:nvSpPr>
      <dsp:spPr>
        <a:xfrm>
          <a:off x="0" y="1697235"/>
          <a:ext cx="1234440" cy="1697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Manage complexity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0" y="1697235"/>
        <a:ext cx="1234440" cy="1697235"/>
      </dsp:txXfrm>
    </dsp:sp>
    <dsp:sp modelId="{618E1345-A745-4F9B-B2FA-249E0B8140FF}">
      <dsp:nvSpPr>
        <dsp:cNvPr id="0" name=""/>
        <dsp:cNvSpPr/>
      </dsp:nvSpPr>
      <dsp:spPr>
        <a:xfrm>
          <a:off x="1327023" y="1723755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Related functions go in a layer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327023" y="1723755"/>
        <a:ext cx="4845176" cy="530386"/>
      </dsp:txXfrm>
    </dsp:sp>
    <dsp:sp modelId="{9DC94B6A-DDF6-4D16-865D-E5D7F84998CF}">
      <dsp:nvSpPr>
        <dsp:cNvPr id="0" name=""/>
        <dsp:cNvSpPr/>
      </dsp:nvSpPr>
      <dsp:spPr>
        <a:xfrm>
          <a:off x="1234440" y="2254141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015E3-6859-4909-BB63-ACD1EC23D592}">
      <dsp:nvSpPr>
        <dsp:cNvPr id="0" name=""/>
        <dsp:cNvSpPr/>
      </dsp:nvSpPr>
      <dsp:spPr>
        <a:xfrm>
          <a:off x="1327023" y="2280660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Layers are isolated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327023" y="2280660"/>
        <a:ext cx="4845176" cy="530386"/>
      </dsp:txXfrm>
    </dsp:sp>
    <dsp:sp modelId="{6BE703CE-D24B-4D72-8CB0-06D8BF708B14}">
      <dsp:nvSpPr>
        <dsp:cNvPr id="0" name=""/>
        <dsp:cNvSpPr/>
      </dsp:nvSpPr>
      <dsp:spPr>
        <a:xfrm>
          <a:off x="1234440" y="2811047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40C0-3682-4939-A8F2-2020CFDE61C4}">
      <dsp:nvSpPr>
        <dsp:cNvPr id="0" name=""/>
        <dsp:cNvSpPr/>
      </dsp:nvSpPr>
      <dsp:spPr>
        <a:xfrm>
          <a:off x="1327023" y="2837566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Layers communicate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327023" y="2837566"/>
        <a:ext cx="4845176" cy="530386"/>
      </dsp:txXfrm>
    </dsp:sp>
    <dsp:sp modelId="{AAB7A741-4A68-431F-B368-4D9A95536BD2}">
      <dsp:nvSpPr>
        <dsp:cNvPr id="0" name=""/>
        <dsp:cNvSpPr/>
      </dsp:nvSpPr>
      <dsp:spPr>
        <a:xfrm>
          <a:off x="1234440" y="3367952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148B-614D-4664-AFCD-5A70EBB1F228}">
      <dsp:nvSpPr>
        <dsp:cNvPr id="0" name=""/>
        <dsp:cNvSpPr/>
      </dsp:nvSpPr>
      <dsp:spPr>
        <a:xfrm>
          <a:off x="2123855" y="881"/>
          <a:ext cx="1279170" cy="831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Universal Windows</a:t>
          </a:r>
          <a:endParaRPr lang="en-US" sz="2000" kern="1200" dirty="0"/>
        </a:p>
      </dsp:txBody>
      <dsp:txXfrm>
        <a:off x="2164444" y="41470"/>
        <a:ext cx="1197992" cy="750282"/>
      </dsp:txXfrm>
    </dsp:sp>
    <dsp:sp modelId="{D1DBFF9C-C8DA-4164-A099-1AF4AFCC83B0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2021080" y="163046"/>
              </a:moveTo>
              <a:arcTo wR="1372302" hR="1372302" stAng="17892841" swAng="262300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DCE-7322-4998-B05C-2526453FBE2C}">
      <dsp:nvSpPr>
        <dsp:cNvPr id="0" name=""/>
        <dsp:cNvSpPr/>
      </dsp:nvSpPr>
      <dsp:spPr>
        <a:xfrm>
          <a:off x="3496157" y="1373183"/>
          <a:ext cx="1279170" cy="8314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iPad</a:t>
          </a:r>
          <a:endParaRPr lang="en-US" sz="2000" kern="1200" dirty="0"/>
        </a:p>
      </dsp:txBody>
      <dsp:txXfrm>
        <a:off x="3536746" y="1413772"/>
        <a:ext cx="1197992" cy="750282"/>
      </dsp:txXfrm>
    </dsp:sp>
    <dsp:sp modelId="{CB6BF98B-102A-4754-BCC0-4298643A3C51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2676925" y="1797942"/>
              </a:moveTo>
              <a:arcTo wR="1372302" hR="1372302" stAng="1084152" swAng="262300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B27B-6F09-44BE-BEC2-E0651F89703F}">
      <dsp:nvSpPr>
        <dsp:cNvPr id="0" name=""/>
        <dsp:cNvSpPr/>
      </dsp:nvSpPr>
      <dsp:spPr>
        <a:xfrm>
          <a:off x="2123855" y="2745485"/>
          <a:ext cx="1279170" cy="8314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Android</a:t>
          </a:r>
          <a:endParaRPr lang="en-US" sz="2000" kern="1200"/>
        </a:p>
      </dsp:txBody>
      <dsp:txXfrm>
        <a:off x="2164444" y="2786074"/>
        <a:ext cx="1197992" cy="750282"/>
      </dsp:txXfrm>
    </dsp:sp>
    <dsp:sp modelId="{115F2A18-912C-4933-A5B8-C908F5EB8A0A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723523" y="2581557"/>
              </a:moveTo>
              <a:arcTo wR="1372302" hR="1372302" stAng="7092841" swAng="262300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BC6-C279-4740-AC8F-0058ACD7FD4A}">
      <dsp:nvSpPr>
        <dsp:cNvPr id="0" name=""/>
        <dsp:cNvSpPr/>
      </dsp:nvSpPr>
      <dsp:spPr>
        <a:xfrm>
          <a:off x="751553" y="1373183"/>
          <a:ext cx="1279170" cy="831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Web</a:t>
          </a:r>
          <a:endParaRPr lang="en-US" sz="2000" kern="1200"/>
        </a:p>
      </dsp:txBody>
      <dsp:txXfrm>
        <a:off x="792142" y="1413772"/>
        <a:ext cx="1197992" cy="750282"/>
      </dsp:txXfrm>
    </dsp:sp>
    <dsp:sp modelId="{C7223497-03F1-4F92-8A8F-44BCBFB3D581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67678" y="946661"/>
              </a:moveTo>
              <a:arcTo wR="1372302" hR="1372302" stAng="11884152" swAng="262300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8C4A-BD57-4247-A4D1-6ABC97D5214B}">
      <dsp:nvSpPr>
        <dsp:cNvPr id="0" name=""/>
        <dsp:cNvSpPr/>
      </dsp:nvSpPr>
      <dsp:spPr>
        <a:xfrm>
          <a:off x="974526" y="0"/>
          <a:ext cx="3577828" cy="35778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E7BAA-AC01-419C-890A-46E3A078F2D0}">
      <dsp:nvSpPr>
        <dsp:cNvPr id="0" name=""/>
        <dsp:cNvSpPr/>
      </dsp:nvSpPr>
      <dsp:spPr>
        <a:xfrm>
          <a:off x="1314420" y="339893"/>
          <a:ext cx="1395352" cy="13953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ASP.NET MVC</a:t>
          </a:r>
          <a:endParaRPr lang="en-US" sz="2400" kern="1200" dirty="0"/>
        </a:p>
      </dsp:txBody>
      <dsp:txXfrm>
        <a:off x="1382535" y="408008"/>
        <a:ext cx="1259122" cy="1259122"/>
      </dsp:txXfrm>
    </dsp:sp>
    <dsp:sp modelId="{BF86F235-2F6A-4B33-B695-10D15CF9CE3C}">
      <dsp:nvSpPr>
        <dsp:cNvPr id="0" name=""/>
        <dsp:cNvSpPr/>
      </dsp:nvSpPr>
      <dsp:spPr>
        <a:xfrm>
          <a:off x="2817107" y="339893"/>
          <a:ext cx="1395352" cy="13953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CSLA</a:t>
          </a:r>
          <a:endParaRPr lang="en-US" sz="2400" kern="1200" dirty="0"/>
        </a:p>
      </dsp:txBody>
      <dsp:txXfrm>
        <a:off x="2885222" y="408008"/>
        <a:ext cx="1259122" cy="1259122"/>
      </dsp:txXfrm>
    </dsp:sp>
    <dsp:sp modelId="{817F5B09-DE12-49F4-9FEA-2B7563E4F6D7}">
      <dsp:nvSpPr>
        <dsp:cNvPr id="0" name=""/>
        <dsp:cNvSpPr/>
      </dsp:nvSpPr>
      <dsp:spPr>
        <a:xfrm>
          <a:off x="1314420" y="1842581"/>
          <a:ext cx="1395352" cy="13953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Azure</a:t>
          </a:r>
          <a:endParaRPr lang="en-US" sz="2400" kern="1200" dirty="0"/>
        </a:p>
      </dsp:txBody>
      <dsp:txXfrm>
        <a:off x="1382535" y="1910696"/>
        <a:ext cx="1259122" cy="1259122"/>
      </dsp:txXfrm>
    </dsp:sp>
    <dsp:sp modelId="{5B9F1223-1A61-48F6-A4D5-EE72C4D2AE5D}">
      <dsp:nvSpPr>
        <dsp:cNvPr id="0" name=""/>
        <dsp:cNvSpPr/>
      </dsp:nvSpPr>
      <dsp:spPr>
        <a:xfrm>
          <a:off x="2817107" y="1842581"/>
          <a:ext cx="1395352" cy="13953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SQL Server</a:t>
          </a:r>
          <a:endParaRPr lang="en-US" sz="2400" kern="1200" dirty="0"/>
        </a:p>
      </dsp:txBody>
      <dsp:txXfrm>
        <a:off x="2885222" y="1910696"/>
        <a:ext cx="1259122" cy="125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98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well designed</a:t>
            </a:r>
            <a:r>
              <a:rPr lang="en-US" baseline="0" dirty="0" smtClean="0"/>
              <a:t> architecture will keep the impact of different data layers to a minimum.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“Program to the interface, not the implementation”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well designed architecture</a:t>
            </a:r>
            <a:r>
              <a:rPr lang="en-US" baseline="0" dirty="0" smtClean="0"/>
              <a:t> should keep the impact of different presentations to a minimum.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  <a:r>
              <a:rPr lang="en-US" baseline="0" dirty="0" smtClean="0"/>
              <a:t> tiers can be the client’s machine, phone, or tablet. Or web or database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you structure your physical tiers brings trade offs.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 N-Layer Architecture again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3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basic multi-tier</a:t>
            </a:r>
            <a:r>
              <a:rPr lang="en-US" baseline="0" dirty="0" smtClean="0"/>
              <a:t> architecture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2-Tier separates</a:t>
            </a:r>
            <a:r>
              <a:rPr lang="en-US" baseline="0" dirty="0" smtClean="0"/>
              <a:t> layers onto two physical tiers:</a:t>
            </a:r>
          </a:p>
          <a:p>
            <a:endParaRPr lang="en-US" baseline="0" dirty="0"/>
          </a:p>
          <a:p>
            <a:r>
              <a:rPr lang="en-US" baseline="0" dirty="0" smtClean="0"/>
              <a:t>Database and everything else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-Tier architecture with business logic on client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1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-Tier architecture with business logic on server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-Tier architecture with business logic shared on client and server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Better data integrity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 apps move away from centralized</a:t>
            </a:r>
            <a:r>
              <a:rPr lang="en-US" baseline="0" dirty="0" smtClean="0"/>
              <a:t> nodes.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Connect to services rather than servers.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1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flip-side to Edge App Architecture</a:t>
            </a:r>
          </a:p>
          <a:p>
            <a:endParaRPr lang="en-US" dirty="0" smtClean="0"/>
          </a:p>
          <a:p>
            <a:r>
              <a:rPr lang="en-US" dirty="0" smtClean="0"/>
              <a:t>Service Oriented</a:t>
            </a:r>
            <a:r>
              <a:rPr lang="en-US" baseline="0" dirty="0" smtClean="0"/>
              <a:t> Architecture - SOA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MyVote</a:t>
            </a:r>
            <a:r>
              <a:rPr lang="en-US" baseline="0" dirty="0" smtClean="0"/>
              <a:t> architecture as it stands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look at how we got to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Disconnected apps need to store data locally and sync with server data.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introduces the complexity of dealing with data collisions. How are data changes on both sides simultaneously merged?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2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applications use</a:t>
            </a:r>
            <a:r>
              <a:rPr lang="en-US" baseline="0" dirty="0" smtClean="0"/>
              <a:t> 3-tier architecture. Business logic code is re-used on server as well as clients.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HTML5 app is similar</a:t>
            </a:r>
            <a:r>
              <a:rPr lang="en-US" baseline="0" dirty="0" smtClean="0"/>
              <a:t> to mobile apps, but has more logical layers involved and less code re-use.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4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– We need to determine</a:t>
            </a:r>
            <a:r>
              <a:rPr lang="en-US" baseline="0" dirty="0" smtClean="0"/>
              <a:t> who the user 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Authorization – We need to determine what the user can do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 Image Storage – Images for polls need to be stored somewhere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7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0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some questions each team must answer somehow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plan for how to maintain versions when the client doesn’t update right away.</a:t>
            </a:r>
          </a:p>
          <a:p>
            <a:endParaRPr lang="en-US" dirty="0" smtClean="0"/>
          </a:p>
          <a:p>
            <a:r>
              <a:rPr lang="en-US" dirty="0" smtClean="0"/>
              <a:t>Apps</a:t>
            </a:r>
            <a:r>
              <a:rPr lang="en-US" baseline="0" dirty="0" smtClean="0"/>
              <a:t> on multiple platforms may not deploy at the same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Web can update immediately</a:t>
            </a:r>
          </a:p>
          <a:p>
            <a:r>
              <a:rPr lang="en-US" baseline="0" dirty="0" smtClean="0"/>
              <a:t>Native apps rely on the user updating them (which may or may not be automatic)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7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answers</a:t>
            </a:r>
            <a:r>
              <a:rPr lang="en-US" baseline="0" dirty="0" smtClean="0"/>
              <a:t> depend heavily on your team and organization.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4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involves tough choices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0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kept</a:t>
            </a:r>
            <a:r>
              <a:rPr lang="en-US" baseline="0" dirty="0" smtClean="0"/>
              <a:t> this discussion fairly abstract. Let’s get more concrete with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2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 lo</a:t>
            </a:r>
            <a:r>
              <a:rPr lang="en-US" baseline="0" dirty="0" smtClean="0"/>
              <a:t>t of technologies that need to be brought together.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7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MyVote</a:t>
            </a:r>
            <a:r>
              <a:rPr lang="en-US" baseline="0" dirty="0" smtClean="0"/>
              <a:t> architecture as it stands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look at how we got to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9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54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 Windows</a:t>
            </a:r>
            <a:r>
              <a:rPr lang="en-US" baseline="0" dirty="0" smtClean="0"/>
              <a:t> can share UI, Windows Phone should really have its own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3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MVC4 drives the REST API and the Web</a:t>
            </a:r>
            <a:r>
              <a:rPr lang="en-US" baseline="0" dirty="0" smtClean="0"/>
              <a:t>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CSLA is the business object framework we use for the business logic.</a:t>
            </a:r>
          </a:p>
          <a:p>
            <a:endParaRPr lang="en-US" baseline="0" dirty="0" smtClean="0"/>
          </a:p>
          <a:p>
            <a:r>
              <a:rPr lang="en-US" dirty="0" smtClean="0"/>
              <a:t>Azure for</a:t>
            </a:r>
            <a:r>
              <a:rPr lang="en-US" baseline="0" dirty="0" smtClean="0"/>
              <a:t> web hosting, Azure Mobile Services, and blob 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 2012 for the database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5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Can check into source control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devs</a:t>
            </a:r>
            <a:r>
              <a:rPr lang="en-US" dirty="0" smtClean="0"/>
              <a:t> have access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Can publish right from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each member</a:t>
            </a:r>
            <a:r>
              <a:rPr lang="en-US" baseline="0" dirty="0" smtClean="0"/>
              <a:t> do what they do best, working together as needed at handoff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Architecture that plays well with all the kids on the playground.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architecture</a:t>
            </a:r>
            <a:r>
              <a:rPr lang="en-US" baseline="0" dirty="0" smtClean="0"/>
              <a:t> begins with a solid foundation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7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 Team – Designers, Design</a:t>
            </a:r>
            <a:r>
              <a:rPr lang="en-US" baseline="0" dirty="0" smtClean="0"/>
              <a:t> Implementers, UI Developers, Business Object Developers, DBAs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Layers are isolated – They do their own thing without being coupled to other layers.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Layers communicate – They talk to other layers to pass data around, usually through interfaces.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r>
              <a:rPr lang="en-US" baseline="0" dirty="0" smtClean="0"/>
              <a:t> – Easier to make changes without having to touch everything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Readability – Clear responsibilities makes it easier to read and understand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Flexibility – Makes it easier to change an entire layer without affecting the other layers. Data Access or View Models, for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Reuse – When multiple platforms are involved, it’s easier to reuse code that is structured in logical layers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business apps need some sort of data. This data</a:t>
            </a:r>
            <a:r>
              <a:rPr lang="en-US" baseline="0" dirty="0" smtClean="0"/>
              <a:t> can be in a database or somewhere on the web.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business apps also have</a:t>
            </a:r>
            <a:r>
              <a:rPr lang="en-US" baseline="0" dirty="0" smtClean="0"/>
              <a:t> business rules that govern that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apps need some sort of UI. This is how the data will be presented to the user.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well designed architecture should be testable. Having the business layer talking directly to the data layer would make testing very difficult, if not impossible. It really should have a data access layer.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make as much of the app testable as possible, presentation logic should be separated from the presentation.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9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u.stb.s-msn.com/i/FE/A31AA556A3AD65F85FBA513BD4AA5.gi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chemeClr val="bg1"/>
                </a:solidFill>
                <a:latin typeface="Arial Bold" pitchFamily="-72" charset="0"/>
              </a:rPr>
              <a:t>Modern App Architecture</a:t>
            </a:r>
            <a:endParaRPr lang="en-US" sz="4000" b="1" dirty="0">
              <a:solidFill>
                <a:schemeClr val="bg1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5976" y="2433340"/>
            <a:ext cx="4248472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Brent Edwards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Principal Lead Consultant, 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sz="2400" b="1" dirty="0" err="1" smtClean="0">
                <a:solidFill>
                  <a:schemeClr val="bg1"/>
                </a:solidFill>
              </a:rPr>
              <a:t>Magenic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3618567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159804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779051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86026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629343" y="3618567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31558" y="3159804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 Sources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Interface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Control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779051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458314" y="3164271"/>
            <a:ext cx="1143000" cy="861715"/>
            <a:chOff x="420418" y="4219028"/>
            <a:chExt cx="1524000" cy="1148953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20418" y="4832200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SQL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23371" y="4219028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</a:t>
              </a:r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Access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16904" y="3164270"/>
            <a:ext cx="1143000" cy="864612"/>
            <a:chOff x="2173314" y="4219026"/>
            <a:chExt cx="1524000" cy="115281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73314" y="4219026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</a:t>
              </a:r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173314" y="4834573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Oracle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75494" y="3164270"/>
            <a:ext cx="1143000" cy="859484"/>
            <a:chOff x="3810000" y="4219026"/>
            <a:chExt cx="1524000" cy="114597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810000" y="4827736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DB2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810000" y="4219026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</a:t>
              </a:r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Access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92674" y="3164270"/>
            <a:ext cx="1143000" cy="859484"/>
            <a:chOff x="7132898" y="4219027"/>
            <a:chExt cx="1524000" cy="1145978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132898" y="4827736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7135851" y="4219027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</a:t>
              </a:r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Access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31869" y="3168734"/>
            <a:ext cx="1143000" cy="859484"/>
            <a:chOff x="5451825" y="4224978"/>
            <a:chExt cx="1524000" cy="1145979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5451825" y="4833688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5451825" y="4224978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</a:t>
              </a:r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5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16979 0.00301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1717 0.00301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Presentations</a:t>
            </a:r>
            <a:endParaRPr lang="en-US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9343" y="1779051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458314" y="3164271"/>
            <a:ext cx="1143000" cy="861715"/>
            <a:chOff x="420418" y="4219028"/>
            <a:chExt cx="1524000" cy="1148953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420418" y="4832200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SQL</a:t>
              </a: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23371" y="4219028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16904" y="3164270"/>
            <a:ext cx="1143000" cy="864612"/>
            <a:chOff x="2173314" y="4219026"/>
            <a:chExt cx="1524000" cy="1152816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173314" y="4219026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2173314" y="4834573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Oracle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75494" y="3164270"/>
            <a:ext cx="1143000" cy="859484"/>
            <a:chOff x="3810000" y="4219026"/>
            <a:chExt cx="1524000" cy="1145979"/>
          </a:xfrm>
        </p:grpSpPr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3810000" y="4827736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DB2</a:t>
              </a:r>
            </a:p>
          </p:txBody>
        </p: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3810000" y="4219026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92674" y="3164270"/>
            <a:ext cx="1143000" cy="859484"/>
            <a:chOff x="7132898" y="4219027"/>
            <a:chExt cx="1524000" cy="1145978"/>
          </a:xfrm>
        </p:grpSpPr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7132898" y="4827736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7135851" y="4219027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31869" y="3168734"/>
            <a:ext cx="1143000" cy="859484"/>
            <a:chOff x="5451825" y="4224978"/>
            <a:chExt cx="1524000" cy="1145979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5451825" y="4833688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5451825" y="4224978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58314" y="1783284"/>
            <a:ext cx="1143000" cy="861715"/>
            <a:chOff x="1981791" y="2377711"/>
            <a:chExt cx="1524000" cy="1148953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1981791" y="2990883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1981791" y="2377711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Windows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00610" y="1783283"/>
            <a:ext cx="1143000" cy="859482"/>
            <a:chOff x="2819105" y="1920808"/>
            <a:chExt cx="1524000" cy="1145976"/>
          </a:xfrm>
        </p:grpSpPr>
        <p:sp>
          <p:nvSpPr>
            <p:cNvPr id="50" name="Rectangle 2"/>
            <p:cNvSpPr>
              <a:spLocks noChangeArrowheads="1"/>
            </p:cNvSpPr>
            <p:nvPr/>
          </p:nvSpPr>
          <p:spPr bwMode="auto">
            <a:xfrm>
              <a:off x="2819105" y="2531003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2819105" y="1920808"/>
              <a:ext cx="1524000" cy="53727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Mobile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17790" y="1785516"/>
            <a:ext cx="1143000" cy="859482"/>
            <a:chOff x="4648791" y="1920808"/>
            <a:chExt cx="1524000" cy="1145976"/>
          </a:xfrm>
        </p:grpSpPr>
        <p:sp>
          <p:nvSpPr>
            <p:cNvPr id="53" name="Rectangle 3"/>
            <p:cNvSpPr>
              <a:spLocks noChangeArrowheads="1"/>
            </p:cNvSpPr>
            <p:nvPr/>
          </p:nvSpPr>
          <p:spPr bwMode="auto">
            <a:xfrm>
              <a:off x="4648791" y="2531003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4648791" y="1920808"/>
              <a:ext cx="1524000" cy="53727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42907" y="1783283"/>
            <a:ext cx="1143000" cy="859482"/>
            <a:chOff x="3733209" y="2377711"/>
            <a:chExt cx="1524000" cy="1145976"/>
          </a:xfrm>
        </p:grpSpPr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3733209" y="2377711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Web</a:t>
              </a: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3733209" y="2987906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492674" y="1781051"/>
            <a:ext cx="1143000" cy="861714"/>
            <a:chOff x="5562896" y="2374735"/>
            <a:chExt cx="1524000" cy="1148952"/>
          </a:xfrm>
        </p:grpSpPr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5562896" y="2374735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5562896" y="2987906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76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17066 0.003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17084 0.00347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Tiers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 logical layers to physical tiers</a:t>
            </a:r>
          </a:p>
          <a:p>
            <a:endParaRPr lang="en-US" dirty="0"/>
          </a:p>
          <a:p>
            <a:r>
              <a:rPr lang="en-US" dirty="0"/>
              <a:t>Trade off between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208027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N-Layer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32046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01279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97722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66955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72157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2-Tier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08043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77276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73719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42952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3" name="Cloud 2"/>
          <p:cNvSpPr/>
          <p:nvPr/>
        </p:nvSpPr>
        <p:spPr>
          <a:xfrm>
            <a:off x="4159265" y="311753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8961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3-Tier App Architecture (client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81754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76133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7430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16663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11753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51745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090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3-Tier App Architecture (server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81754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76133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7430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41809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11753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16884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9643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-Tier App Architecture (shared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77753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648328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05279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34301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70956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40899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46030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11520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93739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29760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98421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 (svc proxy)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95436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164980" y="335756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63526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15007" y="3651721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17916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>
                <a:solidFill>
                  <a:srgbClr val="FF6600"/>
                </a:solidFill>
              </a:rPr>
              <a:t>@</a:t>
            </a:r>
            <a:r>
              <a:rPr lang="en-US" dirty="0" err="1">
                <a:solidFill>
                  <a:srgbClr val="FF6600"/>
                </a:solidFill>
              </a:rPr>
              <a:t>brentledwards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>
                <a:solidFill>
                  <a:srgbClr val="FF6600"/>
                </a:solidFill>
              </a:rPr>
              <a:t>https://</a:t>
            </a:r>
            <a:r>
              <a:rPr lang="en-US" dirty="0" smtClean="0">
                <a:solidFill>
                  <a:srgbClr val="FF6600"/>
                </a:solidFill>
              </a:rPr>
              <a:t>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4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61764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648328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30425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227440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164980" y="202596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95530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15007" y="165718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44450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Disconnected Edge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3347" y="197184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3347" y="300253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Data (client)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65008" y="265846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3347" y="1628611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164980" y="3002533"/>
            <a:ext cx="822960" cy="30221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63347" y="230951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29532" y="300253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Data (server)</a:t>
            </a:r>
          </a:p>
        </p:txBody>
      </p:sp>
    </p:spTree>
    <p:extLst>
      <p:ext uri="{BB962C8B-B14F-4D97-AF65-F5344CB8AC3E}">
        <p14:creationId xmlns:p14="http://schemas.microsoft.com/office/powerpoint/2010/main" val="392133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Windows, iOS, Android Apps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77753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Controllers/</a:t>
            </a:r>
            <a:r>
              <a:rPr lang="en-US" sz="1350" dirty="0" err="1">
                <a:latin typeface="Arial" charset="0"/>
                <a:cs typeface="Arial" charset="0"/>
              </a:rPr>
              <a:t>ViewModels</a:t>
            </a:r>
            <a:endParaRPr lang="en-US" sz="1350" dirty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648328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SQL Server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05279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Entity Framework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34301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XAML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70956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40899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46030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11520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70701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4572518" y="2330995"/>
            <a:ext cx="3397469" cy="2769146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Server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164343" y="1095193"/>
            <a:ext cx="3397469" cy="2050028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HTML 5 App</a:t>
            </a:r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28097" y="1993330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JavaScript Controllers/</a:t>
            </a:r>
            <a:r>
              <a:rPr lang="en-US" sz="1350" dirty="0" err="1">
                <a:latin typeface="Arial" charset="0"/>
                <a:cs typeface="Arial" charset="0"/>
              </a:rPr>
              <a:t>ViewModels</a:t>
            </a:r>
            <a:endParaRPr lang="en-US" sz="1350" dirty="0"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29759" y="2679944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AJAX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28097" y="1650095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HTML/CSS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8097" y="2330995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JSON Model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825566" y="3235113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Web API Controller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25566" y="4604760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SQL Server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27227" y="3921728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Entity Framework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25566" y="2891878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bg1"/>
                </a:solidFill>
                <a:latin typeface="Arial" charset="0"/>
                <a:cs typeface="Arial" charset="0"/>
              </a:rPr>
              <a:t>JSON</a:t>
            </a:r>
          </a:p>
        </p:txBody>
      </p:sp>
      <p:sp>
        <p:nvSpPr>
          <p:cNvPr id="22" name="Cloud 21"/>
          <p:cNvSpPr/>
          <p:nvPr/>
        </p:nvSpPr>
        <p:spPr>
          <a:xfrm>
            <a:off x="2451598" y="359772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825566" y="3572778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Business Logic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2795256" y="3155105"/>
            <a:ext cx="135644" cy="41148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3326527" y="3597723"/>
            <a:ext cx="1233752" cy="1506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28" name="Cloud 27"/>
          <p:cNvSpPr/>
          <p:nvPr/>
        </p:nvSpPr>
        <p:spPr>
          <a:xfrm>
            <a:off x="5849066" y="4308092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2932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: Other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Poll Image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1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all mean?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35280" cy="857250"/>
          </a:xfrm>
        </p:spPr>
        <p:txBody>
          <a:bodyPr/>
          <a:lstStyle/>
          <a:p>
            <a:r>
              <a:rPr lang="en-US" dirty="0" smtClean="0"/>
              <a:t>The Multi-Platform Conundrum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re-use is ideal</a:t>
            </a:r>
          </a:p>
          <a:p>
            <a:pPr lvl="1"/>
            <a:r>
              <a:rPr lang="en-US" dirty="0" smtClean="0"/>
              <a:t>But only an option for .NET platforms</a:t>
            </a:r>
          </a:p>
          <a:p>
            <a:endParaRPr lang="en-US" dirty="0" smtClean="0"/>
          </a:p>
          <a:p>
            <a:r>
              <a:rPr lang="en-US" dirty="0" smtClean="0"/>
              <a:t>What about the rest?</a:t>
            </a:r>
          </a:p>
          <a:p>
            <a:pPr lvl="1"/>
            <a:r>
              <a:rPr lang="en-US" dirty="0" smtClean="0"/>
              <a:t>Must duplicate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9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Maintain all code for all platforms?</a:t>
            </a:r>
          </a:p>
          <a:p>
            <a:r>
              <a:rPr lang="en-US" dirty="0" smtClean="0"/>
              <a:t>Generate platform-specific code based on C# code?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/>
              <a:t>C</a:t>
            </a:r>
            <a:r>
              <a:rPr lang="en-US" dirty="0" smtClean="0"/>
              <a:t>omplete code generation?</a:t>
            </a:r>
          </a:p>
          <a:p>
            <a:pPr lvl="1"/>
            <a:r>
              <a:rPr lang="en-US" dirty="0" smtClean="0"/>
              <a:t>How?</a:t>
            </a:r>
          </a:p>
          <a:p>
            <a:pPr lvl="2"/>
            <a:r>
              <a:rPr lang="en-US" dirty="0" smtClean="0"/>
              <a:t>Some sort of meta language?</a:t>
            </a:r>
          </a:p>
          <a:p>
            <a:pPr lvl="1"/>
            <a:r>
              <a:rPr lang="en-US" dirty="0" smtClean="0"/>
              <a:t>What tool do you use?</a:t>
            </a:r>
          </a:p>
          <a:p>
            <a:r>
              <a:rPr lang="en-US" dirty="0" smtClean="0"/>
              <a:t>Use Mono/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015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you afford multiple </a:t>
            </a:r>
            <a:r>
              <a:rPr lang="en-US" dirty="0" err="1"/>
              <a:t>dev</a:t>
            </a:r>
            <a:r>
              <a:rPr lang="en-US" dirty="0"/>
              <a:t> teams?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so…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platforms do you target?</a:t>
            </a:r>
          </a:p>
          <a:p>
            <a:pPr lvl="1"/>
            <a:r>
              <a:rPr lang="en-US" dirty="0" smtClean="0"/>
              <a:t>How many should you target?</a:t>
            </a:r>
          </a:p>
          <a:p>
            <a:pPr lvl="1"/>
            <a:endParaRPr lang="en-US" dirty="0"/>
          </a:p>
          <a:p>
            <a:r>
              <a:rPr lang="en-US" dirty="0" smtClean="0"/>
              <a:t>If not…</a:t>
            </a:r>
          </a:p>
          <a:p>
            <a:pPr lvl="1"/>
            <a:r>
              <a:rPr lang="en-US" dirty="0" smtClean="0"/>
              <a:t>Do you choose some platforms?</a:t>
            </a:r>
          </a:p>
          <a:p>
            <a:pPr lvl="2"/>
            <a:r>
              <a:rPr lang="en-US" dirty="0" smtClean="0"/>
              <a:t>Which ones?</a:t>
            </a:r>
          </a:p>
          <a:p>
            <a:pPr lvl="1"/>
            <a:r>
              <a:rPr lang="en-US" dirty="0" smtClean="0"/>
              <a:t>Do you choose a cross-platform solution?</a:t>
            </a:r>
          </a:p>
          <a:p>
            <a:pPr lvl="2"/>
            <a:r>
              <a:rPr lang="en-US" dirty="0" smtClean="0"/>
              <a:t>Which one?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4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versioning?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823"/>
            <a:ext cx="7056783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6" y="3237477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706" y="2971807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8981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8981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iOS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197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197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UWP </a:t>
            </a:r>
            <a:r>
              <a:rPr lang="en-US" sz="1300" dirty="0">
                <a:solidFill>
                  <a:prstClr val="white"/>
                </a:solidFill>
              </a:rPr>
              <a:t>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1979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8981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756587" y="2087419"/>
            <a:ext cx="1104906" cy="884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4621011" y="2087420"/>
            <a:ext cx="427755" cy="85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4635"/>
            <a:ext cx="1260977" cy="136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PowerPivot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154751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71354"/>
            <a:ext cx="115475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880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3880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3880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31" name="Straight Arrow Connector 30"/>
          <p:cNvCxnSpPr>
            <a:endCxn id="7" idx="0"/>
          </p:cNvCxnSpPr>
          <p:nvPr/>
        </p:nvCxnSpPr>
        <p:spPr>
          <a:xfrm flipH="1">
            <a:off x="4955065" y="2095590"/>
            <a:ext cx="1287646" cy="87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0980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0980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905768" y="2087419"/>
            <a:ext cx="285232" cy="88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687255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836239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597815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0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3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With new versions come additional maintenance</a:t>
            </a:r>
          </a:p>
          <a:p>
            <a:endParaRPr lang="en-US" dirty="0"/>
          </a:p>
          <a:p>
            <a:r>
              <a:rPr lang="en-US" dirty="0" smtClean="0"/>
              <a:t>Client and Server can get out of sync</a:t>
            </a:r>
          </a:p>
          <a:p>
            <a:endParaRPr lang="en-US" dirty="0"/>
          </a:p>
          <a:p>
            <a:r>
              <a:rPr lang="en-US" dirty="0" smtClean="0"/>
              <a:t>Likely leads to maintaining multiple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1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Maintain different REST API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As clients update, they get the new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Double (or more!) maintenance</a:t>
            </a:r>
          </a:p>
          <a:p>
            <a:pPr lvl="1"/>
            <a:r>
              <a:rPr lang="en-US" dirty="0" smtClean="0"/>
              <a:t>Might be ok for short-term situations (days/weeks)</a:t>
            </a:r>
          </a:p>
          <a:p>
            <a:pPr lvl="2"/>
            <a:r>
              <a:rPr lang="en-US" dirty="0" smtClean="0"/>
              <a:t>Long-term nightmare</a:t>
            </a:r>
          </a:p>
          <a:p>
            <a:pPr lvl="1"/>
            <a:endParaRPr lang="en-US" dirty="0"/>
          </a:p>
          <a:p>
            <a:r>
              <a:rPr lang="en-US" dirty="0" smtClean="0"/>
              <a:t>Make Smart Service</a:t>
            </a:r>
          </a:p>
          <a:p>
            <a:pPr lvl="1"/>
            <a:r>
              <a:rPr lang="en-US" dirty="0" smtClean="0"/>
              <a:t>Parse doc and determine version</a:t>
            </a:r>
          </a:p>
          <a:p>
            <a:pPr lvl="1"/>
            <a:r>
              <a:rPr lang="en-US" dirty="0" smtClean="0"/>
              <a:t>More work, but not multiple maintenance</a:t>
            </a:r>
          </a:p>
          <a:p>
            <a:pPr lvl="1"/>
            <a:r>
              <a:rPr lang="en-US" dirty="0" smtClean="0"/>
              <a:t>Can be used for months or years</a:t>
            </a:r>
          </a:p>
        </p:txBody>
      </p:sp>
    </p:spTree>
    <p:extLst>
      <p:ext uri="{BB962C8B-B14F-4D97-AF65-F5344CB8AC3E}">
        <p14:creationId xmlns:p14="http://schemas.microsoft.com/office/powerpoint/2010/main" val="347788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right answer?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2012157"/>
            <a:ext cx="58293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24963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is hard!</a:t>
            </a:r>
            <a:endParaRPr lang="en-US" dirty="0"/>
          </a:p>
        </p:txBody>
      </p:sp>
      <p:pic>
        <p:nvPicPr>
          <p:cNvPr id="1026" name="Picture 2" descr="http://blu.stb.s-msn.com/i/FE/A31AA556A3AD65F85FBA513BD4AA5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1778000"/>
            <a:ext cx="3048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8725" y="4564855"/>
            <a:ext cx="67008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Source: </a:t>
            </a:r>
            <a:r>
              <a:rPr lang="en-US" sz="600" dirty="0">
                <a:hlinkClick r:id="rId4"/>
              </a:rPr>
              <a:t>http://blu.stb.s-msn.com/i/FE/A31AA556A3AD65F85FBA513BD4AA5.gif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29478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: An Example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823"/>
            <a:ext cx="7056783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6" y="3237477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706" y="2971807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8981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8981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iOS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197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197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UWP </a:t>
            </a:r>
            <a:r>
              <a:rPr lang="en-US" sz="1300" dirty="0">
                <a:solidFill>
                  <a:prstClr val="white"/>
                </a:solidFill>
              </a:rPr>
              <a:t>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1979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8981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756587" y="2087419"/>
            <a:ext cx="1104906" cy="884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4621011" y="2087420"/>
            <a:ext cx="427755" cy="85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4635"/>
            <a:ext cx="1260977" cy="136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PowerPivot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154751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71354"/>
            <a:ext cx="115475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880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3880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3880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31" name="Straight Arrow Connector 30"/>
          <p:cNvCxnSpPr>
            <a:endCxn id="7" idx="0"/>
          </p:cNvCxnSpPr>
          <p:nvPr/>
        </p:nvCxnSpPr>
        <p:spPr>
          <a:xfrm flipH="1">
            <a:off x="4955065" y="2095590"/>
            <a:ext cx="1287646" cy="87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0980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0980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905768" y="2087419"/>
            <a:ext cx="285232" cy="88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687255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836239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597815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0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0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670582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90249"/>
            <a:ext cx="380377" cy="3803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860032" y="2711182"/>
            <a:ext cx="437024" cy="381934"/>
            <a:chOff x="9604388" y="4349919"/>
            <a:chExt cx="1080338" cy="931326"/>
          </a:xfrm>
        </p:grpSpPr>
        <p:sp>
          <p:nvSpPr>
            <p:cNvPr id="6" name="Hexagon 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374089" y="1995686"/>
            <a:ext cx="414872" cy="380000"/>
            <a:chOff x="10552655" y="3795352"/>
            <a:chExt cx="1080338" cy="931326"/>
          </a:xfrm>
        </p:grpSpPr>
        <p:sp>
          <p:nvSpPr>
            <p:cNvPr id="9" name="Hexagon 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374089" y="3437803"/>
            <a:ext cx="414872" cy="372974"/>
            <a:chOff x="10550539" y="4872736"/>
            <a:chExt cx="1080338" cy="931326"/>
          </a:xfrm>
        </p:grpSpPr>
        <p:sp>
          <p:nvSpPr>
            <p:cNvPr id="16" name="Hexagon 15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81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Universal Windows</a:t>
            </a:r>
          </a:p>
          <a:p>
            <a:pPr lvl="1"/>
            <a:r>
              <a:rPr lang="en-US" dirty="0" smtClean="0"/>
              <a:t>Now same code on all Windows platforms</a:t>
            </a:r>
            <a:endParaRPr lang="en-US" dirty="0" smtClean="0"/>
          </a:p>
          <a:p>
            <a:r>
              <a:rPr lang="en-US" dirty="0" smtClean="0"/>
              <a:t>Android/iOS</a:t>
            </a:r>
          </a:p>
          <a:p>
            <a:pPr lvl="1"/>
            <a:r>
              <a:rPr lang="en-US" dirty="0" smtClean="0"/>
              <a:t>Most code shared</a:t>
            </a:r>
          </a:p>
          <a:p>
            <a:pPr lvl="2"/>
            <a:r>
              <a:rPr lang="en-US" dirty="0" smtClean="0"/>
              <a:t>Except for UI</a:t>
            </a:r>
          </a:p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No code shared</a:t>
            </a:r>
          </a:p>
          <a:p>
            <a:pPr lvl="2"/>
            <a:r>
              <a:rPr lang="en-US" dirty="0" smtClean="0"/>
              <a:t>Island of its 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Mobile Platforms Tech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Universal Windows</a:t>
            </a:r>
            <a:endParaRPr lang="en-US" dirty="0"/>
          </a:p>
          <a:p>
            <a:pPr lvl="0"/>
            <a:r>
              <a:rPr lang="en-US" dirty="0" err="1"/>
              <a:t>Xamarin.Forms</a:t>
            </a:r>
            <a:endParaRPr lang="en-US" dirty="0"/>
          </a:p>
          <a:p>
            <a:pPr lvl="0"/>
            <a:r>
              <a:rPr lang="en-US" dirty="0" err="1"/>
              <a:t>MvvmCross</a:t>
            </a:r>
            <a:endParaRPr lang="en-US" dirty="0"/>
          </a:p>
          <a:p>
            <a:pPr lvl="0"/>
            <a:r>
              <a:rPr lang="en-US" dirty="0"/>
              <a:t>CSLA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8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Web Platform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/JavaScript</a:t>
            </a:r>
          </a:p>
          <a:p>
            <a:r>
              <a:rPr lang="en-US" dirty="0" smtClean="0"/>
              <a:t>AngularJS</a:t>
            </a:r>
          </a:p>
          <a:p>
            <a:r>
              <a:rPr lang="en-US" dirty="0" smtClean="0"/>
              <a:t>Responsive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Technologies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712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Business Object Framework</a:t>
            </a:r>
          </a:p>
          <a:p>
            <a:r>
              <a:rPr lang="en-US" dirty="0" smtClean="0"/>
              <a:t>Same code runs on client and server</a:t>
            </a:r>
          </a:p>
          <a:p>
            <a:pPr lvl="1"/>
            <a:r>
              <a:rPr lang="en-US" dirty="0" smtClean="0"/>
              <a:t>Kind of…</a:t>
            </a:r>
          </a:p>
          <a:p>
            <a:pPr lvl="2"/>
            <a:r>
              <a:rPr lang="en-US" dirty="0" smtClean="0"/>
              <a:t>Same class files</a:t>
            </a:r>
          </a:p>
          <a:p>
            <a:pPr lvl="3"/>
            <a:r>
              <a:rPr lang="en-US" dirty="0" smtClean="0"/>
              <a:t>“Server” code interacts with database</a:t>
            </a:r>
          </a:p>
          <a:p>
            <a:pPr lvl="3"/>
            <a:r>
              <a:rPr lang="en-US" dirty="0" smtClean="0"/>
              <a:t>“Client” code can’t (and shouldn’t) interact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0270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CSLA </a:t>
            </a:r>
            <a:r>
              <a:rPr lang="en-US" dirty="0" err="1" smtClean="0"/>
              <a:t>DataPortal</a:t>
            </a:r>
            <a:endParaRPr lang="en-US" dirty="0" smtClean="0"/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</a:p>
          <a:p>
            <a:pPr lvl="1"/>
            <a:r>
              <a:rPr lang="en-US" dirty="0"/>
              <a:t>Store Poll Images as Blobs</a:t>
            </a:r>
          </a:p>
          <a:p>
            <a:pPr lvl="1"/>
            <a:r>
              <a:rPr lang="en-US" dirty="0"/>
              <a:t>Give upload access on-demand</a:t>
            </a:r>
          </a:p>
          <a:p>
            <a:pPr lvl="2"/>
            <a:r>
              <a:rPr lang="en-US" dirty="0"/>
              <a:t>Generate Storage Access Security (SAS) Key</a:t>
            </a:r>
          </a:p>
        </p:txBody>
      </p:sp>
    </p:spTree>
    <p:extLst>
      <p:ext uri="{BB962C8B-B14F-4D97-AF65-F5344CB8AC3E}">
        <p14:creationId xmlns:p14="http://schemas.microsoft.com/office/powerpoint/2010/main" val="666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Server Data Tools (SSDT)</a:t>
            </a:r>
          </a:p>
          <a:p>
            <a:pPr lvl="1"/>
            <a:r>
              <a:rPr lang="en-US" dirty="0" smtClean="0"/>
              <a:t>Visual Studio Database Project</a:t>
            </a:r>
          </a:p>
          <a:p>
            <a:r>
              <a:rPr lang="en-US" dirty="0" smtClean="0"/>
              <a:t>Entity Framework for interaction</a:t>
            </a:r>
          </a:p>
        </p:txBody>
      </p:sp>
    </p:spTree>
    <p:extLst>
      <p:ext uri="{BB962C8B-B14F-4D97-AF65-F5344CB8AC3E}">
        <p14:creationId xmlns:p14="http://schemas.microsoft.com/office/powerpoint/2010/main" val="29750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Layered Architecture</a:t>
            </a:r>
          </a:p>
          <a:p>
            <a:r>
              <a:rPr lang="en-US" dirty="0" smtClean="0"/>
              <a:t>Spread layers across tiers</a:t>
            </a:r>
          </a:p>
          <a:p>
            <a:r>
              <a:rPr lang="en-US" dirty="0" smtClean="0"/>
              <a:t>Be prepared for logic duplication</a:t>
            </a:r>
          </a:p>
          <a:p>
            <a:r>
              <a:rPr lang="en-US" dirty="0" smtClean="0"/>
              <a:t>Remember to KISS</a:t>
            </a:r>
          </a:p>
          <a:p>
            <a:pPr lvl="1"/>
            <a:r>
              <a:rPr lang="en-US" dirty="0" smtClean="0"/>
              <a:t>Keep It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3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Development Goals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202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AE68CD-DD4E-45DD-AC6E-A470D1B6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EAE68CD-DD4E-45DD-AC6E-A470D1B6C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DD176-4CFA-47DF-B2ED-83B3FC6A1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A5DD176-4CFA-47DF-B2ED-83B3FC6A12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2BCB8F-FC98-4F37-BC53-C1A294B1C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42BCB8F-FC98-4F37-BC53-C1A294B1C1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135573-A0AD-44D9-8982-14C058875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64135573-A0AD-44D9-8982-14C058875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3B4D16-A59A-47AF-81F6-1ACA10B9C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43B4D16-A59A-47AF-81F6-1ACA10B9C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9BBE39-DAF8-4A05-8615-CD5C401BA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389BBE39-DAF8-4A05-8615-CD5C401BA1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4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63976"/>
              </p:ext>
            </p:extLst>
          </p:nvPr>
        </p:nvGraphicFramePr>
        <p:xfrm>
          <a:off x="1485900" y="1200151"/>
          <a:ext cx="61722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466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F20994-929F-4C5E-85FF-A42227AF4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9F20994-929F-4C5E-85FF-A42227AF4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C05ED0-C23F-493B-A496-3EA9D77F6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0EC05ED0-C23F-493B-A496-3EA9D77F6A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18F0D1-1053-4C83-86B9-2A064833C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6918F0D1-1053-4C83-86B9-2A064833C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11435E-391F-4689-B6A5-CC0924198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9511435E-391F-4689-B6A5-CC09241989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4BBC35-8744-4210-8855-40C097DC5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444BBC35-8744-4210-8855-40C097DC57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03773-5410-4950-B546-A02BD833D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C303773-5410-4950-B546-A02BD833D2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43EB39-58C0-4AC6-BF87-C660087426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F43EB39-58C0-4AC6-BF87-C660087426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2264C-1675-411B-A064-9D69FBEC4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362264C-1675-411B-A064-9D69FBEC4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76F6BB-7C61-43B0-A829-19C0258E8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676F6BB-7C61-43B0-A829-19C0258E8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392F0-E2A8-426D-92AE-125044733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BBD392F0-E2A8-426D-92AE-125044733D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C94B6A-DDF6-4D16-865D-E5D7F8499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9DC94B6A-DDF6-4D16-865D-E5D7F84998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8E1345-A745-4F9B-B2FA-249E0B814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618E1345-A745-4F9B-B2FA-249E0B8140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E703CE-D24B-4D72-8CB0-06D8BF708B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6BE703CE-D24B-4D72-8CB0-06D8BF708B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9015E3-6859-4909-BB63-ACD1EC23D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EE9015E3-6859-4909-BB63-ACD1EC23D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7A741-4A68-431F-B368-4D9A95536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AAB7A741-4A68-431F-B368-4D9A95536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E740C0-3682-4939-A8F2-2020CFDE6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4BE740C0-3682-4939-A8F2-2020CFDE6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Layers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Breaks application into logical layers</a:t>
            </a:r>
          </a:p>
          <a:p>
            <a:pPr lvl="1"/>
            <a:r>
              <a:rPr lang="en-US" dirty="0"/>
              <a:t>Layers may all run on machine</a:t>
            </a:r>
          </a:p>
          <a:p>
            <a:pPr lvl="1"/>
            <a:r>
              <a:rPr lang="en-US" dirty="0"/>
              <a:t>Layers may run on separate machines</a:t>
            </a:r>
          </a:p>
          <a:p>
            <a:endParaRPr lang="en-US" dirty="0"/>
          </a:p>
          <a:p>
            <a:r>
              <a:rPr lang="en-US" dirty="0"/>
              <a:t>Provides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Flexibility </a:t>
            </a:r>
          </a:p>
          <a:p>
            <a:pPr lvl="1"/>
            <a:r>
              <a:rPr lang="en-US" dirty="0"/>
              <a:t>Reuse</a:t>
            </a:r>
          </a:p>
          <a:p>
            <a:pPr lvl="1"/>
            <a:r>
              <a:rPr lang="en-US" dirty="0"/>
              <a:t>Lower development/maintenance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321001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5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159804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29343" y="3158688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9343" y="2235582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Modern App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75620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2.77778E-7 0.0893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-0.0888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4" grpId="0" animBg="1"/>
      <p:bldP spid="9" grpId="0" animBg="1"/>
      <p:bldP spid="9" grpId="1" animBg="1"/>
      <p:bldP spid="8" grpId="0" animBg="1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3002</TotalTime>
  <Words>2053</Words>
  <Application>Microsoft Office PowerPoint</Application>
  <PresentationFormat>On-screen Show (16:9)</PresentationFormat>
  <Paragraphs>514</Paragraphs>
  <Slides>49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 Bold</vt:lpstr>
      <vt:lpstr>Calibri</vt:lpstr>
      <vt:lpstr>Lucida Console</vt:lpstr>
      <vt:lpstr>ＭＳ Ｐゴシック</vt:lpstr>
      <vt:lpstr>Times New Roman</vt:lpstr>
      <vt:lpstr>Visual Studio Live! New York 2015</vt:lpstr>
      <vt:lpstr>PowerPoint Presentation</vt:lpstr>
      <vt:lpstr>Brent Edwards</vt:lpstr>
      <vt:lpstr>MyVote App Architecture</vt:lpstr>
      <vt:lpstr>Putting it together</vt:lpstr>
      <vt:lpstr>MyVote Development Goals</vt:lpstr>
      <vt:lpstr>The foundation</vt:lpstr>
      <vt:lpstr>Layered Architecture</vt:lpstr>
      <vt:lpstr>Logical Layers</vt:lpstr>
      <vt:lpstr>Anatomy of a Modern App</vt:lpstr>
      <vt:lpstr>N-Layer</vt:lpstr>
      <vt:lpstr>Multiple Data Sources</vt:lpstr>
      <vt:lpstr>Multiple Presentations</vt:lpstr>
      <vt:lpstr>Physical Tiers</vt:lpstr>
      <vt:lpstr>N-Layer App Architecture</vt:lpstr>
      <vt:lpstr>2-Tier App Architecture</vt:lpstr>
      <vt:lpstr>3-Tier App Architecture (client logic)</vt:lpstr>
      <vt:lpstr>3-Tier App Architecture (server logic)</vt:lpstr>
      <vt:lpstr>3-Tier App Architecture (shared logic)</vt:lpstr>
      <vt:lpstr>Edge App Architecture</vt:lpstr>
      <vt:lpstr>Service Architecture</vt:lpstr>
      <vt:lpstr>Disconnected Edge App Architecture</vt:lpstr>
      <vt:lpstr>MyVote Windows, iOS, Android Apps</vt:lpstr>
      <vt:lpstr>MyVote HTML 5 App</vt:lpstr>
      <vt:lpstr>MyVote: Other Concerns</vt:lpstr>
      <vt:lpstr>what does it all mean?</vt:lpstr>
      <vt:lpstr>The Multi-Platform Conundrum</vt:lpstr>
      <vt:lpstr>Combat Code Duplication</vt:lpstr>
      <vt:lpstr>Can you afford multiple dev teams?</vt:lpstr>
      <vt:lpstr>What about versioning?</vt:lpstr>
      <vt:lpstr>Versioning</vt:lpstr>
      <vt:lpstr>Versioning Options</vt:lpstr>
      <vt:lpstr>What’s the right answer?</vt:lpstr>
      <vt:lpstr>42</vt:lpstr>
      <vt:lpstr>Architecture is hard!</vt:lpstr>
      <vt:lpstr>MyVote: An Example Architecture</vt:lpstr>
      <vt:lpstr>MyVote App Architecture</vt:lpstr>
      <vt:lpstr>MyVote Client Platforms</vt:lpstr>
      <vt:lpstr>MyVote Client Platforms</vt:lpstr>
      <vt:lpstr>MyVote Mobile Platforms Tech</vt:lpstr>
      <vt:lpstr>MyVote Web Platform Tech</vt:lpstr>
      <vt:lpstr>MyVote Server Technologies</vt:lpstr>
      <vt:lpstr>CSLA</vt:lpstr>
      <vt:lpstr>ASP.NET MVC</vt:lpstr>
      <vt:lpstr>Authentication</vt:lpstr>
      <vt:lpstr>Storage</vt:lpstr>
      <vt:lpstr>Azure SQL Server</vt:lpstr>
      <vt:lpstr>Parting Thoughts</vt:lpstr>
      <vt:lpstr>Parting Thoughts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162</cp:revision>
  <dcterms:created xsi:type="dcterms:W3CDTF">2012-12-07T00:48:42Z</dcterms:created>
  <dcterms:modified xsi:type="dcterms:W3CDTF">2015-10-14T20:09:27Z</dcterms:modified>
</cp:coreProperties>
</file>