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8" r:id="rId2"/>
    <p:sldId id="261" r:id="rId3"/>
    <p:sldId id="262" r:id="rId4"/>
    <p:sldId id="357" r:id="rId5"/>
    <p:sldId id="3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399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1" r:id="rId90"/>
    <p:sldId id="412" r:id="rId91"/>
    <p:sldId id="413" r:id="rId92"/>
    <p:sldId id="414" r:id="rId93"/>
    <p:sldId id="415" r:id="rId94"/>
    <p:sldId id="416" r:id="rId95"/>
    <p:sldId id="417" r:id="rId96"/>
    <p:sldId id="418" r:id="rId97"/>
    <p:sldId id="419" r:id="rId98"/>
    <p:sldId id="420" r:id="rId99"/>
    <p:sldId id="421" r:id="rId100"/>
    <p:sldId id="422" r:id="rId101"/>
    <p:sldId id="423" r:id="rId102"/>
    <p:sldId id="424" r:id="rId103"/>
    <p:sldId id="425" r:id="rId104"/>
    <p:sldId id="426" r:id="rId105"/>
    <p:sldId id="427" r:id="rId106"/>
    <p:sldId id="428" r:id="rId107"/>
    <p:sldId id="429" r:id="rId108"/>
    <p:sldId id="430" r:id="rId109"/>
    <p:sldId id="431" r:id="rId110"/>
    <p:sldId id="432" r:id="rId111"/>
    <p:sldId id="433" r:id="rId1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84" d="100"/>
          <a:sy n="84" d="100"/>
        </p:scale>
        <p:origin x="76" y="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Universal Windows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iPad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smtClean="0"/>
            <a:t>Web</a:t>
          </a:r>
          <a:endParaRPr lang="en-US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D73B55C0-7130-49D5-9C63-0315ED20A40C}" srcId="{217018E2-8CDD-44C3-AFF3-DB20EBE09DD2}" destId="{E97A8FEE-FB8A-4402-913F-B2B3A2C9B7F9}" srcOrd="1" destOrd="0" parTransId="{920FB79A-BBCD-4390-9724-6324B7E6E03F}" sibTransId="{2B82D412-0D4D-4764-91E0-34D17D1B7653}"/>
    <dgm:cxn modelId="{1BFC72FD-A3FB-4C64-ACB1-DB0D830CC2B7}" type="presOf" srcId="{BD13988A-DCC6-4DCF-BE85-2109D8A8E567}" destId="{D1DBFF9C-C8DA-4164-A099-1AF4AFCC83B0}" srcOrd="0" destOrd="0" presId="urn:microsoft.com/office/officeart/2005/8/layout/cycle6"/>
    <dgm:cxn modelId="{39074710-C665-4FBE-A113-3AB4BDB7EA40}" type="presOf" srcId="{42612AD4-64F9-4E70-AB04-B77BD03A36B0}" destId="{115F2A18-912C-4933-A5B8-C908F5EB8A0A}" srcOrd="0" destOrd="0" presId="urn:microsoft.com/office/officeart/2005/8/layout/cycle6"/>
    <dgm:cxn modelId="{B184E8CA-6876-4AE5-BE0E-FD18DC4AAD93}" type="presOf" srcId="{839B06DC-45C1-42DE-86C6-138603DAB971}" destId="{9484B27B-6F09-44BE-BEC2-E0651F89703F}" srcOrd="0" destOrd="0" presId="urn:microsoft.com/office/officeart/2005/8/layout/cycle6"/>
    <dgm:cxn modelId="{85B82E84-21CC-4BDB-A6FF-82093C01D995}" type="presOf" srcId="{E97A8FEE-FB8A-4402-913F-B2B3A2C9B7F9}" destId="{747E2DCE-7322-4998-B05C-2526453FBE2C}" srcOrd="0" destOrd="0" presId="urn:microsoft.com/office/officeart/2005/8/layout/cycle6"/>
    <dgm:cxn modelId="{2A1F27D9-CC87-469B-851E-831FD0CF1215}" type="presOf" srcId="{2663EFD7-4B74-42E1-A785-8AFB389680D3}" destId="{C7223497-03F1-4F92-8A8F-44BCBFB3D581}" srcOrd="0" destOrd="0" presId="urn:microsoft.com/office/officeart/2005/8/layout/cycle6"/>
    <dgm:cxn modelId="{7905B174-11A5-45A4-9624-3FA65B5B87CA}" type="presOf" srcId="{454FEC1E-FE52-4CE2-A790-7F7CA54886FC}" destId="{6895EBC6-C279-4740-AC8F-0058ACD7FD4A}" srcOrd="0" destOrd="0" presId="urn:microsoft.com/office/officeart/2005/8/layout/cycle6"/>
    <dgm:cxn modelId="{58428425-9D2A-4145-ABFF-9A4EA9DE1B48}" srcId="{217018E2-8CDD-44C3-AFF3-DB20EBE09DD2}" destId="{839B06DC-45C1-42DE-86C6-138603DAB971}" srcOrd="2" destOrd="0" parTransId="{8397F7C1-C4C1-41A5-9C64-6F116C44830A}" sibTransId="{42612AD4-64F9-4E70-AB04-B77BD03A36B0}"/>
    <dgm:cxn modelId="{E2A0CAB1-D5C3-4427-8F4F-DDBC4FF57299}" srcId="{217018E2-8CDD-44C3-AFF3-DB20EBE09DD2}" destId="{454FEC1E-FE52-4CE2-A790-7F7CA54886FC}" srcOrd="3" destOrd="0" parTransId="{C5E33955-B37D-44C6-8B02-562598E19C9C}" sibTransId="{2663EFD7-4B74-42E1-A785-8AFB389680D3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33033C24-6437-4A71-9C33-3EACC6EB0EA9}" type="presOf" srcId="{217018E2-8CDD-44C3-AFF3-DB20EBE09DD2}" destId="{9ECA7F73-B23E-4862-988F-37A166B4CB8D}" srcOrd="0" destOrd="0" presId="urn:microsoft.com/office/officeart/2005/8/layout/cycle6"/>
    <dgm:cxn modelId="{68FD877F-E397-4FAA-B068-738C305641E6}" type="presOf" srcId="{2B82D412-0D4D-4764-91E0-34D17D1B7653}" destId="{CB6BF98B-102A-4754-BCC0-4298643A3C51}" srcOrd="0" destOrd="0" presId="urn:microsoft.com/office/officeart/2005/8/layout/cycle6"/>
    <dgm:cxn modelId="{CA809E80-6E8C-4195-A144-1B5F366964EB}" type="presOf" srcId="{CF04C36C-0475-49F6-BFB1-379C049298B3}" destId="{45E3148B-614D-4664-AFCD-5A70EBB1F228}" srcOrd="0" destOrd="0" presId="urn:microsoft.com/office/officeart/2005/8/layout/cycle6"/>
    <dgm:cxn modelId="{0D16E46B-AFB0-4447-8FFD-B470F4B8C821}" type="presParOf" srcId="{9ECA7F73-B23E-4862-988F-37A166B4CB8D}" destId="{45E3148B-614D-4664-AFCD-5A70EBB1F228}" srcOrd="0" destOrd="0" presId="urn:microsoft.com/office/officeart/2005/8/layout/cycle6"/>
    <dgm:cxn modelId="{CD5840FA-B758-4A7A-8B45-58509F9B41C5}" type="presParOf" srcId="{9ECA7F73-B23E-4862-988F-37A166B4CB8D}" destId="{8B395F22-5B69-41FE-9989-068A0D756AF1}" srcOrd="1" destOrd="0" presId="urn:microsoft.com/office/officeart/2005/8/layout/cycle6"/>
    <dgm:cxn modelId="{E2924ECE-AB2F-4941-8C09-BEF0D71DD18F}" type="presParOf" srcId="{9ECA7F73-B23E-4862-988F-37A166B4CB8D}" destId="{D1DBFF9C-C8DA-4164-A099-1AF4AFCC83B0}" srcOrd="2" destOrd="0" presId="urn:microsoft.com/office/officeart/2005/8/layout/cycle6"/>
    <dgm:cxn modelId="{6960C047-3F4F-423B-9210-69C9F7F98FD0}" type="presParOf" srcId="{9ECA7F73-B23E-4862-988F-37A166B4CB8D}" destId="{747E2DCE-7322-4998-B05C-2526453FBE2C}" srcOrd="3" destOrd="0" presId="urn:microsoft.com/office/officeart/2005/8/layout/cycle6"/>
    <dgm:cxn modelId="{55FF9F20-DEA6-4EC8-A7E8-2EAFE6EA58CE}" type="presParOf" srcId="{9ECA7F73-B23E-4862-988F-37A166B4CB8D}" destId="{3B988028-CD67-438E-8706-4E738CA59845}" srcOrd="4" destOrd="0" presId="urn:microsoft.com/office/officeart/2005/8/layout/cycle6"/>
    <dgm:cxn modelId="{E6C9B347-D0D7-4622-BC76-615DD075A075}" type="presParOf" srcId="{9ECA7F73-B23E-4862-988F-37A166B4CB8D}" destId="{CB6BF98B-102A-4754-BCC0-4298643A3C51}" srcOrd="5" destOrd="0" presId="urn:microsoft.com/office/officeart/2005/8/layout/cycle6"/>
    <dgm:cxn modelId="{F714F667-7CE7-4A7C-99CF-46EDC151BA6B}" type="presParOf" srcId="{9ECA7F73-B23E-4862-988F-37A166B4CB8D}" destId="{9484B27B-6F09-44BE-BEC2-E0651F89703F}" srcOrd="6" destOrd="0" presId="urn:microsoft.com/office/officeart/2005/8/layout/cycle6"/>
    <dgm:cxn modelId="{F2306816-8141-45CB-BED7-4C8B82F4D07F}" type="presParOf" srcId="{9ECA7F73-B23E-4862-988F-37A166B4CB8D}" destId="{ECA68EA2-37CD-4056-A04F-1D4F8A3CC3EC}" srcOrd="7" destOrd="0" presId="urn:microsoft.com/office/officeart/2005/8/layout/cycle6"/>
    <dgm:cxn modelId="{A8279877-D366-4E68-9C98-23DA0FF0DAD4}" type="presParOf" srcId="{9ECA7F73-B23E-4862-988F-37A166B4CB8D}" destId="{115F2A18-912C-4933-A5B8-C908F5EB8A0A}" srcOrd="8" destOrd="0" presId="urn:microsoft.com/office/officeart/2005/8/layout/cycle6"/>
    <dgm:cxn modelId="{DAD11DE1-1263-4C43-A50C-8101BA3DCA5D}" type="presParOf" srcId="{9ECA7F73-B23E-4862-988F-37A166B4CB8D}" destId="{6895EBC6-C279-4740-AC8F-0058ACD7FD4A}" srcOrd="9" destOrd="0" presId="urn:microsoft.com/office/officeart/2005/8/layout/cycle6"/>
    <dgm:cxn modelId="{4D9B8C6B-ACF0-4EC7-B509-4A40D85A1054}" type="presParOf" srcId="{9ECA7F73-B23E-4862-988F-37A166B4CB8D}" destId="{ADD30746-3148-466C-AD57-099B1B008DC1}" srcOrd="10" destOrd="0" presId="urn:microsoft.com/office/officeart/2005/8/layout/cycle6"/>
    <dgm:cxn modelId="{9F76B87F-88B4-4BBC-B5D2-AF5EB0D468DD}" type="presParOf" srcId="{9ECA7F73-B23E-4862-988F-37A166B4CB8D}" destId="{C7223497-03F1-4F92-8A8F-44BCBFB3D581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A8C15E7F-ED24-420C-99B6-6B49BC21E047}" type="presOf" srcId="{D5FD07D4-5CF2-4576-BAA0-15DADE52A7EA}" destId="{817F5B09-DE12-49F4-9FEA-2B7563E4F6D7}" srcOrd="0" destOrd="0" presId="urn:microsoft.com/office/officeart/2005/8/layout/matrix3"/>
    <dgm:cxn modelId="{05D123E3-1F76-4B5B-9239-E6F57327CABC}" type="presOf" srcId="{627F8687-5DCC-47B3-B2BF-A03BDCC62C46}" destId="{5B9F1223-1A61-48F6-A4D5-EE72C4D2AE5D}" srcOrd="0" destOrd="0" presId="urn:microsoft.com/office/officeart/2005/8/layout/matrix3"/>
    <dgm:cxn modelId="{BABD2960-E5A0-432C-93E3-FA1426F24E1F}" type="presOf" srcId="{8F17AC22-0D67-4D6D-B982-E7E964E687B9}" destId="{C5DCFA45-E528-4026-8E8E-4C15283C7B09}" srcOrd="0" destOrd="0" presId="urn:microsoft.com/office/officeart/2005/8/layout/matrix3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2EC7A3E1-C458-4189-8899-01E14086FE27}" type="presOf" srcId="{1281F7F5-C358-4A51-BF0C-916D137A82A2}" destId="{BBDE7BAA-AC01-419C-890A-46E3A078F2D0}" srcOrd="0" destOrd="0" presId="urn:microsoft.com/office/officeart/2005/8/layout/matrix3"/>
    <dgm:cxn modelId="{B1EE56DA-BDEB-4C32-A113-82415ED95F2D}" type="presOf" srcId="{1F4DAC4C-FDF9-45EF-A7A5-C0F4BB09106F}" destId="{BF86F235-2F6A-4B33-B695-10D15CF9CE3C}" srcOrd="0" destOrd="0" presId="urn:microsoft.com/office/officeart/2005/8/layout/matrix3"/>
    <dgm:cxn modelId="{77C7C85F-04C8-45F8-A4A4-ACE9BE08606B}" type="presParOf" srcId="{C5DCFA45-E528-4026-8E8E-4C15283C7B09}" destId="{C0308C4A-BD57-4247-A4D1-6ABC97D5214B}" srcOrd="0" destOrd="0" presId="urn:microsoft.com/office/officeart/2005/8/layout/matrix3"/>
    <dgm:cxn modelId="{7C570664-1C5C-48FA-AC3B-7F25C1037953}" type="presParOf" srcId="{C5DCFA45-E528-4026-8E8E-4C15283C7B09}" destId="{BBDE7BAA-AC01-419C-890A-46E3A078F2D0}" srcOrd="1" destOrd="0" presId="urn:microsoft.com/office/officeart/2005/8/layout/matrix3"/>
    <dgm:cxn modelId="{4D861CF9-ED46-46FF-8563-E373F99CD440}" type="presParOf" srcId="{C5DCFA45-E528-4026-8E8E-4C15283C7B09}" destId="{BF86F235-2F6A-4B33-B695-10D15CF9CE3C}" srcOrd="2" destOrd="0" presId="urn:microsoft.com/office/officeart/2005/8/layout/matrix3"/>
    <dgm:cxn modelId="{65FC7642-7F0F-4279-8E68-44740838092B}" type="presParOf" srcId="{C5DCFA45-E528-4026-8E8E-4C15283C7B09}" destId="{817F5B09-DE12-49F4-9FEA-2B7563E4F6D7}" srcOrd="3" destOrd="0" presId="urn:microsoft.com/office/officeart/2005/8/layout/matrix3"/>
    <dgm:cxn modelId="{0083F877-2761-4D98-A1DB-56B3DC348539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Windows Phone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 Phone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6F6D7891-9D21-42BE-863B-77537667438C}" type="presOf" srcId="{73480187-6DDC-4545-8F76-367554945888}" destId="{DD1641BD-4EB1-4467-BE8E-5BEF0497AD9C}" srcOrd="0" destOrd="0" presId="urn:microsoft.com/office/officeart/2005/8/layout/hierarchy2"/>
    <dgm:cxn modelId="{FA0B7404-CC85-47C0-A36A-CFCEC719BEFF}" type="presOf" srcId="{2805D8B0-8044-455A-A9A9-13BCF6F0E437}" destId="{F09571A7-4D45-4809-9AF9-B0DFA9A8F1BA}" srcOrd="1" destOrd="0" presId="urn:microsoft.com/office/officeart/2005/8/layout/hierarchy2"/>
    <dgm:cxn modelId="{D2856CF7-7748-4F75-812E-DB75850E53CD}" type="presOf" srcId="{5B72355E-DA0B-47F5-9D44-C4AB14F9F542}" destId="{D8268A4E-8F1D-463E-BA02-9831D58F5A1A}" srcOrd="0" destOrd="0" presId="urn:microsoft.com/office/officeart/2005/8/layout/hierarchy2"/>
    <dgm:cxn modelId="{7656E989-E554-40FC-AB96-BDB47A55E2F7}" type="presOf" srcId="{8EE03163-DFE6-4501-84EF-66368550E3DB}" destId="{4FE9AE57-C038-48AD-A69E-8CBB9D8D8A6A}" srcOrd="0" destOrd="0" presId="urn:microsoft.com/office/officeart/2005/8/layout/hierarchy2"/>
    <dgm:cxn modelId="{D4F78399-2C5D-4772-8CCC-9CD0B85CB400}" type="presOf" srcId="{2805D8B0-8044-455A-A9A9-13BCF6F0E437}" destId="{AAAA23B8-5C0D-4758-809B-75AE1823D4F5}" srcOrd="0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3DBDB4F3-29CD-4D40-B3EA-D798E1769707}" type="presOf" srcId="{B5E46783-2905-4BF9-8940-3E4F595C82CF}" destId="{C36B983C-E9FF-494C-971F-FE12653887D3}" srcOrd="1" destOrd="0" presId="urn:microsoft.com/office/officeart/2005/8/layout/hierarchy2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E9FB1F27-92B3-467B-B9B1-54DA0801D386}" type="presOf" srcId="{849747FF-CC8C-4577-9552-5A79D6BF00E9}" destId="{C85A7070-47E7-4EDE-A372-8CCEACCC6651}" srcOrd="0" destOrd="0" presId="urn:microsoft.com/office/officeart/2005/8/layout/hierarchy2"/>
    <dgm:cxn modelId="{46F2870A-8541-43AD-80DE-4BCEA992D768}" type="presOf" srcId="{1BD2EB04-9E4C-4E41-85B8-458353CE5618}" destId="{D2D017CF-682D-4EC1-B5AF-C441F7B52421}" srcOrd="0" destOrd="0" presId="urn:microsoft.com/office/officeart/2005/8/layout/hierarchy2"/>
    <dgm:cxn modelId="{93D1C66A-372F-4E47-A36F-CE8240424D28}" type="presOf" srcId="{90CB22E6-C4A5-4AAE-9725-1AFD090C8753}" destId="{CA3F486E-8B34-40BC-8A15-C29093560472}" srcOrd="0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8307D316-B7FE-48E8-B4BD-E10B8FF5784B}" type="presOf" srcId="{4F2020D7-516D-4BEA-930A-CA5A5759C0F7}" destId="{61E5ACEF-BABE-42B3-B775-3A810E48346A}" srcOrd="0" destOrd="0" presId="urn:microsoft.com/office/officeart/2005/8/layout/hierarchy2"/>
    <dgm:cxn modelId="{B1B59D08-6584-4117-BEB9-F1B5518A143E}" type="presOf" srcId="{B5E46783-2905-4BF9-8940-3E4F595C82CF}" destId="{9D3A4D6E-A3AA-40E9-83E5-5D8B68DA84E8}" srcOrd="0" destOrd="0" presId="urn:microsoft.com/office/officeart/2005/8/layout/hierarchy2"/>
    <dgm:cxn modelId="{2FCFCF42-BDAA-451F-9DF8-13DAE5A59308}" type="presOf" srcId="{39971BD1-E8DE-4B43-B415-F237D66B3B32}" destId="{15B8AD97-0F56-4C4B-838B-A8C87FEF68D8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C3CD2C41-5B10-4127-851E-335F78565AE7}" type="presOf" srcId="{1BD2EB04-9E4C-4E41-85B8-458353CE5618}" destId="{E808B955-5D5B-4A29-A6F1-8993A75D1849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D753783B-BD8B-44A4-9952-7AE71E2375E9}" type="presOf" srcId="{5447559E-B8A0-4D0C-86F5-68831641D690}" destId="{BD159EF6-7390-4055-A31C-A2B082C8CA33}" srcOrd="0" destOrd="0" presId="urn:microsoft.com/office/officeart/2005/8/layout/hierarchy2"/>
    <dgm:cxn modelId="{D73B4AC2-D3CC-4B9D-96A5-4C0687F43BB1}" type="presOf" srcId="{F7BAE835-353C-4ECD-B8D1-B8E58C4733E3}" destId="{98E1CD5A-E02C-4BE6-945D-307910BF8DC4}" srcOrd="0" destOrd="0" presId="urn:microsoft.com/office/officeart/2005/8/layout/hierarchy2"/>
    <dgm:cxn modelId="{26579D85-B12E-4F60-B752-37D31E50E701}" type="presOf" srcId="{F7BAE835-353C-4ECD-B8D1-B8E58C4733E3}" destId="{D62CD387-E774-4A8C-BD22-C91D95E91609}" srcOrd="1" destOrd="0" presId="urn:microsoft.com/office/officeart/2005/8/layout/hierarchy2"/>
    <dgm:cxn modelId="{BA8DA3DC-D32C-4B73-8D4E-28300E2F7623}" type="presOf" srcId="{E96D02D4-E2D3-4336-A1E9-973389D438C0}" destId="{4022D85D-C5C4-42B8-B251-EEF77A3C3488}" srcOrd="0" destOrd="0" presId="urn:microsoft.com/office/officeart/2005/8/layout/hierarchy2"/>
    <dgm:cxn modelId="{945D275B-EF46-4202-8300-D8CD0A654DF3}" type="presOf" srcId="{E96D02D4-E2D3-4336-A1E9-973389D438C0}" destId="{4DA7FA67-6A1F-4631-BA9C-8B14A1650B44}" srcOrd="1" destOrd="0" presId="urn:microsoft.com/office/officeart/2005/8/layout/hierarchy2"/>
    <dgm:cxn modelId="{D91C4CEA-7ED2-40EC-BD25-E97F35D61E61}" type="presOf" srcId="{39971BD1-E8DE-4B43-B415-F237D66B3B32}" destId="{8E906CD8-CB77-4229-9BBC-649FF443D17C}" srcOrd="1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8B4AED33-C0B6-4E63-A62D-4C221E252466}" type="presOf" srcId="{F45BBD49-9331-4B57-A2F8-0783C3CB2F43}" destId="{2A5CD9D7-2D27-4EB2-825D-8FE27F9DC6A5}" srcOrd="0" destOrd="0" presId="urn:microsoft.com/office/officeart/2005/8/layout/hierarchy2"/>
    <dgm:cxn modelId="{B6BC9212-0B37-4B25-B24E-397461B376DF}" type="presParOf" srcId="{61E5ACEF-BABE-42B3-B775-3A810E48346A}" destId="{3915B1A2-3741-49CF-9559-8B09968DEEB9}" srcOrd="0" destOrd="0" presId="urn:microsoft.com/office/officeart/2005/8/layout/hierarchy2"/>
    <dgm:cxn modelId="{90A69C09-30B6-4A57-A7EA-3F572F6572E4}" type="presParOf" srcId="{3915B1A2-3741-49CF-9559-8B09968DEEB9}" destId="{4FE9AE57-C038-48AD-A69E-8CBB9D8D8A6A}" srcOrd="0" destOrd="0" presId="urn:microsoft.com/office/officeart/2005/8/layout/hierarchy2"/>
    <dgm:cxn modelId="{49946CF9-E064-4B02-B506-292900345723}" type="presParOf" srcId="{3915B1A2-3741-49CF-9559-8B09968DEEB9}" destId="{42FC1228-1A9A-4C00-8CEE-F631FCF5F1A9}" srcOrd="1" destOrd="0" presId="urn:microsoft.com/office/officeart/2005/8/layout/hierarchy2"/>
    <dgm:cxn modelId="{B9A70307-821B-42CC-BC41-F3D7A3D6627C}" type="presParOf" srcId="{42FC1228-1A9A-4C00-8CEE-F631FCF5F1A9}" destId="{AAAA23B8-5C0D-4758-809B-75AE1823D4F5}" srcOrd="0" destOrd="0" presId="urn:microsoft.com/office/officeart/2005/8/layout/hierarchy2"/>
    <dgm:cxn modelId="{F6D35162-F413-44ED-A6B8-37F4AA90FDFA}" type="presParOf" srcId="{AAAA23B8-5C0D-4758-809B-75AE1823D4F5}" destId="{F09571A7-4D45-4809-9AF9-B0DFA9A8F1BA}" srcOrd="0" destOrd="0" presId="urn:microsoft.com/office/officeart/2005/8/layout/hierarchy2"/>
    <dgm:cxn modelId="{E315E2BD-82D5-4DE6-8CCB-058C970774B5}" type="presParOf" srcId="{42FC1228-1A9A-4C00-8CEE-F631FCF5F1A9}" destId="{2C3B3D43-89F9-48FF-93FB-76D06F1D381B}" srcOrd="1" destOrd="0" presId="urn:microsoft.com/office/officeart/2005/8/layout/hierarchy2"/>
    <dgm:cxn modelId="{0158AD25-F449-48FF-9941-1AC8C0970F48}" type="presParOf" srcId="{2C3B3D43-89F9-48FF-93FB-76D06F1D381B}" destId="{BD159EF6-7390-4055-A31C-A2B082C8CA33}" srcOrd="0" destOrd="0" presId="urn:microsoft.com/office/officeart/2005/8/layout/hierarchy2"/>
    <dgm:cxn modelId="{97794980-C5AE-4012-8A3E-F3A0323CFF71}" type="presParOf" srcId="{2C3B3D43-89F9-48FF-93FB-76D06F1D381B}" destId="{DF20C954-2964-4AF2-9F11-ECA6800E8D44}" srcOrd="1" destOrd="0" presId="urn:microsoft.com/office/officeart/2005/8/layout/hierarchy2"/>
    <dgm:cxn modelId="{EBA6C7F6-CBAE-44D8-B364-854A0347E798}" type="presParOf" srcId="{DF20C954-2964-4AF2-9F11-ECA6800E8D44}" destId="{98E1CD5A-E02C-4BE6-945D-307910BF8DC4}" srcOrd="0" destOrd="0" presId="urn:microsoft.com/office/officeart/2005/8/layout/hierarchy2"/>
    <dgm:cxn modelId="{C51A7CBF-1DB9-479D-95DB-A4157E5FCFBF}" type="presParOf" srcId="{98E1CD5A-E02C-4BE6-945D-307910BF8DC4}" destId="{D62CD387-E774-4A8C-BD22-C91D95E91609}" srcOrd="0" destOrd="0" presId="urn:microsoft.com/office/officeart/2005/8/layout/hierarchy2"/>
    <dgm:cxn modelId="{1881E4E6-20C4-49AE-8905-20170330F23A}" type="presParOf" srcId="{DF20C954-2964-4AF2-9F11-ECA6800E8D44}" destId="{CD9C6926-F53B-4265-ACD8-54FD710B79FB}" srcOrd="1" destOrd="0" presId="urn:microsoft.com/office/officeart/2005/8/layout/hierarchy2"/>
    <dgm:cxn modelId="{7B823E61-EB39-424A-B1DB-CD23789F4726}" type="presParOf" srcId="{CD9C6926-F53B-4265-ACD8-54FD710B79FB}" destId="{DD1641BD-4EB1-4467-BE8E-5BEF0497AD9C}" srcOrd="0" destOrd="0" presId="urn:microsoft.com/office/officeart/2005/8/layout/hierarchy2"/>
    <dgm:cxn modelId="{F424B74F-6E2E-45BE-82B7-864A679F8B73}" type="presParOf" srcId="{CD9C6926-F53B-4265-ACD8-54FD710B79FB}" destId="{45E8F35B-ABCA-4891-AC3D-E05256C062F5}" srcOrd="1" destOrd="0" presId="urn:microsoft.com/office/officeart/2005/8/layout/hierarchy2"/>
    <dgm:cxn modelId="{89E18EF1-241A-4260-9227-79C0C56A897A}" type="presParOf" srcId="{42FC1228-1A9A-4C00-8CEE-F631FCF5F1A9}" destId="{4022D85D-C5C4-42B8-B251-EEF77A3C3488}" srcOrd="2" destOrd="0" presId="urn:microsoft.com/office/officeart/2005/8/layout/hierarchy2"/>
    <dgm:cxn modelId="{F964B698-C9D7-467F-ABAC-E2C17BAE2E03}" type="presParOf" srcId="{4022D85D-C5C4-42B8-B251-EEF77A3C3488}" destId="{4DA7FA67-6A1F-4631-BA9C-8B14A1650B44}" srcOrd="0" destOrd="0" presId="urn:microsoft.com/office/officeart/2005/8/layout/hierarchy2"/>
    <dgm:cxn modelId="{5DC5AD47-6197-4ADA-A3CD-57FCBF1FBD30}" type="presParOf" srcId="{42FC1228-1A9A-4C00-8CEE-F631FCF5F1A9}" destId="{C0CFB090-A2A4-4815-AA48-B406911276E5}" srcOrd="3" destOrd="0" presId="urn:microsoft.com/office/officeart/2005/8/layout/hierarchy2"/>
    <dgm:cxn modelId="{CFE57BB1-12B5-4934-B4BB-CAF1BF78D0E8}" type="presParOf" srcId="{C0CFB090-A2A4-4815-AA48-B406911276E5}" destId="{CA3F486E-8B34-40BC-8A15-C29093560472}" srcOrd="0" destOrd="0" presId="urn:microsoft.com/office/officeart/2005/8/layout/hierarchy2"/>
    <dgm:cxn modelId="{ECB2F09E-C8BF-4AD3-BE09-E2FC286DC887}" type="presParOf" srcId="{C0CFB090-A2A4-4815-AA48-B406911276E5}" destId="{3D6DE0DB-AD1F-4806-AF7C-E0F43ABD43E1}" srcOrd="1" destOrd="0" presId="urn:microsoft.com/office/officeart/2005/8/layout/hierarchy2"/>
    <dgm:cxn modelId="{8E0B0455-9BBF-4869-AA8E-087E855E2E24}" type="presParOf" srcId="{3D6DE0DB-AD1F-4806-AF7C-E0F43ABD43E1}" destId="{D2D017CF-682D-4EC1-B5AF-C441F7B52421}" srcOrd="0" destOrd="0" presId="urn:microsoft.com/office/officeart/2005/8/layout/hierarchy2"/>
    <dgm:cxn modelId="{14E8FFF8-59E7-432D-9972-36B513846D7A}" type="presParOf" srcId="{D2D017CF-682D-4EC1-B5AF-C441F7B52421}" destId="{E808B955-5D5B-4A29-A6F1-8993A75D1849}" srcOrd="0" destOrd="0" presId="urn:microsoft.com/office/officeart/2005/8/layout/hierarchy2"/>
    <dgm:cxn modelId="{421A4E6D-CCF3-4825-A10D-00F1EC8D9C62}" type="presParOf" srcId="{3D6DE0DB-AD1F-4806-AF7C-E0F43ABD43E1}" destId="{2367D96D-D3FA-4624-A3B7-5DE9C1668405}" srcOrd="1" destOrd="0" presId="urn:microsoft.com/office/officeart/2005/8/layout/hierarchy2"/>
    <dgm:cxn modelId="{15545523-DD05-4F88-B28C-0E32A67EBAC6}" type="presParOf" srcId="{2367D96D-D3FA-4624-A3B7-5DE9C1668405}" destId="{2A5CD9D7-2D27-4EB2-825D-8FE27F9DC6A5}" srcOrd="0" destOrd="0" presId="urn:microsoft.com/office/officeart/2005/8/layout/hierarchy2"/>
    <dgm:cxn modelId="{A3788D12-E7E6-46B3-A9C4-BDB4CCE09F3F}" type="presParOf" srcId="{2367D96D-D3FA-4624-A3B7-5DE9C1668405}" destId="{D3D24E33-1E9F-4CA9-B566-128DA69CF367}" srcOrd="1" destOrd="0" presId="urn:microsoft.com/office/officeart/2005/8/layout/hierarchy2"/>
    <dgm:cxn modelId="{FF2C7E0F-25E0-4FEE-BF9C-A801FA12CFF8}" type="presParOf" srcId="{42FC1228-1A9A-4C00-8CEE-F631FCF5F1A9}" destId="{9D3A4D6E-A3AA-40E9-83E5-5D8B68DA84E8}" srcOrd="4" destOrd="0" presId="urn:microsoft.com/office/officeart/2005/8/layout/hierarchy2"/>
    <dgm:cxn modelId="{1D802FD0-0471-4890-97A0-E40CCE3800E1}" type="presParOf" srcId="{9D3A4D6E-A3AA-40E9-83E5-5D8B68DA84E8}" destId="{C36B983C-E9FF-494C-971F-FE12653887D3}" srcOrd="0" destOrd="0" presId="urn:microsoft.com/office/officeart/2005/8/layout/hierarchy2"/>
    <dgm:cxn modelId="{82F9BAA0-1F39-4116-98FE-99F603D959CA}" type="presParOf" srcId="{42FC1228-1A9A-4C00-8CEE-F631FCF5F1A9}" destId="{E5D3F579-2099-4F4B-B2FB-0878AC71244A}" srcOrd="5" destOrd="0" presId="urn:microsoft.com/office/officeart/2005/8/layout/hierarchy2"/>
    <dgm:cxn modelId="{7F4016DE-2770-4454-A7CF-EA0FBC119477}" type="presParOf" srcId="{E5D3F579-2099-4F4B-B2FB-0878AC71244A}" destId="{C85A7070-47E7-4EDE-A372-8CCEACCC6651}" srcOrd="0" destOrd="0" presId="urn:microsoft.com/office/officeart/2005/8/layout/hierarchy2"/>
    <dgm:cxn modelId="{47517563-EDCA-4046-A08F-4B23A16B5205}" type="presParOf" srcId="{E5D3F579-2099-4F4B-B2FB-0878AC71244A}" destId="{994FC76F-7898-45D3-BA5F-506E0307FFDC}" srcOrd="1" destOrd="0" presId="urn:microsoft.com/office/officeart/2005/8/layout/hierarchy2"/>
    <dgm:cxn modelId="{34E3F7E6-1767-4CC8-939C-22A315425DB2}" type="presParOf" srcId="{994FC76F-7898-45D3-BA5F-506E0307FFDC}" destId="{15B8AD97-0F56-4C4B-838B-A8C87FEF68D8}" srcOrd="0" destOrd="0" presId="urn:microsoft.com/office/officeart/2005/8/layout/hierarchy2"/>
    <dgm:cxn modelId="{5D543DAC-4DB8-4C79-852E-6BF3A5655DD5}" type="presParOf" srcId="{15B8AD97-0F56-4C4B-838B-A8C87FEF68D8}" destId="{8E906CD8-CB77-4229-9BBC-649FF443D17C}" srcOrd="0" destOrd="0" presId="urn:microsoft.com/office/officeart/2005/8/layout/hierarchy2"/>
    <dgm:cxn modelId="{466072BF-1B0F-407F-9B15-1407D3CB85CE}" type="presParOf" srcId="{994FC76F-7898-45D3-BA5F-506E0307FFDC}" destId="{5BE1AD65-3C93-4568-B493-C5E3A14CC699}" srcOrd="1" destOrd="0" presId="urn:microsoft.com/office/officeart/2005/8/layout/hierarchy2"/>
    <dgm:cxn modelId="{CDB79DB1-64FA-463F-A35E-32C26B9236AF}" type="presParOf" srcId="{5BE1AD65-3C93-4568-B493-C5E3A14CC699}" destId="{D8268A4E-8F1D-463E-BA02-9831D58F5A1A}" srcOrd="0" destOrd="0" presId="urn:microsoft.com/office/officeart/2005/8/layout/hierarchy2"/>
    <dgm:cxn modelId="{BFE498D2-B417-4226-A25A-8E10EB96DEC8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23855" y="881"/>
          <a:ext cx="1279170" cy="831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Universal Windows</a:t>
          </a:r>
          <a:endParaRPr lang="en-US" sz="2000" kern="1200" dirty="0"/>
        </a:p>
      </dsp:txBody>
      <dsp:txXfrm>
        <a:off x="2164444" y="41470"/>
        <a:ext cx="1197992" cy="750282"/>
      </dsp:txXfrm>
    </dsp:sp>
    <dsp:sp modelId="{D1DBFF9C-C8DA-4164-A099-1AF4AFCC83B0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021080" y="163046"/>
              </a:moveTo>
              <a:arcTo wR="1372302" hR="1372302" stAng="17892841" swAng="26230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496157" y="1373183"/>
          <a:ext cx="1279170" cy="831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iPad</a:t>
          </a:r>
          <a:endParaRPr lang="en-US" sz="2000" kern="1200" dirty="0"/>
        </a:p>
      </dsp:txBody>
      <dsp:txXfrm>
        <a:off x="3536746" y="1413772"/>
        <a:ext cx="1197992" cy="750282"/>
      </dsp:txXfrm>
    </dsp:sp>
    <dsp:sp modelId="{CB6BF98B-102A-4754-BCC0-4298643A3C5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2676925" y="1797942"/>
              </a:moveTo>
              <a:arcTo wR="1372302" hR="1372302" stAng="1084152" swAng="26230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2123855" y="2745485"/>
          <a:ext cx="1279170" cy="8314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Android</a:t>
          </a:r>
          <a:endParaRPr lang="en-US" sz="2000" kern="1200"/>
        </a:p>
      </dsp:txBody>
      <dsp:txXfrm>
        <a:off x="2164444" y="2786074"/>
        <a:ext cx="1197992" cy="750282"/>
      </dsp:txXfrm>
    </dsp:sp>
    <dsp:sp modelId="{115F2A18-912C-4933-A5B8-C908F5EB8A0A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723523" y="2581557"/>
              </a:moveTo>
              <a:arcTo wR="1372302" hR="1372302" stAng="7092841" swAng="262300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51553" y="1373183"/>
          <a:ext cx="1279170" cy="831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Web</a:t>
          </a:r>
          <a:endParaRPr lang="en-US" sz="2000" kern="1200"/>
        </a:p>
      </dsp:txBody>
      <dsp:txXfrm>
        <a:off x="792142" y="1413772"/>
        <a:ext cx="1197992" cy="750282"/>
      </dsp:txXfrm>
    </dsp:sp>
    <dsp:sp modelId="{C7223497-03F1-4F92-8A8F-44BCBFB3D581}">
      <dsp:nvSpPr>
        <dsp:cNvPr id="0" name=""/>
        <dsp:cNvSpPr/>
      </dsp:nvSpPr>
      <dsp:spPr>
        <a:xfrm>
          <a:off x="1391138" y="416611"/>
          <a:ext cx="2744604" cy="2744604"/>
        </a:xfrm>
        <a:custGeom>
          <a:avLst/>
          <a:gdLst/>
          <a:ahLst/>
          <a:cxnLst/>
          <a:rect l="0" t="0" r="0" b="0"/>
          <a:pathLst>
            <a:path>
              <a:moveTo>
                <a:pt x="67678" y="946661"/>
              </a:moveTo>
              <a:arcTo wR="1372302" hR="1372302" stAng="11884152" swAng="262300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ASP.NET MVC</a:t>
          </a:r>
          <a:endParaRPr lang="en-US" sz="2400" kern="1200" dirty="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CSLA</a:t>
          </a:r>
          <a:endParaRPr lang="en-US" sz="24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Azure</a:t>
          </a:r>
          <a:endParaRPr lang="en-US" sz="24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SQL Server</a:t>
          </a:r>
          <a:endParaRPr lang="en-US" sz="2400" kern="1200" dirty="0"/>
        </a:p>
      </dsp:txBody>
      <dsp:txXfrm>
        <a:off x="2885222" y="1910696"/>
        <a:ext cx="1259122" cy="1259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Windows Phone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 Phone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9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team members may be</a:t>
            </a:r>
            <a:r>
              <a:rPr lang="en-US" baseline="0" dirty="0" smtClean="0"/>
              <a:t> working on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. Do them a favor and keep the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stuff </a:t>
            </a:r>
            <a:r>
              <a:rPr lang="en-US" baseline="0" dirty="0" err="1" smtClean="0"/>
              <a:t>seperate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baseline="0" dirty="0" smtClean="0"/>
              <a:t> type was too restrictive for our code. We got errors as soon as we deployed. Seemed to have been centered around logging and diagnostics.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msdn.microsoft.com/en-us/library/windows/apps/dn997761.aspx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55552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Modern App Deep Dive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1635646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Brent Edwards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Principal Lead Consultant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1635646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Anthony Handley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UX Practice Lead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16648" y="263815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Allen Conway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Lead</a:t>
            </a:r>
            <a:r>
              <a:rPr lang="en-US" sz="2400" b="1" dirty="0" smtClean="0">
                <a:solidFill>
                  <a:schemeClr val="bg1"/>
                </a:solidFill>
              </a:rPr>
              <a:t> Consultant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Create Visual Studio Database Project</a:t>
            </a:r>
          </a:p>
          <a:p>
            <a:pPr lvl="2"/>
            <a:r>
              <a:rPr lang="en-US" dirty="0" smtClean="0"/>
              <a:t>Can check into source control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r>
              <a:rPr lang="en-US" dirty="0" smtClean="0"/>
              <a:t>Can publish right from Visual Studio</a:t>
            </a:r>
          </a:p>
          <a:p>
            <a:pPr lvl="3"/>
            <a:r>
              <a:rPr lang="en-US" dirty="0" smtClean="0"/>
              <a:t>One catch: Basic Edition times out. Need to have Standard Edition at a minimum</a:t>
            </a:r>
          </a:p>
        </p:txBody>
      </p:sp>
    </p:spTree>
    <p:extLst>
      <p:ext uri="{BB962C8B-B14F-4D97-AF65-F5344CB8AC3E}">
        <p14:creationId xmlns:p14="http://schemas.microsoft.com/office/powerpoint/2010/main" val="23086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on Multiple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to be different</a:t>
            </a:r>
          </a:p>
          <a:p>
            <a:pPr lvl="1"/>
            <a:r>
              <a:rPr lang="en-US" dirty="0" smtClean="0"/>
              <a:t>XAML can keep things similar</a:t>
            </a:r>
          </a:p>
          <a:p>
            <a:r>
              <a:rPr lang="en-US" dirty="0" smtClean="0"/>
              <a:t>UWP has great support for responsive layouts</a:t>
            </a:r>
            <a:endParaRPr lang="en-US" dirty="0" smtClean="0"/>
          </a:p>
          <a:p>
            <a:r>
              <a:rPr lang="en-US" dirty="0" err="1"/>
              <a:t>Xamarin.Forms</a:t>
            </a:r>
            <a:r>
              <a:rPr lang="en-US" dirty="0"/>
              <a:t> supports their own XAML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1" y="2925177"/>
            <a:ext cx="414872" cy="380000"/>
            <a:chOff x="10552655" y="3795352"/>
            <a:chExt cx="1080338" cy="931326"/>
          </a:xfrm>
        </p:grpSpPr>
        <p:sp>
          <p:nvSpPr>
            <p:cNvPr id="7" name="Hexagon 6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1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XAML not as full featured as WPF</a:t>
            </a:r>
          </a:p>
          <a:p>
            <a:r>
              <a:rPr lang="en-US" dirty="0" smtClean="0"/>
              <a:t>Lots of controls to choose from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Support for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7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962258"/>
            <a:ext cx="381020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Visual Designer</a:t>
            </a:r>
          </a:p>
          <a:p>
            <a:r>
              <a:rPr lang="en-US" dirty="0"/>
              <a:t>No </a:t>
            </a:r>
            <a:r>
              <a:rPr lang="en-US" dirty="0" err="1"/>
              <a:t>Intellisense</a:t>
            </a:r>
            <a:r>
              <a:rPr lang="en-US" dirty="0"/>
              <a:t> for XAML in Visual Studio</a:t>
            </a:r>
          </a:p>
          <a:p>
            <a:r>
              <a:rPr lang="en-US" dirty="0" err="1"/>
              <a:t>Xamarin</a:t>
            </a:r>
            <a:r>
              <a:rPr lang="en-US" dirty="0"/>
              <a:t> Studio Windows Doesn’t do </a:t>
            </a:r>
            <a:r>
              <a:rPr lang="en-US" dirty="0" smtClean="0"/>
              <a:t>iOS</a:t>
            </a:r>
          </a:p>
          <a:p>
            <a:r>
              <a:rPr lang="en-US" dirty="0" smtClean="0"/>
              <a:t>Way fewer controls than Windows out of the box</a:t>
            </a:r>
          </a:p>
          <a:p>
            <a:pPr lvl="1"/>
            <a:r>
              <a:rPr lang="en-US" dirty="0" smtClean="0"/>
              <a:t>Up to you to add what you need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Target Platform: Microsoft Azure SQL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62150"/>
            <a:ext cx="8048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thought into solution structure and architecture first</a:t>
            </a:r>
          </a:p>
          <a:p>
            <a:r>
              <a:rPr lang="en-US" dirty="0"/>
              <a:t>Check out </a:t>
            </a:r>
            <a:r>
              <a:rPr lang="en-US" dirty="0" err="1" smtClean="0"/>
              <a:t>MvvmCross</a:t>
            </a:r>
            <a:endParaRPr lang="en-US" dirty="0" smtClean="0"/>
          </a:p>
          <a:p>
            <a:r>
              <a:rPr lang="en-US" dirty="0" smtClean="0"/>
              <a:t>Focus on one platform at a time</a:t>
            </a:r>
          </a:p>
          <a:p>
            <a:pPr lvl="1"/>
            <a:r>
              <a:rPr lang="en-US" dirty="0" smtClean="0"/>
              <a:t>Reduce context switching</a:t>
            </a:r>
          </a:p>
          <a:p>
            <a:r>
              <a:rPr lang="en-US" dirty="0" smtClean="0"/>
              <a:t>Don’t let one platform get too far ahead</a:t>
            </a:r>
          </a:p>
        </p:txBody>
      </p:sp>
    </p:spTree>
    <p:extLst>
      <p:ext uri="{BB962C8B-B14F-4D97-AF65-F5344CB8AC3E}">
        <p14:creationId xmlns:p14="http://schemas.microsoft.com/office/powerpoint/2010/main" val="1598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834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Poll Images as Blobs</a:t>
            </a:r>
          </a:p>
          <a:p>
            <a:r>
              <a:rPr lang="en-US" dirty="0" smtClean="0"/>
              <a:t>Give upload access on-demand</a:t>
            </a:r>
          </a:p>
          <a:p>
            <a:pPr lvl="1"/>
            <a:r>
              <a:rPr lang="en-US" dirty="0" smtClean="0"/>
              <a:t>Generate Storage Access Security (SAS)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4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access as Public Blob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5" y="1826025"/>
            <a:ext cx="5717549" cy="29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</a:t>
            </a:r>
            <a:r>
              <a:rPr lang="en-US" dirty="0" smtClean="0"/>
              <a:t>Options For Apps</a:t>
            </a:r>
            <a:endParaRPr lang="en-US" dirty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5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4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270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project in Visual Studio</a:t>
            </a:r>
          </a:p>
          <a:p>
            <a:pPr lvl="1"/>
            <a:r>
              <a:rPr lang="en-US" dirty="0" smtClean="0"/>
              <a:t>Add SAS key generation code</a:t>
            </a:r>
          </a:p>
          <a:p>
            <a:pPr lvl="1"/>
            <a:r>
              <a:rPr lang="en-US" dirty="0" smtClean="0"/>
              <a:t>Check into source control</a:t>
            </a:r>
          </a:p>
          <a:p>
            <a:pPr lvl="1"/>
            <a:r>
              <a:rPr lang="en-US" dirty="0" smtClean="0"/>
              <a:t>Can remotely debug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68" y="1200150"/>
            <a:ext cx="594066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2635"/>
            <a:ext cx="8229600" cy="33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353" y="1200150"/>
            <a:ext cx="524129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352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website, but more control</a:t>
            </a:r>
          </a:p>
          <a:p>
            <a:r>
              <a:rPr lang="en-US" dirty="0" smtClean="0"/>
              <a:t>Hosts </a:t>
            </a:r>
            <a:r>
              <a:rPr lang="en-US" dirty="0" err="1" smtClean="0"/>
              <a:t>MyVote</a:t>
            </a:r>
            <a:r>
              <a:rPr lang="en-US" dirty="0" smtClean="0"/>
              <a:t> web services</a:t>
            </a:r>
          </a:p>
          <a:p>
            <a:pPr lvl="1"/>
            <a:r>
              <a:rPr lang="en-US" dirty="0" smtClean="0"/>
              <a:t>We couldn’t use a website (we tried)</a:t>
            </a:r>
          </a:p>
          <a:p>
            <a:r>
              <a:rPr lang="en-US" dirty="0" smtClean="0"/>
              <a:t>Cloud Service project wraps a web project</a:t>
            </a:r>
          </a:p>
          <a:p>
            <a:pPr lvl="1"/>
            <a:r>
              <a:rPr lang="en-US" dirty="0" smtClean="0"/>
              <a:t>Can deploy from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6824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9329" y="1200150"/>
            <a:ext cx="3305341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935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dirty="0" err="1" smtClean="0"/>
              <a:t>MyVote</a:t>
            </a:r>
            <a:r>
              <a:rPr lang="en-US" dirty="0" smtClean="0"/>
              <a:t> web client</a:t>
            </a:r>
          </a:p>
          <a:p>
            <a:pPr lvl="1"/>
            <a:r>
              <a:rPr lang="en-US" dirty="0" smtClean="0"/>
              <a:t>Allen will cover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00265" y="2876550"/>
            <a:ext cx="437024" cy="381934"/>
            <a:chOff x="9604388" y="4349919"/>
            <a:chExt cx="1080338" cy="931326"/>
          </a:xfrm>
        </p:grpSpPr>
        <p:sp>
          <p:nvSpPr>
            <p:cNvPr id="26" name="Hexagon 2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878861" y="2877517"/>
            <a:ext cx="414872" cy="380000"/>
            <a:chOff x="10552655" y="3795352"/>
            <a:chExt cx="1080338" cy="931326"/>
          </a:xfrm>
        </p:grpSpPr>
        <p:sp>
          <p:nvSpPr>
            <p:cNvPr id="29" name="Hexagon 2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935305" y="2884543"/>
            <a:ext cx="414872" cy="372974"/>
            <a:chOff x="10550539" y="4872736"/>
            <a:chExt cx="1080338" cy="931326"/>
          </a:xfrm>
        </p:grpSpPr>
        <p:sp>
          <p:nvSpPr>
            <p:cNvPr id="35" name="Hexagon 34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6" y="2877330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 many platforms as possible (for us)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platform look-and-feel</a:t>
            </a:r>
          </a:p>
          <a:p>
            <a:pPr lvl="1"/>
            <a:r>
              <a:rPr lang="en-US" dirty="0" smtClean="0"/>
              <a:t>Maximize code re-use</a:t>
            </a:r>
          </a:p>
        </p:txBody>
      </p:sp>
    </p:spTree>
    <p:extLst>
      <p:ext uri="{BB962C8B-B14F-4D97-AF65-F5344CB8AC3E}">
        <p14:creationId xmlns:p14="http://schemas.microsoft.com/office/powerpoint/2010/main" val="13782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Options</a:t>
            </a:r>
          </a:p>
          <a:p>
            <a:pPr lvl="1"/>
            <a:r>
              <a:rPr lang="en-US" dirty="0" smtClean="0"/>
              <a:t>Fully Native</a:t>
            </a:r>
          </a:p>
          <a:p>
            <a:pPr lvl="2"/>
            <a:r>
              <a:rPr lang="en-US" dirty="0" smtClean="0"/>
              <a:t>No code re-use</a:t>
            </a:r>
          </a:p>
          <a:p>
            <a:pPr lvl="1"/>
            <a:r>
              <a:rPr lang="en-US" dirty="0" smtClean="0"/>
              <a:t>Cross-platform solution</a:t>
            </a:r>
          </a:p>
          <a:p>
            <a:pPr lvl="2"/>
            <a:r>
              <a:rPr lang="en-US" dirty="0" err="1" smtClean="0"/>
              <a:t>Xamarin</a:t>
            </a:r>
            <a:endParaRPr lang="en-US" dirty="0" smtClean="0"/>
          </a:p>
          <a:p>
            <a:pPr lvl="2"/>
            <a:r>
              <a:rPr lang="en-US" dirty="0" err="1" smtClean="0"/>
              <a:t>PhoneGap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8823"/>
            <a:ext cx="7056783" cy="605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314705" y="4102450"/>
            <a:ext cx="2187146" cy="4448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SQL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5" y="3768817"/>
            <a:ext cx="2187146" cy="26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4704" y="3503147"/>
            <a:ext cx="2187146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6" y="3237477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ASP.NET WA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278" y="2971806"/>
            <a:ext cx="1093573" cy="531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4706" y="2971807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981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8981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iOS</a:t>
            </a:r>
            <a:r>
              <a:rPr lang="en-US" sz="1350" dirty="0">
                <a:solidFill>
                  <a:prstClr val="white"/>
                </a:solidFill>
              </a:rPr>
              <a:t> 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1979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1979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prstClr val="white"/>
                </a:solidFill>
              </a:rPr>
              <a:t>UWP </a:t>
            </a:r>
            <a:r>
              <a:rPr lang="en-US" sz="1300" dirty="0">
                <a:solidFill>
                  <a:prstClr val="white"/>
                </a:solidFill>
              </a:rPr>
              <a:t>UI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1979" y="1821750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8981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2756587" y="2087419"/>
            <a:ext cx="1104906" cy="884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621011" y="2087420"/>
            <a:ext cx="427755" cy="85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65921" y="3448113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501851" y="2964635"/>
            <a:ext cx="1260977" cy="136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5921" y="3713783"/>
            <a:ext cx="1093573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prstClr val="white"/>
                </a:solidFill>
              </a:rPr>
              <a:t>PowerPivot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2828" y="2837024"/>
            <a:ext cx="1154751" cy="255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SQL Reporting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62828" y="2571354"/>
            <a:ext cx="1154751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Reports</a:t>
            </a: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501851" y="3841394"/>
            <a:ext cx="1264070" cy="483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314704" y="4646152"/>
            <a:ext cx="2187146" cy="26567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8800" y="1565346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BL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8800" y="1299676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Android UI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800" y="1831015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Data Portal</a:t>
            </a:r>
          </a:p>
        </p:txBody>
      </p:sp>
      <p:cxnSp>
        <p:nvCxnSpPr>
          <p:cNvPr id="31" name="Straight Arrow Connector 30"/>
          <p:cNvCxnSpPr>
            <a:endCxn id="7" idx="0"/>
          </p:cNvCxnSpPr>
          <p:nvPr/>
        </p:nvCxnSpPr>
        <p:spPr>
          <a:xfrm flipH="1">
            <a:off x="4955065" y="2095590"/>
            <a:ext cx="1287646" cy="87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09800" y="1556080"/>
            <a:ext cx="1093573" cy="2656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JavaScript BL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09800" y="1290409"/>
            <a:ext cx="1093573" cy="26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HTML 5 UI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1821749"/>
            <a:ext cx="1093573" cy="2656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Service Proxy</a:t>
            </a: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905768" y="2087419"/>
            <a:ext cx="285232" cy="88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87255" y="806655"/>
            <a:ext cx="437024" cy="381934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836239" y="809556"/>
            <a:ext cx="414872" cy="380000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978150" y="815614"/>
            <a:ext cx="414872" cy="372974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70" y="812522"/>
            <a:ext cx="380377" cy="3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Technology Decision</a:t>
            </a:r>
          </a:p>
          <a:p>
            <a:pPr lvl="1"/>
            <a:r>
              <a:rPr lang="en-US" dirty="0" smtClean="0"/>
              <a:t>Universal Windows Platform</a:t>
            </a:r>
            <a:endParaRPr lang="en-US" dirty="0" smtClean="0"/>
          </a:p>
          <a:p>
            <a:pPr lvl="1"/>
            <a:r>
              <a:rPr lang="en-US" dirty="0" err="1" smtClean="0"/>
              <a:t>Xamarin.Forms</a:t>
            </a:r>
            <a:r>
              <a:rPr lang="en-US" dirty="0" smtClean="0"/>
              <a:t> for Android/iOS</a:t>
            </a:r>
          </a:p>
          <a:p>
            <a:pPr lvl="1"/>
            <a:r>
              <a:rPr lang="en-US" dirty="0" smtClean="0"/>
              <a:t>JavaScript for Web</a:t>
            </a:r>
          </a:p>
          <a:p>
            <a:pPr lvl="2"/>
            <a:r>
              <a:rPr lang="en-US" dirty="0" smtClean="0"/>
              <a:t>Least ability for re-use</a:t>
            </a:r>
          </a:p>
          <a:p>
            <a:pPr lvl="2"/>
            <a:r>
              <a:rPr lang="en-US" dirty="0" smtClean="0"/>
              <a:t>Allen will cover this later</a:t>
            </a:r>
          </a:p>
        </p:txBody>
      </p:sp>
    </p:spTree>
    <p:extLst>
      <p:ext uri="{BB962C8B-B14F-4D97-AF65-F5344CB8AC3E}">
        <p14:creationId xmlns:p14="http://schemas.microsoft.com/office/powerpoint/2010/main" val="29152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build native apps for iOS and Android using C#</a:t>
            </a:r>
          </a:p>
          <a:p>
            <a:r>
              <a:rPr lang="en-US" dirty="0" smtClean="0"/>
              <a:t>Built on the Mono framework</a:t>
            </a:r>
          </a:p>
          <a:p>
            <a:endParaRPr lang="en-US" dirty="0"/>
          </a:p>
          <a:p>
            <a:r>
              <a:rPr lang="en-US" dirty="0" smtClean="0"/>
              <a:t>Still have to write different code for each platform’s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4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Source: </a:t>
            </a:r>
            <a:r>
              <a:rPr lang="en-US" sz="900" dirty="0">
                <a:solidFill>
                  <a:srgbClr val="FF6600"/>
                </a:solidFill>
              </a:rPr>
              <a:t>http://developer.xamarin.com/guides/cross-platform/xamarin-forms/introduction-to-xamarin-forms</a:t>
            </a:r>
            <a:r>
              <a:rPr lang="en-US" sz="1200" dirty="0">
                <a:solidFill>
                  <a:srgbClr val="FF66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8898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15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90249"/>
            <a:ext cx="380377" cy="3803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60032" y="2711182"/>
            <a:ext cx="437024" cy="381934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374089" y="1995686"/>
            <a:ext cx="414872" cy="380000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374089" y="3437803"/>
            <a:ext cx="414872" cy="372974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40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2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5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951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0607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3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274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0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40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348796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smtClean="0"/>
              <a:t>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7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89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From the ground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Stuff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1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03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 smtClean="0"/>
          </a:p>
          <a:p>
            <a:pPr lvl="1"/>
            <a:r>
              <a:rPr lang="en-US" dirty="0" smtClean="0"/>
              <a:t>      SQL Server Database</a:t>
            </a:r>
          </a:p>
          <a:p>
            <a:pPr lvl="1"/>
            <a:r>
              <a:rPr lang="en-US" dirty="0" smtClean="0"/>
              <a:t>      Blob Storage</a:t>
            </a:r>
          </a:p>
          <a:p>
            <a:pPr lvl="1"/>
            <a:r>
              <a:rPr lang="en-US" dirty="0" smtClean="0"/>
              <a:t>      Mobile Services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Cloud Services</a:t>
            </a:r>
          </a:p>
          <a:p>
            <a:pPr lvl="1"/>
            <a:r>
              <a:rPr lang="en-US" dirty="0" smtClean="0"/>
              <a:t>      Website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59462"/>
            <a:ext cx="444523" cy="444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3879827"/>
            <a:ext cx="444523" cy="444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3369644"/>
            <a:ext cx="444523" cy="444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98" y="1852904"/>
            <a:ext cx="444523" cy="44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397" y="2356183"/>
            <a:ext cx="44452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</a:t>
            </a:r>
            <a:r>
              <a:rPr lang="en-US" sz="825" dirty="0">
                <a:solidFill>
                  <a:schemeClr val="tx1"/>
                </a:solidFill>
              </a:rPr>
              <a:t>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85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</a:t>
            </a:r>
            <a:r>
              <a:rPr lang="en-US" dirty="0" smtClean="0"/>
              <a:t>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</a:t>
            </a:r>
            <a:r>
              <a:rPr lang="en-US" dirty="0" smtClean="0"/>
              <a:t>a code placeholder project</a:t>
            </a:r>
          </a:p>
          <a:p>
            <a:pPr lvl="1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54" y="2427734"/>
            <a:ext cx="3546547" cy="16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views?</a:t>
            </a:r>
          </a:p>
          <a:p>
            <a:pPr lvl="1"/>
            <a:r>
              <a:rPr lang="en-US" dirty="0" smtClean="0"/>
              <a:t>That depends…</a:t>
            </a:r>
          </a:p>
        </p:txBody>
      </p:sp>
    </p:spTree>
    <p:extLst>
      <p:ext uri="{BB962C8B-B14F-4D97-AF65-F5344CB8AC3E}">
        <p14:creationId xmlns:p14="http://schemas.microsoft.com/office/powerpoint/2010/main" val="305519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Portable Class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PCL?</a:t>
            </a:r>
          </a:p>
          <a:p>
            <a:pPr lvl="1"/>
            <a:r>
              <a:rPr lang="en-US" dirty="0" smtClean="0"/>
              <a:t>Single project that compiles for multiple platforms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Lowest common denominator between platforms</a:t>
            </a:r>
          </a:p>
          <a:p>
            <a:pPr lvl="1"/>
            <a:r>
              <a:rPr lang="en-US" dirty="0" smtClean="0"/>
              <a:t>Referenced assemblies must be PCL also</a:t>
            </a:r>
          </a:p>
          <a:p>
            <a:pPr lvl="1"/>
            <a:r>
              <a:rPr lang="en-US" dirty="0" smtClean="0"/>
              <a:t>CSLA doesn’t support PCL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with VS 2015</a:t>
            </a:r>
          </a:p>
          <a:p>
            <a:r>
              <a:rPr lang="en-US" dirty="0" smtClean="0"/>
              <a:t>For VS 2013</a:t>
            </a:r>
            <a:endParaRPr lang="en-US" dirty="0" smtClean="0"/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63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re-used?</a:t>
            </a:r>
          </a:p>
          <a:p>
            <a:pPr lvl="1"/>
            <a:r>
              <a:rPr lang="en-US" dirty="0" smtClean="0"/>
              <a:t>Core functionality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View Models</a:t>
            </a:r>
          </a:p>
          <a:p>
            <a:pPr lvl="2"/>
            <a:r>
              <a:rPr lang="en-US" dirty="0" smtClean="0"/>
              <a:t>Wait… What? How?</a:t>
            </a:r>
          </a:p>
          <a:p>
            <a:pPr lvl="3"/>
            <a:r>
              <a:rPr lang="en-US" dirty="0" smtClean="0"/>
              <a:t>We’ll get to that shortly…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and </a:t>
            </a:r>
            <a:r>
              <a:rPr lang="en-US" dirty="0" err="1" smtClean="0"/>
              <a:t>Xamarin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can’t be re-used?</a:t>
            </a:r>
          </a:p>
          <a:p>
            <a:pPr lvl="1"/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097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Solutions</a:t>
            </a:r>
          </a:p>
          <a:p>
            <a:pPr lvl="1"/>
            <a:r>
              <a:rPr lang="en-US" sz="2400" dirty="0" smtClean="0"/>
              <a:t>Windows/Server</a:t>
            </a:r>
          </a:p>
          <a:p>
            <a:pPr lvl="1"/>
            <a:r>
              <a:rPr lang="en-US" sz="2400" dirty="0" err="1" smtClean="0"/>
              <a:t>Xamarin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1312056"/>
            <a:ext cx="1741753" cy="3170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312055"/>
            <a:ext cx="259080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Code Re-Use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8" y="2078037"/>
            <a:ext cx="5724525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343150"/>
            <a:ext cx="28956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953000" y="2305050"/>
            <a:ext cx="1295400" cy="381000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897188"/>
            <a:ext cx="5410200" cy="51276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7477217" y="2963068"/>
            <a:ext cx="1295400" cy="381000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45277"/>
            <a:ext cx="3124200" cy="23018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4864" y="3368532"/>
            <a:ext cx="1100137" cy="38298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3550" y="1352551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Universal Shared Projects FTW!</a:t>
            </a:r>
          </a:p>
        </p:txBody>
      </p:sp>
    </p:spTree>
    <p:extLst>
      <p:ext uri="{BB962C8B-B14F-4D97-AF65-F5344CB8AC3E}">
        <p14:creationId xmlns:p14="http://schemas.microsoft.com/office/powerpoint/2010/main" val="302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Common code in Universal Shared Projects</a:t>
            </a:r>
          </a:p>
          <a:p>
            <a:pPr lvl="1"/>
            <a:r>
              <a:rPr lang="en-US" dirty="0" smtClean="0"/>
              <a:t>Platform-specific projects for each client</a:t>
            </a:r>
          </a:p>
          <a:p>
            <a:r>
              <a:rPr lang="en-US" dirty="0" smtClean="0"/>
              <a:t>Can use</a:t>
            </a:r>
          </a:p>
          <a:p>
            <a:pPr lvl="1"/>
            <a:r>
              <a:rPr lang="en-US" dirty="0" smtClean="0"/>
              <a:t>Compiler Directives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1028" name="Picture 4" descr="http://twincoders.com/blog/wp-content/uploads/2013/06/2bf0648c70764ad5a6085f51b2f69e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937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9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</a:t>
            </a:r>
            <a:r>
              <a:rPr lang="en-US" dirty="0" smtClean="0"/>
              <a:t>UWP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48567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err="1"/>
              <a:t>Xamarin.iOS</a:t>
            </a:r>
            <a:endParaRPr lang="en-US" dirty="0"/>
          </a:p>
          <a:p>
            <a:pPr lvl="2"/>
            <a:r>
              <a:rPr lang="en-US" dirty="0"/>
              <a:t>Inherit </a:t>
            </a:r>
            <a:r>
              <a:rPr lang="en-US" dirty="0" err="1"/>
              <a:t>MvxSetup</a:t>
            </a:r>
            <a:endParaRPr lang="en-US" dirty="0"/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MvxAndroidSetup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1674</Words>
  <Application>Microsoft Office PowerPoint</Application>
  <PresentationFormat>On-screen Show (16:9)</PresentationFormat>
  <Paragraphs>485</Paragraphs>
  <Slides>111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Arial Bold</vt:lpstr>
      <vt:lpstr>Calibri</vt:lpstr>
      <vt:lpstr>ＭＳ Ｐゴシック</vt:lpstr>
      <vt:lpstr>Times New Roman</vt:lpstr>
      <vt:lpstr>Visual Studio Live! New York 2015</vt:lpstr>
      <vt:lpstr>PowerPoint Presentation</vt:lpstr>
      <vt:lpstr>Brent Edwards</vt:lpstr>
      <vt:lpstr>MyVote</vt:lpstr>
      <vt:lpstr>MyVote App Architecture</vt:lpstr>
      <vt:lpstr>MyVote Client Platforms</vt:lpstr>
      <vt:lpstr>MyVote Server Technologies</vt:lpstr>
      <vt:lpstr>Myvote From the ground up</vt:lpstr>
      <vt:lpstr>Azure</vt:lpstr>
      <vt:lpstr>Azure sql server database</vt:lpstr>
      <vt:lpstr>Azure SQL Server</vt:lpstr>
      <vt:lpstr>Azure SQL Server</vt:lpstr>
      <vt:lpstr>Azure SQL Server Database</vt:lpstr>
      <vt:lpstr>Azure blob storage</vt:lpstr>
      <vt:lpstr>Azure Blob Storage</vt:lpstr>
      <vt:lpstr>Storage Access Security (SAS)</vt:lpstr>
      <vt:lpstr>Azure Blob Storage</vt:lpstr>
      <vt:lpstr>Azure Blob Storage</vt:lpstr>
      <vt:lpstr>Windows Azure Storage Library</vt:lpstr>
      <vt:lpstr>REST API</vt:lpstr>
      <vt:lpstr>Azure blob storage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Azure Mobile Services</vt:lpstr>
      <vt:lpstr>Azure Mobile Services</vt:lpstr>
      <vt:lpstr>Azure Mobile Services</vt:lpstr>
      <vt:lpstr>Azure Mobile Services</vt:lpstr>
      <vt:lpstr>Azure Cloud Services</vt:lpstr>
      <vt:lpstr>Azure Cloud Services</vt:lpstr>
      <vt:lpstr>Azure Cloud Services</vt:lpstr>
      <vt:lpstr>Azure Cloud Services</vt:lpstr>
      <vt:lpstr>Azure Websites</vt:lpstr>
      <vt:lpstr>Azure Websites</vt:lpstr>
      <vt:lpstr>MyVote Client Apps</vt:lpstr>
      <vt:lpstr>MyVote Client Apps</vt:lpstr>
      <vt:lpstr>MyVote Client Apps</vt:lpstr>
      <vt:lpstr>MyVote Client Apps</vt:lpstr>
      <vt:lpstr>What is Xamarin?</vt:lpstr>
      <vt:lpstr>What is Xamarin?</vt:lpstr>
      <vt:lpstr>What is XAMARIN.FORMS?</vt:lpstr>
      <vt:lpstr>What is Xamarin.Forms?</vt:lpstr>
      <vt:lpstr>What is Xamarin.Forms?</vt:lpstr>
      <vt:lpstr>What is Xamarin.Forms?</vt:lpstr>
      <vt:lpstr>How does it work?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Universal Windows Platform</vt:lpstr>
      <vt:lpstr>Universal Windows Platform</vt:lpstr>
      <vt:lpstr>UWP Device Families</vt:lpstr>
      <vt:lpstr>UWP Device Families</vt:lpstr>
      <vt:lpstr>UWP Foundation</vt:lpstr>
      <vt:lpstr>Universal Stuff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Sharing code</vt:lpstr>
      <vt:lpstr>Universal Shared Projects</vt:lpstr>
      <vt:lpstr>Universal Shared Projects</vt:lpstr>
      <vt:lpstr>What about Portable Class Library?</vt:lpstr>
      <vt:lpstr>Universal Shared Projects</vt:lpstr>
      <vt:lpstr>Windows and Xamarin Apps</vt:lpstr>
      <vt:lpstr>Windows and Xamarin Apps</vt:lpstr>
      <vt:lpstr>Windows and Xamarin Apps</vt:lpstr>
      <vt:lpstr>Solution Structure</vt:lpstr>
      <vt:lpstr>Maximizing Code Re-Use</vt:lpstr>
      <vt:lpstr>Maximizing Code Re-Use</vt:lpstr>
      <vt:lpstr>Re-Using Code</vt:lpstr>
      <vt:lpstr>Re-Using Code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UI on Multiple Platforms</vt:lpstr>
      <vt:lpstr>UI on Multiple Platforms</vt:lpstr>
      <vt:lpstr>Windows</vt:lpstr>
      <vt:lpstr>Windows</vt:lpstr>
      <vt:lpstr>Multiple Device Families</vt:lpstr>
      <vt:lpstr>Xamarin.Forms</vt:lpstr>
      <vt:lpstr>Xamarin.Forms</vt:lpstr>
      <vt:lpstr>UI</vt:lpstr>
      <vt:lpstr>Parting Thoughts</vt:lpstr>
      <vt:lpstr>Parting Thoughts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136</cp:revision>
  <dcterms:created xsi:type="dcterms:W3CDTF">2012-12-07T00:48:42Z</dcterms:created>
  <dcterms:modified xsi:type="dcterms:W3CDTF">2015-10-15T20:12:24Z</dcterms:modified>
</cp:coreProperties>
</file>