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506E-F6E8-D87B-86FA-ECC043DFA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A8DF2-B87F-5173-2CC9-85418C121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3477C-AEB3-6EBD-3A9D-7780D870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29C-67E3-4F28-85E5-64CF2681570E}" type="datetimeFigureOut">
              <a:rPr lang="en-AT" smtClean="0"/>
              <a:t>03/07/2024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2641E-9863-B5CD-B8DB-124E29B4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2A2BE-ADFB-C69B-671C-23F24DE5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0899-CEE2-4C15-A776-989EFF25FF2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9895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346B-8C91-D42A-4727-FCC4AB75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4810F-EF0F-7672-63E1-3C9304EF0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55C0D-EE78-EF77-470C-FA43C283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29C-67E3-4F28-85E5-64CF2681570E}" type="datetimeFigureOut">
              <a:rPr lang="en-AT" smtClean="0"/>
              <a:t>03/07/2024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06871-CBC1-F2C3-AE90-FF13FACF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A01B1-3D18-1625-518F-B80E0EBC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0899-CEE2-4C15-A776-989EFF25FF2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3260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943BA-2B98-FAC4-7C9C-3D6CAFB70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DBEBB-D7F2-1FBC-5E5B-8638E0F4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03022-7BA1-054F-2559-AB44BFC2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29C-67E3-4F28-85E5-64CF2681570E}" type="datetimeFigureOut">
              <a:rPr lang="en-AT" smtClean="0"/>
              <a:t>03/07/2024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4CD6-A261-E719-CD84-649028C5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12F34-ECBF-F835-1E38-B3EB0EA6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0899-CEE2-4C15-A776-989EFF25FF2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826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5810-C0F7-49CA-B2E5-D9999FD5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46E05-9542-530A-50C7-2888B687D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F05D-1F5C-F741-D4B6-232CA9C3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29C-67E3-4F28-85E5-64CF2681570E}" type="datetimeFigureOut">
              <a:rPr lang="en-AT" smtClean="0"/>
              <a:t>03/07/2024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C2EE9-7752-872B-6FE5-7BDA05F2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0341-89B5-C228-0821-C2B8FE51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0899-CEE2-4C15-A776-989EFF25FF2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1146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4440-199F-1115-4DBB-8A09F02D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1DEB7-8C39-13F3-2AF1-1CEBA0A66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188F7-1A7F-CEBA-3A12-CB885D14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29C-67E3-4F28-85E5-64CF2681570E}" type="datetimeFigureOut">
              <a:rPr lang="en-AT" smtClean="0"/>
              <a:t>03/07/2024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7699F-9011-5562-480B-C52D916F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6FF3-D63D-97B3-2063-C1F3B843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0899-CEE2-4C15-A776-989EFF25FF2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5005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AE30-3989-84DC-3863-26FA0EF4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93BA1-E38C-0361-9F1A-0E737B05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3F95A-25E0-862D-7222-BD5C9B044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AA198-06A6-BDF0-433F-8C0A4846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29C-67E3-4F28-85E5-64CF2681570E}" type="datetimeFigureOut">
              <a:rPr lang="en-AT" smtClean="0"/>
              <a:t>03/07/2024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7307D-5B59-7688-4AA6-E95FFBF8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8014D-2655-A882-D4FC-5D9A7DF8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0899-CEE2-4C15-A776-989EFF25FF2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4953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8295-5E75-D95B-A6B2-A333455B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FC5D9-93B8-ED57-8D46-EA6AC269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93AC4-D249-944B-321D-EB46CA8D8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B98A9-B34C-AFDB-BA48-F09326416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E57F7-3491-A894-5771-52B99F3E9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2503E-CAC3-B3F8-A1FB-C41C911F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29C-67E3-4F28-85E5-64CF2681570E}" type="datetimeFigureOut">
              <a:rPr lang="en-AT" smtClean="0"/>
              <a:t>03/07/2024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6F1FF-3512-973E-8A43-4E00D994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0D3C4-0710-8A7E-6CB1-D74A15F9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0899-CEE2-4C15-A776-989EFF25FF2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4205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D9A-1AB8-FFB6-11B0-0F6F865A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EC30E-C316-6446-E160-586D1DD1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29C-67E3-4F28-85E5-64CF2681570E}" type="datetimeFigureOut">
              <a:rPr lang="en-AT" smtClean="0"/>
              <a:t>03/07/2024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94544-EFE3-79C5-6AE2-1D757DF9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B1B80-5AD6-DD18-2973-175D9E5D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0899-CEE2-4C15-A776-989EFF25FF2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4511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81B7F-568F-72BC-7CFC-1E171935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29C-67E3-4F28-85E5-64CF2681570E}" type="datetimeFigureOut">
              <a:rPr lang="en-AT" smtClean="0"/>
              <a:t>03/07/2024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A1657-591A-BAFA-F958-26E4A621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0CA06-B3B7-2243-ACDB-926F3B7B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0899-CEE2-4C15-A776-989EFF25FF2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2737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B0DD-5815-376C-3D86-A9093AF4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3661D-6876-F344-2D6E-C3279F6B9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1A272-0EE6-FB0C-EA1B-956C8D73B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8FD41-72CD-35E9-427A-061813DE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29C-67E3-4F28-85E5-64CF2681570E}" type="datetimeFigureOut">
              <a:rPr lang="en-AT" smtClean="0"/>
              <a:t>03/07/2024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3F858-6CE9-2EBD-9851-E9BC0793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F5D31-DA69-E511-F3D5-2A69FBEA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0899-CEE2-4C15-A776-989EFF25FF2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170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9108-8D09-07DB-7DE2-606142B8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C3F5D-C4C3-7A71-15D8-34719EE28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02960-08B3-4EE1-5023-53263D1B8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160A7-C05F-2B63-3128-568DA9F2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729C-67E3-4F28-85E5-64CF2681570E}" type="datetimeFigureOut">
              <a:rPr lang="en-AT" smtClean="0"/>
              <a:t>03/07/2024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5428B-8E3D-B95A-CFF5-A4FDF9D3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0D067-0A39-E798-02D5-4CFEF4CC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0899-CEE2-4C15-A776-989EFF25FF2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0425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FC541-D845-4439-C075-1653213B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90346-4EDC-28FE-BD4E-BB56CF76F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57132-600D-788E-0F7F-5962EEAD6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31729C-67E3-4F28-85E5-64CF2681570E}" type="datetimeFigureOut">
              <a:rPr lang="en-AT" smtClean="0"/>
              <a:t>03/07/2024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5483A-7062-FAF9-89AA-323F222A1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60D0B-E6C5-61BC-5F89-E9EF72046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B0899-CEE2-4C15-A776-989EFF25FF22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2536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C546-A7C2-A9AE-AA7F-A5CCF033A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FPGA UBB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F10B8-FC68-F1C6-8647-DB1A150AC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11-03-2024</a:t>
            </a:r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26093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6DCD-230E-5A8B-8CC3-C6F5FCE9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27.06.23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94B8-34D6-8B07-E06B-239C56A16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Cristobal </a:t>
            </a:r>
            <a:r>
              <a:rPr lang="en-US" dirty="0" err="1"/>
              <a:t>probo</a:t>
            </a:r>
            <a:r>
              <a:rPr lang="en-US" dirty="0"/>
              <a:t> y </a:t>
            </a:r>
            <a:r>
              <a:rPr lang="en-US" dirty="0" err="1"/>
              <a:t>valido</a:t>
            </a:r>
            <a:r>
              <a:rPr lang="en-US" dirty="0"/>
              <a:t> las </a:t>
            </a:r>
            <a:r>
              <a:rPr lang="en-US" dirty="0" err="1"/>
              <a:t>detecciones</a:t>
            </a:r>
            <a:r>
              <a:rPr lang="en-US" dirty="0"/>
              <a:t>.</a:t>
            </a:r>
          </a:p>
          <a:p>
            <a:r>
              <a:rPr lang="en-US" dirty="0" err="1"/>
              <a:t>Habia</a:t>
            </a:r>
            <a:r>
              <a:rPr lang="en-US" dirty="0"/>
              <a:t> un bug </a:t>
            </a:r>
            <a:r>
              <a:rPr lang="en-US" dirty="0" err="1"/>
              <a:t>relacionado</a:t>
            </a:r>
            <a:r>
              <a:rPr lang="en-US" dirty="0"/>
              <a:t> al </a:t>
            </a:r>
            <a:r>
              <a:rPr lang="en-US" dirty="0" err="1"/>
              <a:t>reloj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se </a:t>
            </a:r>
            <a:r>
              <a:rPr lang="en-US" dirty="0" err="1"/>
              <a:t>arreglo</a:t>
            </a:r>
            <a:endParaRPr lang="en-US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59300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711D-1FBF-FB8A-BF9A-A79EC5DE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28.06.24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8A841-5838-4BDD-0DF3-DAF1429B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 con SW0 = 1, BOB SW0 = 0</a:t>
            </a:r>
          </a:p>
          <a:p>
            <a:r>
              <a:rPr lang="en-US" dirty="0" err="1"/>
              <a:t>Conectar</a:t>
            </a:r>
            <a:r>
              <a:rPr lang="en-US" dirty="0"/>
              <a:t> sync(fmc_la_p_00) de ALICE a </a:t>
            </a:r>
            <a:r>
              <a:rPr lang="en-US" dirty="0" err="1"/>
              <a:t>sync_ext</a:t>
            </a:r>
            <a:r>
              <a:rPr lang="en-US" dirty="0"/>
              <a:t>(fmc_la_p_32) de BOB para que la </a:t>
            </a:r>
            <a:r>
              <a:rPr lang="en-US" dirty="0" err="1"/>
              <a:t>senal</a:t>
            </a:r>
            <a:r>
              <a:rPr lang="en-US" dirty="0"/>
              <a:t> sync de Alice </a:t>
            </a:r>
            <a:r>
              <a:rPr lang="en-US" dirty="0" err="1"/>
              <a:t>vaya</a:t>
            </a:r>
            <a:r>
              <a:rPr lang="en-US" dirty="0"/>
              <a:t> a Bob</a:t>
            </a:r>
          </a:p>
          <a:p>
            <a:r>
              <a:rPr lang="en-US" dirty="0"/>
              <a:t>En Alice </a:t>
            </a:r>
            <a:r>
              <a:rPr lang="en-US" dirty="0" err="1"/>
              <a:t>monitorear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sync(fmc_la_p_04) y  MZI(fmc_la_p_18)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osciloscopio</a:t>
            </a:r>
            <a:r>
              <a:rPr lang="en-US" dirty="0"/>
              <a:t>. Usar sync </a:t>
            </a:r>
            <a:r>
              <a:rPr lang="en-US" dirty="0" err="1"/>
              <a:t>como</a:t>
            </a:r>
            <a:r>
              <a:rPr lang="en-US" dirty="0"/>
              <a:t> trigger</a:t>
            </a:r>
          </a:p>
          <a:p>
            <a:r>
              <a:rPr lang="en-US" dirty="0"/>
              <a:t>En Bob </a:t>
            </a:r>
            <a:r>
              <a:rPr lang="en-US" dirty="0" err="1"/>
              <a:t>monitorear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det</a:t>
            </a:r>
            <a:r>
              <a:rPr lang="en-US" dirty="0"/>
              <a:t> (fmc_la_p_24) que </a:t>
            </a:r>
            <a:r>
              <a:rPr lang="en-US" dirty="0" err="1"/>
              <a:t>corresponde</a:t>
            </a:r>
            <a:r>
              <a:rPr lang="en-US" dirty="0"/>
              <a:t> al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medicion</a:t>
            </a:r>
            <a:r>
              <a:rPr lang="en-US" dirty="0"/>
              <a:t>.</a:t>
            </a:r>
          </a:p>
          <a:p>
            <a:r>
              <a:rPr lang="en-US" dirty="0" err="1">
                <a:highlight>
                  <a:srgbClr val="FFFF00"/>
                </a:highlight>
              </a:rPr>
              <a:t>Ajustar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el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delay_pulse</a:t>
            </a:r>
            <a:r>
              <a:rPr lang="en-US" dirty="0">
                <a:highlight>
                  <a:srgbClr val="FFFF00"/>
                </a:highlight>
              </a:rPr>
              <a:t> hasta que </a:t>
            </a:r>
            <a:r>
              <a:rPr lang="en-US" dirty="0" err="1">
                <a:highlight>
                  <a:srgbClr val="FFFF00"/>
                </a:highlight>
              </a:rPr>
              <a:t>alcance</a:t>
            </a:r>
            <a:r>
              <a:rPr lang="en-US" dirty="0">
                <a:highlight>
                  <a:srgbClr val="FFFF00"/>
                </a:highlight>
              </a:rPr>
              <a:t> a det</a:t>
            </a:r>
            <a:endParaRPr lang="en-AT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60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F82F-27AF-BEDD-FD8D-E349FC91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28.06.24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70A2-819B-D7B8-2C29-4A5E6599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Conectar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laser, </a:t>
            </a:r>
            <a:r>
              <a:rPr lang="en-US" dirty="0" err="1"/>
              <a:t>modulador</a:t>
            </a:r>
            <a:r>
              <a:rPr lang="en-US" dirty="0"/>
              <a:t> de </a:t>
            </a:r>
            <a:r>
              <a:rPr lang="en-US" dirty="0" err="1"/>
              <a:t>intensidad</a:t>
            </a:r>
            <a:r>
              <a:rPr lang="en-US" dirty="0"/>
              <a:t>, </a:t>
            </a:r>
            <a:r>
              <a:rPr lang="en-US" dirty="0" err="1"/>
              <a:t>senal</a:t>
            </a:r>
            <a:r>
              <a:rPr lang="en-US" dirty="0"/>
              <a:t> MZI y BIAS</a:t>
            </a:r>
          </a:p>
          <a:p>
            <a:r>
              <a:rPr lang="en-US" dirty="0" err="1"/>
              <a:t>Conectar</a:t>
            </a:r>
            <a:r>
              <a:rPr lang="en-US" dirty="0"/>
              <a:t> detector, y usar </a:t>
            </a:r>
            <a:r>
              <a:rPr lang="en-US" dirty="0" err="1"/>
              <a:t>en</a:t>
            </a:r>
            <a:r>
              <a:rPr lang="en-US" dirty="0"/>
              <a:t> modo trigger</a:t>
            </a:r>
          </a:p>
          <a:p>
            <a:r>
              <a:rPr lang="en-US" dirty="0"/>
              <a:t>Mover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delay_det</a:t>
            </a:r>
            <a:r>
              <a:rPr lang="en-US" dirty="0"/>
              <a:t> hasta que se </a:t>
            </a:r>
            <a:r>
              <a:rPr lang="en-US" dirty="0" err="1"/>
              <a:t>maximizen</a:t>
            </a:r>
            <a:r>
              <a:rPr lang="en-US" dirty="0"/>
              <a:t> las </a:t>
            </a:r>
            <a:r>
              <a:rPr lang="en-US" dirty="0" err="1"/>
              <a:t>cuentas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9414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6787-25A0-2E56-0E20-D53F0B40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Genesys2_VideoDemoR1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D4F4-4EA0-CA87-7171-E59E1FAB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Display_clocks</a:t>
            </a:r>
            <a:endParaRPr lang="en-US" dirty="0"/>
          </a:p>
          <a:p>
            <a:pPr lvl="1"/>
            <a:r>
              <a:rPr lang="en-US" dirty="0" err="1"/>
              <a:t>Senales</a:t>
            </a:r>
            <a:r>
              <a:rPr lang="en-US" dirty="0"/>
              <a:t> de </a:t>
            </a:r>
            <a:r>
              <a:rPr lang="en-US" dirty="0" err="1"/>
              <a:t>reloj</a:t>
            </a:r>
            <a:r>
              <a:rPr lang="en-US" dirty="0"/>
              <a:t> para video</a:t>
            </a:r>
          </a:p>
          <a:p>
            <a:r>
              <a:rPr lang="en-US" dirty="0" err="1"/>
              <a:t>Dpti_ctrl</a:t>
            </a:r>
            <a:endParaRPr lang="en-US" dirty="0"/>
          </a:p>
          <a:p>
            <a:pPr lvl="1"/>
            <a:r>
              <a:rPr lang="en-US" dirty="0" err="1"/>
              <a:t>Interfaz</a:t>
            </a:r>
            <a:r>
              <a:rPr lang="en-US" dirty="0"/>
              <a:t> entre USB-JTAG y </a:t>
            </a:r>
            <a:r>
              <a:rPr lang="en-US" dirty="0" err="1"/>
              <a:t>memoria</a:t>
            </a:r>
            <a:r>
              <a:rPr lang="en-US" dirty="0"/>
              <a:t> DDR para </a:t>
            </a:r>
            <a:r>
              <a:rPr lang="en-US" dirty="0" err="1"/>
              <a:t>imagenes</a:t>
            </a:r>
            <a:endParaRPr lang="en-US" dirty="0"/>
          </a:p>
          <a:p>
            <a:r>
              <a:rPr lang="en-US" dirty="0"/>
              <a:t>DDR</a:t>
            </a:r>
          </a:p>
          <a:p>
            <a:pPr lvl="1"/>
            <a:r>
              <a:rPr lang="en-US" dirty="0"/>
              <a:t>Memoria para </a:t>
            </a:r>
            <a:r>
              <a:rPr lang="en-US" dirty="0" err="1"/>
              <a:t>guardar</a:t>
            </a:r>
            <a:r>
              <a:rPr lang="en-US" dirty="0"/>
              <a:t> 112 </a:t>
            </a:r>
            <a:r>
              <a:rPr lang="en-US" dirty="0" err="1"/>
              <a:t>imagenes</a:t>
            </a:r>
            <a:r>
              <a:rPr lang="en-US" dirty="0"/>
              <a:t> 1920x1080p</a:t>
            </a:r>
          </a:p>
          <a:p>
            <a:r>
              <a:rPr lang="en-US" dirty="0"/>
              <a:t>DVID</a:t>
            </a:r>
          </a:p>
          <a:p>
            <a:pPr lvl="1"/>
            <a:r>
              <a:rPr lang="en-US" dirty="0"/>
              <a:t>Video interface (HDMI)</a:t>
            </a:r>
          </a:p>
          <a:p>
            <a:r>
              <a:rPr lang="en-US" dirty="0" err="1"/>
              <a:t>VideoLineBuffer</a:t>
            </a:r>
            <a:endParaRPr lang="en-US" dirty="0"/>
          </a:p>
          <a:p>
            <a:pPr lvl="1"/>
            <a:r>
              <a:rPr lang="en-US" dirty="0"/>
              <a:t>Video buffer</a:t>
            </a:r>
          </a:p>
          <a:p>
            <a:r>
              <a:rPr lang="en-US" dirty="0" err="1"/>
              <a:t>Video_sync_gen</a:t>
            </a:r>
            <a:endParaRPr lang="en-US" dirty="0"/>
          </a:p>
          <a:p>
            <a:pPr lvl="1"/>
            <a:r>
              <a:rPr lang="en-US" dirty="0"/>
              <a:t>Video signals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26674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7C07-7F94-DEC5-9B8E-E168C196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Genesys2_VideoDemoR1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B3F5-B9B9-9405-0FBB-794AA977A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Sync_pulse_det</a:t>
            </a:r>
            <a:endParaRPr lang="en-US" dirty="0"/>
          </a:p>
          <a:p>
            <a:pPr lvl="1"/>
            <a:r>
              <a:rPr lang="en-US" dirty="0"/>
              <a:t>Genera </a:t>
            </a:r>
            <a:r>
              <a:rPr lang="en-US" dirty="0" err="1"/>
              <a:t>el</a:t>
            </a:r>
            <a:r>
              <a:rPr lang="en-US" dirty="0"/>
              <a:t> sync general,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pulso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intensity mod (y </a:t>
            </a:r>
            <a:r>
              <a:rPr lang="en-US" dirty="0" err="1"/>
              <a:t>el</a:t>
            </a:r>
            <a:r>
              <a:rPr lang="en-US" dirty="0"/>
              <a:t> trigger para det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obsoleto</a:t>
            </a:r>
            <a:r>
              <a:rPr lang="en-US" dirty="0"/>
              <a:t>)</a:t>
            </a:r>
          </a:p>
          <a:p>
            <a:r>
              <a:rPr lang="en-US" dirty="0"/>
              <a:t>PmodDA2</a:t>
            </a:r>
          </a:p>
          <a:p>
            <a:pPr lvl="1"/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bias para </a:t>
            </a:r>
            <a:r>
              <a:rPr lang="en-US" dirty="0" err="1"/>
              <a:t>el</a:t>
            </a:r>
            <a:r>
              <a:rPr lang="en-US" dirty="0"/>
              <a:t> intensity modulator</a:t>
            </a:r>
          </a:p>
          <a:p>
            <a:r>
              <a:rPr lang="en-US" dirty="0" err="1"/>
              <a:t>Tick_gen</a:t>
            </a:r>
            <a:endParaRPr lang="en-US" dirty="0"/>
          </a:p>
          <a:p>
            <a:pPr lvl="1"/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reloj</a:t>
            </a:r>
            <a:r>
              <a:rPr lang="en-US" dirty="0"/>
              <a:t> para la </a:t>
            </a:r>
            <a:r>
              <a:rPr lang="en-US" dirty="0" err="1"/>
              <a:t>comunicacion</a:t>
            </a:r>
            <a:r>
              <a:rPr lang="en-US" dirty="0"/>
              <a:t> serial</a:t>
            </a:r>
          </a:p>
          <a:p>
            <a:r>
              <a:rPr lang="en-US" dirty="0"/>
              <a:t>UART_RX</a:t>
            </a:r>
          </a:p>
          <a:p>
            <a:pPr lvl="1"/>
            <a:r>
              <a:rPr lang="en-US" dirty="0" err="1"/>
              <a:t>Recibe</a:t>
            </a:r>
            <a:r>
              <a:rPr lang="en-US" dirty="0"/>
              <a:t> </a:t>
            </a:r>
            <a:r>
              <a:rPr lang="en-US" dirty="0" err="1"/>
              <a:t>parametros</a:t>
            </a:r>
            <a:r>
              <a:rPr lang="en-US" dirty="0"/>
              <a:t> del </a:t>
            </a:r>
            <a:r>
              <a:rPr lang="en-US" dirty="0" err="1"/>
              <a:t>computador</a:t>
            </a:r>
            <a:r>
              <a:rPr lang="en-US" dirty="0"/>
              <a:t> via </a:t>
            </a:r>
            <a:r>
              <a:rPr lang="en-US" dirty="0" err="1"/>
              <a:t>el</a:t>
            </a:r>
            <a:r>
              <a:rPr lang="en-US" dirty="0"/>
              <a:t> USB-UART</a:t>
            </a:r>
          </a:p>
          <a:p>
            <a:r>
              <a:rPr lang="en-US" dirty="0" err="1"/>
              <a:t>UART_Tx</a:t>
            </a:r>
            <a:endParaRPr lang="en-US" dirty="0"/>
          </a:p>
          <a:p>
            <a:pPr lvl="1"/>
            <a:r>
              <a:rPr lang="en-US" dirty="0"/>
              <a:t>Envia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la FPGA hasta </a:t>
            </a:r>
            <a:r>
              <a:rPr lang="en-US" dirty="0" err="1"/>
              <a:t>el</a:t>
            </a:r>
            <a:r>
              <a:rPr lang="en-US" dirty="0"/>
              <a:t> PC</a:t>
            </a:r>
          </a:p>
          <a:p>
            <a:r>
              <a:rPr lang="en-US" dirty="0" err="1"/>
              <a:t>Control_Parametros</a:t>
            </a:r>
            <a:endParaRPr lang="en-US" dirty="0"/>
          </a:p>
          <a:p>
            <a:pPr lvl="1"/>
            <a:r>
              <a:rPr lang="en-US" dirty="0" err="1"/>
              <a:t>Actualiza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parametros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la FPGA</a:t>
            </a:r>
          </a:p>
          <a:p>
            <a:r>
              <a:rPr lang="en-US" dirty="0" err="1"/>
              <a:t>AccCuentas</a:t>
            </a:r>
            <a:endParaRPr lang="en-US" dirty="0"/>
          </a:p>
          <a:p>
            <a:pPr lvl="1"/>
            <a:r>
              <a:rPr lang="en-US" dirty="0" err="1"/>
              <a:t>Adquiere</a:t>
            </a:r>
            <a:r>
              <a:rPr lang="en-US" dirty="0"/>
              <a:t> la data de </a:t>
            </a:r>
            <a:r>
              <a:rPr lang="en-US" dirty="0" err="1"/>
              <a:t>los</a:t>
            </a:r>
            <a:r>
              <a:rPr lang="en-US" dirty="0"/>
              <a:t> detectors y </a:t>
            </a:r>
            <a:r>
              <a:rPr lang="en-US" dirty="0" err="1"/>
              <a:t>suma</a:t>
            </a:r>
            <a:r>
              <a:rPr lang="en-US" dirty="0"/>
              <a:t> un </a:t>
            </a:r>
            <a:r>
              <a:rPr lang="en-US" dirty="0" err="1"/>
              <a:t>cierto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registro</a:t>
            </a:r>
            <a:endParaRPr lang="en-US" dirty="0"/>
          </a:p>
          <a:p>
            <a:r>
              <a:rPr lang="en-US" dirty="0" err="1"/>
              <a:t>Control_DM</a:t>
            </a:r>
            <a:endParaRPr lang="en-US" dirty="0"/>
          </a:p>
          <a:p>
            <a:pPr lvl="1"/>
            <a:r>
              <a:rPr lang="en-US" dirty="0" err="1"/>
              <a:t>Controla</a:t>
            </a:r>
            <a:r>
              <a:rPr lang="en-US" dirty="0"/>
              <a:t> la </a:t>
            </a:r>
            <a:r>
              <a:rPr lang="en-US" dirty="0" err="1"/>
              <a:t>secuencia</a:t>
            </a:r>
            <a:r>
              <a:rPr lang="en-US" dirty="0"/>
              <a:t> del </a:t>
            </a:r>
            <a:r>
              <a:rPr lang="en-US" dirty="0" err="1"/>
              <a:t>experimento</a:t>
            </a:r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31962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92A7-883A-03A4-92EC-6C1EFFFC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Control_DM</a:t>
            </a:r>
            <a:endParaRPr lang="en-A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28F0EF-97C6-EFCD-8654-DB3FC230A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213" y="1771492"/>
            <a:ext cx="2768332" cy="48765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8DF49F-0486-4562-F938-EE9CC90031A5}"/>
              </a:ext>
            </a:extLst>
          </p:cNvPr>
          <p:cNvSpPr txBox="1"/>
          <p:nvPr/>
        </p:nvSpPr>
        <p:spPr>
          <a:xfrm>
            <a:off x="2872596" y="3666226"/>
            <a:ext cx="2199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Falta la </a:t>
            </a:r>
            <a:r>
              <a:rPr lang="en-US" dirty="0" err="1"/>
              <a:t>generacion</a:t>
            </a:r>
            <a:r>
              <a:rPr lang="en-US" dirty="0"/>
              <a:t> del </a:t>
            </a:r>
            <a:r>
              <a:rPr lang="en-US" dirty="0" err="1"/>
              <a:t>pulso</a:t>
            </a:r>
            <a:r>
              <a:rPr lang="en-US" dirty="0"/>
              <a:t> …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27415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81C4-5297-3B8F-1DB2-0916B44E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F528C-C78C-25B8-C593-C45C2371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cuantos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frame/ </a:t>
            </a:r>
            <a:r>
              <a:rPr lang="en-US" dirty="0">
                <a:highlight>
                  <a:srgbClr val="FFFF00"/>
                </a:highlight>
              </a:rPr>
              <a:t>1 </a:t>
            </a:r>
            <a:r>
              <a:rPr lang="en-US" dirty="0" err="1">
                <a:highlight>
                  <a:srgbClr val="FFFF00"/>
                </a:highlight>
              </a:rPr>
              <a:t>pulso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por</a:t>
            </a:r>
            <a:r>
              <a:rPr lang="en-US" dirty="0">
                <a:highlight>
                  <a:srgbClr val="FFFF00"/>
                </a:highlight>
              </a:rPr>
              <a:t> frame </a:t>
            </a:r>
            <a:r>
              <a:rPr lang="en-US" dirty="0" err="1">
                <a:highlight>
                  <a:srgbClr val="FFFF00"/>
                </a:highlight>
              </a:rPr>
              <a:t>pero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dejar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listo</a:t>
            </a:r>
            <a:r>
              <a:rPr lang="en-US" dirty="0">
                <a:highlight>
                  <a:srgbClr val="FFFF00"/>
                </a:highlight>
              </a:rPr>
              <a:t> para </a:t>
            </a:r>
            <a:r>
              <a:rPr lang="en-US" dirty="0" err="1">
                <a:highlight>
                  <a:srgbClr val="FFFF00"/>
                </a:highlight>
              </a:rPr>
              <a:t>hacer</a:t>
            </a:r>
            <a:r>
              <a:rPr lang="en-US" dirty="0">
                <a:highlight>
                  <a:srgbClr val="FFFF00"/>
                </a:highlight>
              </a:rPr>
              <a:t> N </a:t>
            </a:r>
            <a:r>
              <a:rPr lang="en-US" dirty="0" err="1">
                <a:highlight>
                  <a:srgbClr val="FFFF00"/>
                </a:highlight>
              </a:rPr>
              <a:t>pulsos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por</a:t>
            </a:r>
            <a:r>
              <a:rPr lang="en-US" dirty="0">
                <a:highlight>
                  <a:srgbClr val="FFFF00"/>
                </a:highlight>
              </a:rPr>
              <a:t> frame</a:t>
            </a:r>
          </a:p>
          <a:p>
            <a:r>
              <a:rPr lang="en-US" dirty="0" err="1"/>
              <a:t>Necesitamos</a:t>
            </a:r>
            <a:r>
              <a:rPr lang="en-US" dirty="0"/>
              <a:t> info </a:t>
            </a:r>
            <a:r>
              <a:rPr lang="en-US" dirty="0" err="1"/>
              <a:t>pulso</a:t>
            </a:r>
            <a:r>
              <a:rPr lang="en-US" dirty="0"/>
              <a:t> a </a:t>
            </a:r>
            <a:r>
              <a:rPr lang="en-US" dirty="0" err="1"/>
              <a:t>pulso</a:t>
            </a:r>
            <a:r>
              <a:rPr lang="en-US" dirty="0"/>
              <a:t>? </a:t>
            </a:r>
            <a:r>
              <a:rPr lang="en-US" dirty="0">
                <a:highlight>
                  <a:srgbClr val="FFFF00"/>
                </a:highlight>
              </a:rPr>
              <a:t>Si</a:t>
            </a:r>
          </a:p>
          <a:p>
            <a:r>
              <a:rPr lang="en-US" dirty="0"/>
              <a:t>Como </a:t>
            </a:r>
            <a:r>
              <a:rPr lang="en-US" dirty="0" err="1"/>
              <a:t>muestro</a:t>
            </a:r>
            <a:r>
              <a:rPr lang="en-US" dirty="0"/>
              <a:t> la data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? </a:t>
            </a:r>
            <a:r>
              <a:rPr lang="en-US" dirty="0">
                <a:highlight>
                  <a:srgbClr val="FFFF00"/>
                </a:highlight>
              </a:rPr>
              <a:t>Se </a:t>
            </a:r>
            <a:r>
              <a:rPr lang="en-US" dirty="0" err="1">
                <a:highlight>
                  <a:srgbClr val="FFFF00"/>
                </a:highlight>
              </a:rPr>
              <a:t>queda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en</a:t>
            </a:r>
            <a:r>
              <a:rPr lang="en-US" dirty="0">
                <a:highlight>
                  <a:srgbClr val="FFFF00"/>
                </a:highlight>
              </a:rPr>
              <a:t> standby</a:t>
            </a:r>
          </a:p>
          <a:p>
            <a:r>
              <a:rPr lang="en-US" dirty="0" err="1"/>
              <a:t>Pendiente</a:t>
            </a:r>
            <a:r>
              <a:rPr lang="en-US" dirty="0"/>
              <a:t> </a:t>
            </a:r>
            <a:r>
              <a:rPr lang="en-US" dirty="0" err="1">
                <a:highlight>
                  <a:srgbClr val="FFFF00"/>
                </a:highlight>
              </a:rPr>
              <a:t>Cargar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secuencia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aleatoria</a:t>
            </a:r>
            <a:r>
              <a:rPr lang="en-US" dirty="0">
                <a:highlight>
                  <a:srgbClr val="FFFF00"/>
                </a:highlight>
              </a:rPr>
              <a:t> de </a:t>
            </a:r>
            <a:r>
              <a:rPr lang="en-US" dirty="0" err="1">
                <a:highlight>
                  <a:srgbClr val="FFFF00"/>
                </a:highlight>
              </a:rPr>
              <a:t>sequre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16431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A5C0-B3FE-6963-3408-8C2711A4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Daniel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7066-F3FA-6E33-9CCF-BBA529E3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PCB FMC mezzanine para </a:t>
            </a:r>
            <a:r>
              <a:rPr lang="en-US" dirty="0" err="1"/>
              <a:t>mejorar</a:t>
            </a:r>
            <a:r>
              <a:rPr lang="en-US" dirty="0"/>
              <a:t> data</a:t>
            </a:r>
          </a:p>
          <a:p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eurocircuits</a:t>
            </a:r>
            <a:r>
              <a:rPr lang="en-US" dirty="0"/>
              <a:t> y comparer project con Gustavo</a:t>
            </a:r>
          </a:p>
          <a:p>
            <a:r>
              <a:rPr lang="en-US" dirty="0" err="1"/>
              <a:t>Sincronizar</a:t>
            </a:r>
            <a:r>
              <a:rPr lang="en-US" dirty="0"/>
              <a:t> las FPGA</a:t>
            </a:r>
          </a:p>
          <a:p>
            <a:r>
              <a:rPr lang="en-US" dirty="0" err="1"/>
              <a:t>Crear</a:t>
            </a:r>
            <a:r>
              <a:rPr lang="en-US" dirty="0"/>
              <a:t> Proyecto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8333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8B1E-117F-5F73-30FF-26AC0EE2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Cristobal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ADAB9-4995-C5CF-C3E5-9BDA69E4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Cargar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bitstream FPGA_UBB\Final_FPGA_UBB\Genesys2_VideoDemoR1\Genesys2_VideoDemoR1.runs\impl_1\Genesys2_VideoDemoR1.bit  </a:t>
            </a:r>
            <a:r>
              <a:rPr lang="en-US" dirty="0" err="1"/>
              <a:t>en</a:t>
            </a:r>
            <a:r>
              <a:rPr lang="en-US" dirty="0"/>
              <a:t> la FPGA</a:t>
            </a:r>
          </a:p>
          <a:p>
            <a:r>
              <a:rPr lang="en-US" dirty="0" err="1"/>
              <a:t>Correr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GUI que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\FPGA_UBB\Final_FPGA_UBB\SOFTWARE BASE-UART\</a:t>
            </a:r>
            <a:r>
              <a:rPr lang="en-US" dirty="0" err="1"/>
              <a:t>driver_PM_software</a:t>
            </a:r>
            <a:r>
              <a:rPr lang="en-US" dirty="0"/>
              <a:t>\bin\Debug\ driver_PM_software.exe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03179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82A8-4850-F81A-852A-84616E12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Cristobal (Para </a:t>
            </a:r>
            <a:r>
              <a:rPr lang="en-US" dirty="0" err="1"/>
              <a:t>pulso</a:t>
            </a:r>
            <a:r>
              <a:rPr lang="en-US" dirty="0"/>
              <a:t> </a:t>
            </a:r>
            <a:r>
              <a:rPr lang="en-US" dirty="0" err="1"/>
              <a:t>optico</a:t>
            </a:r>
            <a:r>
              <a:rPr lang="en-US" dirty="0"/>
              <a:t>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2B41-528D-E849-6818-E6D669C4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Colocar</a:t>
            </a:r>
            <a:r>
              <a:rPr lang="en-US" dirty="0"/>
              <a:t> SW(0) = 1</a:t>
            </a:r>
          </a:p>
          <a:p>
            <a:r>
              <a:rPr lang="en-US" dirty="0"/>
              <a:t>En GUI Start, luego </a:t>
            </a:r>
            <a:r>
              <a:rPr lang="en-US" dirty="0" err="1"/>
              <a:t>Monitorear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Puerto LA18_P_CC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osciloscopio</a:t>
            </a:r>
            <a:r>
              <a:rPr lang="en-US" dirty="0"/>
              <a:t>. </a:t>
            </a:r>
            <a:r>
              <a:rPr lang="en-US" dirty="0" err="1"/>
              <a:t>Debe</a:t>
            </a:r>
            <a:r>
              <a:rPr lang="en-US" dirty="0"/>
              <a:t> ser </a:t>
            </a:r>
            <a:r>
              <a:rPr lang="en-US" dirty="0" err="1"/>
              <a:t>pulso</a:t>
            </a:r>
            <a:r>
              <a:rPr lang="en-US" dirty="0"/>
              <a:t> </a:t>
            </a:r>
            <a:r>
              <a:rPr lang="en-US" dirty="0" err="1"/>
              <a:t>cuadrado</a:t>
            </a:r>
            <a:r>
              <a:rPr lang="en-US" dirty="0"/>
              <a:t> </a:t>
            </a:r>
            <a:r>
              <a:rPr lang="en-US" dirty="0" err="1"/>
              <a:t>aprox</a:t>
            </a:r>
            <a:r>
              <a:rPr lang="en-US" dirty="0"/>
              <a:t> 1.8V, </a:t>
            </a:r>
            <a:r>
              <a:rPr lang="en-US" dirty="0" err="1"/>
              <a:t>frecuencia</a:t>
            </a:r>
            <a:r>
              <a:rPr lang="en-US" dirty="0"/>
              <a:t> dada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parametro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 GUI. Luego pasar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pulso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AMP y </a:t>
            </a:r>
            <a:r>
              <a:rPr lang="en-US" dirty="0" err="1"/>
              <a:t>ajustar</a:t>
            </a:r>
            <a:r>
              <a:rPr lang="en-US" dirty="0"/>
              <a:t> para IM.</a:t>
            </a:r>
          </a:p>
          <a:p>
            <a:r>
              <a:rPr lang="en-US" dirty="0"/>
              <a:t>Pulsar </a:t>
            </a:r>
            <a:r>
              <a:rPr lang="en-US" dirty="0" err="1"/>
              <a:t>el</a:t>
            </a:r>
            <a:r>
              <a:rPr lang="en-US" dirty="0"/>
              <a:t> IM, </a:t>
            </a:r>
            <a:r>
              <a:rPr lang="en-US" dirty="0" err="1"/>
              <a:t>evaluar</a:t>
            </a:r>
            <a:r>
              <a:rPr lang="en-US" dirty="0"/>
              <a:t> la maxima </a:t>
            </a:r>
            <a:r>
              <a:rPr lang="en-US" dirty="0" err="1"/>
              <a:t>velocidad</a:t>
            </a:r>
            <a:r>
              <a:rPr lang="en-US" dirty="0"/>
              <a:t>, </a:t>
            </a:r>
            <a:r>
              <a:rPr lang="en-US" dirty="0" err="1"/>
              <a:t>detectando</a:t>
            </a:r>
            <a:r>
              <a:rPr lang="en-US" dirty="0"/>
              <a:t> con un </a:t>
            </a:r>
            <a:r>
              <a:rPr lang="en-US" dirty="0" err="1"/>
              <a:t>fotodiodo</a:t>
            </a:r>
            <a:r>
              <a:rPr lang="en-US" dirty="0"/>
              <a:t> y </a:t>
            </a:r>
            <a:r>
              <a:rPr lang="en-US" dirty="0" err="1"/>
              <a:t>visualizando</a:t>
            </a:r>
            <a:r>
              <a:rPr lang="en-US" dirty="0"/>
              <a:t> con </a:t>
            </a:r>
            <a:r>
              <a:rPr lang="en-US" dirty="0" err="1"/>
              <a:t>osciloscopio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7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82A8-4850-F81A-852A-84616E12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Cristobal (detector)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2B41-528D-E849-6818-E6D669C4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Usar un </a:t>
            </a:r>
            <a:r>
              <a:rPr lang="en-US" dirty="0" err="1"/>
              <a:t>generador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r>
              <a:rPr lang="en-US" dirty="0"/>
              <a:t>, </a:t>
            </a:r>
            <a:r>
              <a:rPr lang="en-US" dirty="0" err="1"/>
              <a:t>preparar</a:t>
            </a:r>
            <a:r>
              <a:rPr lang="en-US" dirty="0"/>
              <a:t> un </a:t>
            </a:r>
            <a:r>
              <a:rPr lang="en-US" dirty="0" err="1"/>
              <a:t>pulso</a:t>
            </a:r>
            <a:r>
              <a:rPr lang="en-US" dirty="0"/>
              <a:t> 0-1.8V </a:t>
            </a:r>
            <a:r>
              <a:rPr lang="en-US" dirty="0" err="1"/>
              <a:t>corto</a:t>
            </a:r>
            <a:r>
              <a:rPr lang="en-US" dirty="0"/>
              <a:t>, </a:t>
            </a:r>
            <a:r>
              <a:rPr lang="en-US" dirty="0" err="1"/>
              <a:t>parecido</a:t>
            </a:r>
            <a:r>
              <a:rPr lang="en-US" dirty="0"/>
              <a:t> al </a:t>
            </a:r>
            <a:r>
              <a:rPr lang="en-US" dirty="0" err="1"/>
              <a:t>pulso</a:t>
            </a:r>
            <a:r>
              <a:rPr lang="en-US" dirty="0"/>
              <a:t> que genera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IDQCube</a:t>
            </a:r>
            <a:r>
              <a:rPr lang="en-US" dirty="0"/>
              <a:t>, f = 1MHz, output pulse width = 10 ns. </a:t>
            </a:r>
            <a:r>
              <a:rPr lang="en-US" dirty="0" err="1"/>
              <a:t>Conectar</a:t>
            </a:r>
            <a:r>
              <a:rPr lang="en-US" dirty="0"/>
              <a:t> a LA01_PCC (det0) y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GUI click </a:t>
            </a:r>
            <a:r>
              <a:rPr lang="en-US" dirty="0" err="1"/>
              <a:t>en</a:t>
            </a:r>
            <a:r>
              <a:rPr lang="en-US" dirty="0"/>
              <a:t> START. </a:t>
            </a:r>
            <a:r>
              <a:rPr lang="en-US" dirty="0" err="1"/>
              <a:t>Width_det</a:t>
            </a:r>
            <a:r>
              <a:rPr lang="en-US" dirty="0"/>
              <a:t> = 10000 (10us). </a:t>
            </a:r>
            <a:r>
              <a:rPr lang="en-US" dirty="0" err="1"/>
              <a:t>Deberias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10 </a:t>
            </a:r>
            <a:r>
              <a:rPr lang="en-US" dirty="0" err="1"/>
              <a:t>cuentas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GUI</a:t>
            </a:r>
          </a:p>
          <a:p>
            <a:r>
              <a:rPr lang="en-US" dirty="0" err="1"/>
              <a:t>Repetir</a:t>
            </a:r>
            <a:r>
              <a:rPr lang="en-US" dirty="0"/>
              <a:t> </a:t>
            </a:r>
            <a:r>
              <a:rPr lang="en-US" dirty="0" err="1"/>
              <a:t>conectando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Puerto de entrada LA01_P_CC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realidad</a:t>
            </a:r>
            <a:r>
              <a:rPr lang="en-US" dirty="0"/>
              <a:t> es LA17)(det1)</a:t>
            </a:r>
          </a:p>
        </p:txBody>
      </p:sp>
    </p:spTree>
    <p:extLst>
      <p:ext uri="{BB962C8B-B14F-4D97-AF65-F5344CB8AC3E}">
        <p14:creationId xmlns:p14="http://schemas.microsoft.com/office/powerpoint/2010/main" val="31499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622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FPGA UBB</vt:lpstr>
      <vt:lpstr>Genesys2_VideoDemoR1</vt:lpstr>
      <vt:lpstr>Genesys2_VideoDemoR1</vt:lpstr>
      <vt:lpstr>Control_DM</vt:lpstr>
      <vt:lpstr>TO DO</vt:lpstr>
      <vt:lpstr>Daniel</vt:lpstr>
      <vt:lpstr>Cristobal</vt:lpstr>
      <vt:lpstr>Cristobal (Para pulso optico)</vt:lpstr>
      <vt:lpstr>Cristobal (detector)</vt:lpstr>
      <vt:lpstr>27.06.23</vt:lpstr>
      <vt:lpstr>28.06.24</vt:lpstr>
      <vt:lpstr>28.06.24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UBB</dc:title>
  <dc:creator>daniel martinez</dc:creator>
  <cp:lastModifiedBy>daniel martinez</cp:lastModifiedBy>
  <cp:revision>5</cp:revision>
  <dcterms:created xsi:type="dcterms:W3CDTF">2024-03-11T08:52:50Z</dcterms:created>
  <dcterms:modified xsi:type="dcterms:W3CDTF">2024-07-03T16:57:07Z</dcterms:modified>
</cp:coreProperties>
</file>