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30"/>
  </p:notesMasterIdLst>
  <p:sldIdLst>
    <p:sldId id="256" r:id="rId2"/>
    <p:sldId id="257" r:id="rId3"/>
    <p:sldId id="289" r:id="rId4"/>
    <p:sldId id="258" r:id="rId5"/>
    <p:sldId id="264" r:id="rId6"/>
    <p:sldId id="259" r:id="rId7"/>
    <p:sldId id="260" r:id="rId8"/>
    <p:sldId id="261" r:id="rId9"/>
    <p:sldId id="290" r:id="rId10"/>
    <p:sldId id="286" r:id="rId11"/>
    <p:sldId id="292" r:id="rId12"/>
    <p:sldId id="291" r:id="rId13"/>
    <p:sldId id="285" r:id="rId14"/>
    <p:sldId id="287" r:id="rId15"/>
    <p:sldId id="280" r:id="rId16"/>
    <p:sldId id="293" r:id="rId17"/>
    <p:sldId id="278" r:id="rId18"/>
    <p:sldId id="288" r:id="rId19"/>
    <p:sldId id="294" r:id="rId20"/>
    <p:sldId id="284" r:id="rId21"/>
    <p:sldId id="267" r:id="rId22"/>
    <p:sldId id="297" r:id="rId23"/>
    <p:sldId id="296" r:id="rId24"/>
    <p:sldId id="263" r:id="rId25"/>
    <p:sldId id="266" r:id="rId26"/>
    <p:sldId id="262" r:id="rId27"/>
    <p:sldId id="282" r:id="rId28"/>
    <p:sldId id="283"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s Bahiense" initials="MB" lastIdx="7" clrIdx="0">
    <p:extLst>
      <p:ext uri="{19B8F6BF-5375-455C-9EA6-DF929625EA0E}">
        <p15:presenceInfo xmlns:p15="http://schemas.microsoft.com/office/powerpoint/2012/main" userId="5e7f4f7a3effe3df" providerId="Windows Live"/>
      </p:ext>
    </p:extLst>
  </p:cmAuthor>
  <p:cmAuthor id="2" name="Carlos Augusto Mar" initials="CAM"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autoAdjust="0"/>
  </p:normalViewPr>
  <p:slideViewPr>
    <p:cSldViewPr snapToGrid="0">
      <p:cViewPr varScale="1">
        <p:scale>
          <a:sx n="69" d="100"/>
          <a:sy n="69" d="100"/>
        </p:scale>
        <p:origin x="78" y="186"/>
      </p:cViewPr>
      <p:guideLst>
        <p:guide orient="horz" pos="2160"/>
        <p:guide pos="3840"/>
      </p:guideLst>
    </p:cSldViewPr>
  </p:slideViewPr>
  <p:outlineViewPr>
    <p:cViewPr>
      <p:scale>
        <a:sx n="33" d="100"/>
        <a:sy n="33" d="100"/>
      </p:scale>
      <p:origin x="0" y="3174"/>
    </p:cViewPr>
  </p:outlin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3-30T00:34:26.086" idx="4">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5-03-29T19:25:05.268" idx="2">
    <p:pos x="4400" y="845"/>
    <p:text>Aqui você precisa mostrar o cenário ou cenários nos quais o problema a ser tratado está inserido!!!
Você deveria de alguma forma indicar aqui as empresas de saneamento básico. Fazer referência a elas e depois especificamente a Águas do Amazonas
O tópico estreitar relação com Cliente significa o que ?</p:text>
  </p:cm>
  <p:cm authorId="1" dt="2015-03-30T00:14:50.072" idx="2">
    <p:pos x="4400" y="981"/>
    <p:text>Realmente fugi do contexto.. esse estreitar era um benefício da modernização...</p:text>
    <p:extLst>
      <p:ext uri="{C676402C-5697-4E1C-873F-D02D1690AC5C}">
        <p15:threadingInfo xmlns:p15="http://schemas.microsoft.com/office/powerpoint/2012/main" timeZoneBias="240">
          <p15:parentCm authorId="2"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3-30T00:54:51.855" idx="6">
    <p:pos x="10" y="10"/>
    <p:text>Devo por aqui a etapa de configuração da URA?</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36EC-32FF-41DC-A83A-7E8DEDF93262}" type="doc">
      <dgm:prSet loTypeId="urn:microsoft.com/office/officeart/2008/layout/VerticalAccentList" loCatId="list" qsTypeId="urn:microsoft.com/office/officeart/2005/8/quickstyle/simple1" qsCatId="simple" csTypeId="urn:microsoft.com/office/officeart/2005/8/colors/colorful5" csCatId="colorful" phldr="1"/>
      <dgm:spPr/>
      <dgm:t>
        <a:bodyPr/>
        <a:lstStyle/>
        <a:p>
          <a:endParaRPr lang="pt-BR"/>
        </a:p>
      </dgm:t>
    </dgm:pt>
    <dgm:pt modelId="{D6EECC92-5D84-4BCD-BAF6-36BFBD139159}">
      <dgm:prSet phldrT="[Texto]"/>
      <dgm:spPr/>
      <dgm:t>
        <a:bodyPr/>
        <a:lstStyle/>
        <a:p>
          <a:r>
            <a:rPr lang="pt-BR" dirty="0" smtClean="0"/>
            <a:t> 1 – Introdução</a:t>
          </a:r>
          <a:endParaRPr lang="pt-BR" dirty="0"/>
        </a:p>
      </dgm:t>
    </dgm:pt>
    <dgm:pt modelId="{DCD73BB8-D6B4-480E-9FD9-D645F1D13361}" type="parTrans" cxnId="{FF8E67F1-5913-401F-BCB0-4A5D8BB15F7E}">
      <dgm:prSet/>
      <dgm:spPr/>
      <dgm:t>
        <a:bodyPr/>
        <a:lstStyle/>
        <a:p>
          <a:endParaRPr lang="pt-BR"/>
        </a:p>
      </dgm:t>
    </dgm:pt>
    <dgm:pt modelId="{8A17644E-B04B-4EAC-8EBC-1C1B40188836}" type="sibTrans" cxnId="{FF8E67F1-5913-401F-BCB0-4A5D8BB15F7E}">
      <dgm:prSet/>
      <dgm:spPr/>
      <dgm:t>
        <a:bodyPr/>
        <a:lstStyle/>
        <a:p>
          <a:endParaRPr lang="pt-BR"/>
        </a:p>
      </dgm:t>
    </dgm:pt>
    <dgm:pt modelId="{8FBD95EA-857D-4689-A40A-7F8C6D3C0C5B}">
      <dgm:prSet phldrT="[Texto]"/>
      <dgm:spPr/>
      <dgm:t>
        <a:bodyPr/>
        <a:lstStyle/>
        <a:p>
          <a:r>
            <a:rPr lang="pt-BR" dirty="0" smtClean="0"/>
            <a:t>2 – Problema</a:t>
          </a:r>
          <a:endParaRPr lang="pt-BR" dirty="0"/>
        </a:p>
      </dgm:t>
    </dgm:pt>
    <dgm:pt modelId="{442AB333-F401-4003-AE4D-52F13B617426}" type="parTrans" cxnId="{0F0B946A-A24E-44A8-9DAE-E2F92630D18C}">
      <dgm:prSet/>
      <dgm:spPr/>
      <dgm:t>
        <a:bodyPr/>
        <a:lstStyle/>
        <a:p>
          <a:endParaRPr lang="pt-BR"/>
        </a:p>
      </dgm:t>
    </dgm:pt>
    <dgm:pt modelId="{7D43C934-D8AE-4469-8CA7-19141AAEC108}" type="sibTrans" cxnId="{0F0B946A-A24E-44A8-9DAE-E2F92630D18C}">
      <dgm:prSet/>
      <dgm:spPr/>
      <dgm:t>
        <a:bodyPr/>
        <a:lstStyle/>
        <a:p>
          <a:endParaRPr lang="pt-BR"/>
        </a:p>
      </dgm:t>
    </dgm:pt>
    <dgm:pt modelId="{3A4CC57D-BB8C-4C32-8AD7-318C3BE87BEB}">
      <dgm:prSet phldrT="[Texto]"/>
      <dgm:spPr/>
      <dgm:t>
        <a:bodyPr/>
        <a:lstStyle/>
        <a:p>
          <a:r>
            <a:rPr lang="pt-BR" dirty="0" smtClean="0"/>
            <a:t>3 – Objetivo</a:t>
          </a:r>
          <a:endParaRPr lang="pt-BR" dirty="0"/>
        </a:p>
      </dgm:t>
    </dgm:pt>
    <dgm:pt modelId="{CC8CCCF6-9A61-4F91-B7D0-6773A6836F77}" type="sibTrans" cxnId="{F169C608-BEC2-4AF1-A638-7245EE56961E}">
      <dgm:prSet/>
      <dgm:spPr/>
      <dgm:t>
        <a:bodyPr/>
        <a:lstStyle/>
        <a:p>
          <a:endParaRPr lang="pt-BR"/>
        </a:p>
      </dgm:t>
    </dgm:pt>
    <dgm:pt modelId="{262F1B68-E0AE-4787-BC3E-9079EAB9722E}" type="parTrans" cxnId="{F169C608-BEC2-4AF1-A638-7245EE56961E}">
      <dgm:prSet/>
      <dgm:spPr/>
      <dgm:t>
        <a:bodyPr/>
        <a:lstStyle/>
        <a:p>
          <a:endParaRPr lang="pt-BR"/>
        </a:p>
      </dgm:t>
    </dgm:pt>
    <dgm:pt modelId="{EDC08342-0F53-470E-955D-80DABCE2B956}">
      <dgm:prSet phldrT="[Texto]"/>
      <dgm:spPr/>
      <dgm:t>
        <a:bodyPr/>
        <a:lstStyle/>
        <a:p>
          <a:r>
            <a:rPr lang="pt-BR" dirty="0" smtClean="0"/>
            <a:t>4 – Justificativa</a:t>
          </a:r>
          <a:endParaRPr lang="pt-BR" dirty="0"/>
        </a:p>
      </dgm:t>
    </dgm:pt>
    <dgm:pt modelId="{4E2A0E97-0612-4456-AFDF-A75380B81695}" type="parTrans" cxnId="{0FC7A60D-5CC1-4A50-BA9B-69133CA604F0}">
      <dgm:prSet/>
      <dgm:spPr/>
      <dgm:t>
        <a:bodyPr/>
        <a:lstStyle/>
        <a:p>
          <a:endParaRPr lang="pt-BR"/>
        </a:p>
      </dgm:t>
    </dgm:pt>
    <dgm:pt modelId="{AEE99CD9-3E82-42A1-8D85-89D29CC21F68}" type="sibTrans" cxnId="{0FC7A60D-5CC1-4A50-BA9B-69133CA604F0}">
      <dgm:prSet/>
      <dgm:spPr/>
      <dgm:t>
        <a:bodyPr/>
        <a:lstStyle/>
        <a:p>
          <a:endParaRPr lang="pt-BR"/>
        </a:p>
      </dgm:t>
    </dgm:pt>
    <dgm:pt modelId="{4B7A6B86-F30E-4DDF-ACD2-04CEDF9B43C7}">
      <dgm:prSet phldrT="[Texto]"/>
      <dgm:spPr/>
      <dgm:t>
        <a:bodyPr/>
        <a:lstStyle/>
        <a:p>
          <a:r>
            <a:rPr lang="pt-BR" dirty="0" smtClean="0"/>
            <a:t>5 – Solução</a:t>
          </a:r>
          <a:endParaRPr lang="pt-BR" dirty="0"/>
        </a:p>
      </dgm:t>
    </dgm:pt>
    <dgm:pt modelId="{F3E66DA7-8C97-4ECB-92ED-A94E50B5A329}" type="parTrans" cxnId="{CF8AD24B-BE8F-42D9-9138-C31D1B39DB0D}">
      <dgm:prSet/>
      <dgm:spPr/>
      <dgm:t>
        <a:bodyPr/>
        <a:lstStyle/>
        <a:p>
          <a:endParaRPr lang="pt-BR"/>
        </a:p>
      </dgm:t>
    </dgm:pt>
    <dgm:pt modelId="{CEBE82E8-6568-4F71-9C76-4B540B5E2721}" type="sibTrans" cxnId="{CF8AD24B-BE8F-42D9-9138-C31D1B39DB0D}">
      <dgm:prSet/>
      <dgm:spPr/>
      <dgm:t>
        <a:bodyPr/>
        <a:lstStyle/>
        <a:p>
          <a:endParaRPr lang="pt-BR"/>
        </a:p>
      </dgm:t>
    </dgm:pt>
    <dgm:pt modelId="{E51BE216-EDB1-4CDC-98FE-462D8F6FDDCD}">
      <dgm:prSet phldrT="[Texto]"/>
      <dgm:spPr/>
      <dgm:t>
        <a:bodyPr/>
        <a:lstStyle/>
        <a:p>
          <a:r>
            <a:rPr lang="pt-BR" dirty="0" smtClean="0"/>
            <a:t>6 – Vantagens e Desvantagens</a:t>
          </a:r>
          <a:endParaRPr lang="pt-BR" dirty="0"/>
        </a:p>
      </dgm:t>
    </dgm:pt>
    <dgm:pt modelId="{2C75014C-08F7-4F11-B659-5B2FA9832227}" type="parTrans" cxnId="{A1674736-4416-4BD6-91C9-8B8FA54CFCB1}">
      <dgm:prSet/>
      <dgm:spPr/>
      <dgm:t>
        <a:bodyPr/>
        <a:lstStyle/>
        <a:p>
          <a:endParaRPr lang="pt-BR"/>
        </a:p>
      </dgm:t>
    </dgm:pt>
    <dgm:pt modelId="{A08D0712-DD1A-4A6E-AD70-576C6D3D5711}" type="sibTrans" cxnId="{A1674736-4416-4BD6-91C9-8B8FA54CFCB1}">
      <dgm:prSet/>
      <dgm:spPr/>
      <dgm:t>
        <a:bodyPr/>
        <a:lstStyle/>
        <a:p>
          <a:endParaRPr lang="pt-BR"/>
        </a:p>
      </dgm:t>
    </dgm:pt>
    <dgm:pt modelId="{A026CBFA-1BAE-4FE7-A811-48CE83BDC211}">
      <dgm:prSet phldrT="[Texto]"/>
      <dgm:spPr/>
      <dgm:t>
        <a:bodyPr/>
        <a:lstStyle/>
        <a:p>
          <a:r>
            <a:rPr lang="pt-BR" dirty="0" smtClean="0"/>
            <a:t>7 – Considerações</a:t>
          </a:r>
          <a:endParaRPr lang="pt-BR" dirty="0"/>
        </a:p>
      </dgm:t>
    </dgm:pt>
    <dgm:pt modelId="{CADD7F4C-0EDF-413A-BE1B-904437E5E470}" type="parTrans" cxnId="{1A926363-8D01-41C2-AED4-BC0165E5C925}">
      <dgm:prSet/>
      <dgm:spPr/>
      <dgm:t>
        <a:bodyPr/>
        <a:lstStyle/>
        <a:p>
          <a:endParaRPr lang="pt-BR"/>
        </a:p>
      </dgm:t>
    </dgm:pt>
    <dgm:pt modelId="{F02AACE0-8FFF-41F1-8DCF-8C651735CE52}" type="sibTrans" cxnId="{1A926363-8D01-41C2-AED4-BC0165E5C925}">
      <dgm:prSet/>
      <dgm:spPr/>
      <dgm:t>
        <a:bodyPr/>
        <a:lstStyle/>
        <a:p>
          <a:endParaRPr lang="pt-BR"/>
        </a:p>
      </dgm:t>
    </dgm:pt>
    <dgm:pt modelId="{0B92D80B-6E18-4080-8B9F-9C7543DE8C29}" type="pres">
      <dgm:prSet presAssocID="{A8A836EC-32FF-41DC-A83A-7E8DEDF93262}" presName="Name0" presStyleCnt="0">
        <dgm:presLayoutVars>
          <dgm:chMax/>
          <dgm:chPref/>
          <dgm:dir/>
        </dgm:presLayoutVars>
      </dgm:prSet>
      <dgm:spPr/>
      <dgm:t>
        <a:bodyPr/>
        <a:lstStyle/>
        <a:p>
          <a:endParaRPr lang="pt-BR"/>
        </a:p>
      </dgm:t>
    </dgm:pt>
    <dgm:pt modelId="{32CBECFA-D219-49E8-A956-5A28A4AAF35A}" type="pres">
      <dgm:prSet presAssocID="{D6EECC92-5D84-4BCD-BAF6-36BFBD139159}" presName="parenttextcomposite" presStyleCnt="0"/>
      <dgm:spPr/>
    </dgm:pt>
    <dgm:pt modelId="{19A1AB92-F67B-44DD-ABF5-299C73A3F748}" type="pres">
      <dgm:prSet presAssocID="{D6EECC92-5D84-4BCD-BAF6-36BFBD139159}" presName="parenttext" presStyleLbl="revTx" presStyleIdx="0" presStyleCnt="7">
        <dgm:presLayoutVars>
          <dgm:chMax/>
          <dgm:chPref val="2"/>
          <dgm:bulletEnabled val="1"/>
        </dgm:presLayoutVars>
      </dgm:prSet>
      <dgm:spPr/>
      <dgm:t>
        <a:bodyPr/>
        <a:lstStyle/>
        <a:p>
          <a:endParaRPr lang="pt-BR"/>
        </a:p>
      </dgm:t>
    </dgm:pt>
    <dgm:pt modelId="{C2689FC9-82B2-4DF2-AD59-30FB274067DF}" type="pres">
      <dgm:prSet presAssocID="{D6EECC92-5D84-4BCD-BAF6-36BFBD139159}" presName="parallelogramComposite" presStyleCnt="0"/>
      <dgm:spPr/>
    </dgm:pt>
    <dgm:pt modelId="{48FBA626-7A78-49F5-8805-4E319E9CE510}" type="pres">
      <dgm:prSet presAssocID="{D6EECC92-5D84-4BCD-BAF6-36BFBD139159}" presName="parallelogram1" presStyleLbl="alignNode1" presStyleIdx="0" presStyleCnt="49"/>
      <dgm:spPr/>
    </dgm:pt>
    <dgm:pt modelId="{B8C20FD6-9490-4B4E-95D2-89C0F5D06F8D}" type="pres">
      <dgm:prSet presAssocID="{D6EECC92-5D84-4BCD-BAF6-36BFBD139159}" presName="parallelogram2" presStyleLbl="alignNode1" presStyleIdx="1" presStyleCnt="49"/>
      <dgm:spPr/>
    </dgm:pt>
    <dgm:pt modelId="{DF1F569E-0CB8-4B5C-8210-8C19155D55E2}" type="pres">
      <dgm:prSet presAssocID="{D6EECC92-5D84-4BCD-BAF6-36BFBD139159}" presName="parallelogram3" presStyleLbl="alignNode1" presStyleIdx="2" presStyleCnt="49"/>
      <dgm:spPr/>
    </dgm:pt>
    <dgm:pt modelId="{8843D601-657A-473B-8698-2B8B5B90763C}" type="pres">
      <dgm:prSet presAssocID="{D6EECC92-5D84-4BCD-BAF6-36BFBD139159}" presName="parallelogram4" presStyleLbl="alignNode1" presStyleIdx="3" presStyleCnt="49"/>
      <dgm:spPr/>
    </dgm:pt>
    <dgm:pt modelId="{BCF678E6-9364-49F0-9EF8-5CE0AE5E6861}" type="pres">
      <dgm:prSet presAssocID="{D6EECC92-5D84-4BCD-BAF6-36BFBD139159}" presName="parallelogram5" presStyleLbl="alignNode1" presStyleIdx="4" presStyleCnt="49"/>
      <dgm:spPr/>
    </dgm:pt>
    <dgm:pt modelId="{0A06CA62-90EE-45B3-A704-F48A05DC7BEC}" type="pres">
      <dgm:prSet presAssocID="{D6EECC92-5D84-4BCD-BAF6-36BFBD139159}" presName="parallelogram6" presStyleLbl="alignNode1" presStyleIdx="5" presStyleCnt="49"/>
      <dgm:spPr/>
    </dgm:pt>
    <dgm:pt modelId="{0AF590C1-E540-4365-B4E9-1EC8B4035428}" type="pres">
      <dgm:prSet presAssocID="{D6EECC92-5D84-4BCD-BAF6-36BFBD139159}" presName="parallelogram7" presStyleLbl="alignNode1" presStyleIdx="6" presStyleCnt="49"/>
      <dgm:spPr/>
    </dgm:pt>
    <dgm:pt modelId="{093B6B01-A429-46C1-B35E-B2286CA10FD0}" type="pres">
      <dgm:prSet presAssocID="{8A17644E-B04B-4EAC-8EBC-1C1B40188836}" presName="sibTrans" presStyleCnt="0"/>
      <dgm:spPr/>
    </dgm:pt>
    <dgm:pt modelId="{8684EB73-2106-4C24-8C7A-FEF18583BA99}" type="pres">
      <dgm:prSet presAssocID="{8FBD95EA-857D-4689-A40A-7F8C6D3C0C5B}" presName="parenttextcomposite" presStyleCnt="0"/>
      <dgm:spPr/>
    </dgm:pt>
    <dgm:pt modelId="{6C7C6364-8B8E-484D-A05F-5CF5FBFFD017}" type="pres">
      <dgm:prSet presAssocID="{8FBD95EA-857D-4689-A40A-7F8C6D3C0C5B}" presName="parenttext" presStyleLbl="revTx" presStyleIdx="1" presStyleCnt="7">
        <dgm:presLayoutVars>
          <dgm:chMax/>
          <dgm:chPref val="2"/>
          <dgm:bulletEnabled val="1"/>
        </dgm:presLayoutVars>
      </dgm:prSet>
      <dgm:spPr/>
      <dgm:t>
        <a:bodyPr/>
        <a:lstStyle/>
        <a:p>
          <a:endParaRPr lang="pt-BR"/>
        </a:p>
      </dgm:t>
    </dgm:pt>
    <dgm:pt modelId="{CFDF9A13-3933-46BD-AE37-A4B880C77143}" type="pres">
      <dgm:prSet presAssocID="{8FBD95EA-857D-4689-A40A-7F8C6D3C0C5B}" presName="parallelogramComposite" presStyleCnt="0"/>
      <dgm:spPr/>
    </dgm:pt>
    <dgm:pt modelId="{385AF257-13E2-46D7-916B-CF8F1399FCB0}" type="pres">
      <dgm:prSet presAssocID="{8FBD95EA-857D-4689-A40A-7F8C6D3C0C5B}" presName="parallelogram1" presStyleLbl="alignNode1" presStyleIdx="7" presStyleCnt="49"/>
      <dgm:spPr/>
    </dgm:pt>
    <dgm:pt modelId="{0DF47E21-52C3-4B26-9751-72906E6D4690}" type="pres">
      <dgm:prSet presAssocID="{8FBD95EA-857D-4689-A40A-7F8C6D3C0C5B}" presName="parallelogram2" presStyleLbl="alignNode1" presStyleIdx="8" presStyleCnt="49"/>
      <dgm:spPr/>
    </dgm:pt>
    <dgm:pt modelId="{97E48B13-A616-4E6F-AE18-99FAED09B513}" type="pres">
      <dgm:prSet presAssocID="{8FBD95EA-857D-4689-A40A-7F8C6D3C0C5B}" presName="parallelogram3" presStyleLbl="alignNode1" presStyleIdx="9" presStyleCnt="49"/>
      <dgm:spPr/>
    </dgm:pt>
    <dgm:pt modelId="{213BB4C6-3EDC-440C-85B7-7906114AA0B9}" type="pres">
      <dgm:prSet presAssocID="{8FBD95EA-857D-4689-A40A-7F8C6D3C0C5B}" presName="parallelogram4" presStyleLbl="alignNode1" presStyleIdx="10" presStyleCnt="49"/>
      <dgm:spPr/>
    </dgm:pt>
    <dgm:pt modelId="{5BFD5A16-B353-4E24-82EF-7BCDBA419C62}" type="pres">
      <dgm:prSet presAssocID="{8FBD95EA-857D-4689-A40A-7F8C6D3C0C5B}" presName="parallelogram5" presStyleLbl="alignNode1" presStyleIdx="11" presStyleCnt="49"/>
      <dgm:spPr/>
    </dgm:pt>
    <dgm:pt modelId="{B6D30263-DC44-4044-8119-A05579E6F2EA}" type="pres">
      <dgm:prSet presAssocID="{8FBD95EA-857D-4689-A40A-7F8C6D3C0C5B}" presName="parallelogram6" presStyleLbl="alignNode1" presStyleIdx="12" presStyleCnt="49"/>
      <dgm:spPr/>
    </dgm:pt>
    <dgm:pt modelId="{5476D008-E134-484D-9275-70377BC07774}" type="pres">
      <dgm:prSet presAssocID="{8FBD95EA-857D-4689-A40A-7F8C6D3C0C5B}" presName="parallelogram7" presStyleLbl="alignNode1" presStyleIdx="13" presStyleCnt="49"/>
      <dgm:spPr/>
    </dgm:pt>
    <dgm:pt modelId="{9EB4A3DE-B946-4EBA-A3A3-5A021E38C3A9}" type="pres">
      <dgm:prSet presAssocID="{7D43C934-D8AE-4469-8CA7-19141AAEC108}" presName="sibTrans" presStyleCnt="0"/>
      <dgm:spPr/>
    </dgm:pt>
    <dgm:pt modelId="{D4EEA794-5D71-424A-A1F2-D6419948C5B3}" type="pres">
      <dgm:prSet presAssocID="{3A4CC57D-BB8C-4C32-8AD7-318C3BE87BEB}" presName="parenttextcomposite" presStyleCnt="0"/>
      <dgm:spPr/>
    </dgm:pt>
    <dgm:pt modelId="{9A961B61-46D9-4DF9-88B4-15C356B57EE7}" type="pres">
      <dgm:prSet presAssocID="{3A4CC57D-BB8C-4C32-8AD7-318C3BE87BEB}" presName="parenttext" presStyleLbl="revTx" presStyleIdx="2" presStyleCnt="7">
        <dgm:presLayoutVars>
          <dgm:chMax/>
          <dgm:chPref val="2"/>
          <dgm:bulletEnabled val="1"/>
        </dgm:presLayoutVars>
      </dgm:prSet>
      <dgm:spPr/>
      <dgm:t>
        <a:bodyPr/>
        <a:lstStyle/>
        <a:p>
          <a:endParaRPr lang="pt-BR"/>
        </a:p>
      </dgm:t>
    </dgm:pt>
    <dgm:pt modelId="{F269B394-58BC-4111-B691-33675C9451A4}" type="pres">
      <dgm:prSet presAssocID="{3A4CC57D-BB8C-4C32-8AD7-318C3BE87BEB}" presName="parallelogramComposite" presStyleCnt="0"/>
      <dgm:spPr/>
    </dgm:pt>
    <dgm:pt modelId="{F385FA1B-BF72-41DE-996F-4D5F32056F2E}" type="pres">
      <dgm:prSet presAssocID="{3A4CC57D-BB8C-4C32-8AD7-318C3BE87BEB}" presName="parallelogram1" presStyleLbl="alignNode1" presStyleIdx="14" presStyleCnt="49"/>
      <dgm:spPr/>
    </dgm:pt>
    <dgm:pt modelId="{F1DDD3A2-5751-4836-A290-7E3C5F592322}" type="pres">
      <dgm:prSet presAssocID="{3A4CC57D-BB8C-4C32-8AD7-318C3BE87BEB}" presName="parallelogram2" presStyleLbl="alignNode1" presStyleIdx="15" presStyleCnt="49"/>
      <dgm:spPr/>
    </dgm:pt>
    <dgm:pt modelId="{2C8305D3-8474-4EF7-98E5-A92C0BE553BB}" type="pres">
      <dgm:prSet presAssocID="{3A4CC57D-BB8C-4C32-8AD7-318C3BE87BEB}" presName="parallelogram3" presStyleLbl="alignNode1" presStyleIdx="16" presStyleCnt="49"/>
      <dgm:spPr/>
    </dgm:pt>
    <dgm:pt modelId="{E936C23B-4917-43AE-9322-0654FEEF1F6D}" type="pres">
      <dgm:prSet presAssocID="{3A4CC57D-BB8C-4C32-8AD7-318C3BE87BEB}" presName="parallelogram4" presStyleLbl="alignNode1" presStyleIdx="17" presStyleCnt="49"/>
      <dgm:spPr/>
    </dgm:pt>
    <dgm:pt modelId="{5F2ED327-24B6-47A9-94B4-2E9DBCB67879}" type="pres">
      <dgm:prSet presAssocID="{3A4CC57D-BB8C-4C32-8AD7-318C3BE87BEB}" presName="parallelogram5" presStyleLbl="alignNode1" presStyleIdx="18" presStyleCnt="49"/>
      <dgm:spPr/>
    </dgm:pt>
    <dgm:pt modelId="{4005EF1B-E561-4761-B843-EA5CEB8E260D}" type="pres">
      <dgm:prSet presAssocID="{3A4CC57D-BB8C-4C32-8AD7-318C3BE87BEB}" presName="parallelogram6" presStyleLbl="alignNode1" presStyleIdx="19" presStyleCnt="49"/>
      <dgm:spPr/>
    </dgm:pt>
    <dgm:pt modelId="{54609E97-4162-4FE1-B928-86499D7E7363}" type="pres">
      <dgm:prSet presAssocID="{3A4CC57D-BB8C-4C32-8AD7-318C3BE87BEB}" presName="parallelogram7" presStyleLbl="alignNode1" presStyleIdx="20" presStyleCnt="49"/>
      <dgm:spPr/>
    </dgm:pt>
    <dgm:pt modelId="{872D0094-A67C-46B0-A6A8-EA4A2D24123F}" type="pres">
      <dgm:prSet presAssocID="{CC8CCCF6-9A61-4F91-B7D0-6773A6836F77}" presName="sibTrans" presStyleCnt="0"/>
      <dgm:spPr/>
    </dgm:pt>
    <dgm:pt modelId="{EF8173F8-178E-4161-A983-08A6F0071F1F}" type="pres">
      <dgm:prSet presAssocID="{EDC08342-0F53-470E-955D-80DABCE2B956}" presName="parenttextcomposite" presStyleCnt="0"/>
      <dgm:spPr/>
    </dgm:pt>
    <dgm:pt modelId="{A209999B-185B-419C-B19A-61550A459CE4}" type="pres">
      <dgm:prSet presAssocID="{EDC08342-0F53-470E-955D-80DABCE2B956}" presName="parenttext" presStyleLbl="revTx" presStyleIdx="3" presStyleCnt="7">
        <dgm:presLayoutVars>
          <dgm:chMax/>
          <dgm:chPref val="2"/>
          <dgm:bulletEnabled val="1"/>
        </dgm:presLayoutVars>
      </dgm:prSet>
      <dgm:spPr/>
      <dgm:t>
        <a:bodyPr/>
        <a:lstStyle/>
        <a:p>
          <a:endParaRPr lang="pt-BR"/>
        </a:p>
      </dgm:t>
    </dgm:pt>
    <dgm:pt modelId="{16B0AAD8-E85F-4A04-9F89-C8186DCE1DB8}" type="pres">
      <dgm:prSet presAssocID="{EDC08342-0F53-470E-955D-80DABCE2B956}" presName="parallelogramComposite" presStyleCnt="0"/>
      <dgm:spPr/>
    </dgm:pt>
    <dgm:pt modelId="{C64ABACF-0C27-446D-B641-7ABBE763808A}" type="pres">
      <dgm:prSet presAssocID="{EDC08342-0F53-470E-955D-80DABCE2B956}" presName="parallelogram1" presStyleLbl="alignNode1" presStyleIdx="21" presStyleCnt="49"/>
      <dgm:spPr/>
    </dgm:pt>
    <dgm:pt modelId="{4A596D0E-2BD3-4DB1-91E0-C5955924C06B}" type="pres">
      <dgm:prSet presAssocID="{EDC08342-0F53-470E-955D-80DABCE2B956}" presName="parallelogram2" presStyleLbl="alignNode1" presStyleIdx="22" presStyleCnt="49"/>
      <dgm:spPr/>
    </dgm:pt>
    <dgm:pt modelId="{C04C567C-3A1B-4D8C-866B-FC8BDAB0C7B3}" type="pres">
      <dgm:prSet presAssocID="{EDC08342-0F53-470E-955D-80DABCE2B956}" presName="parallelogram3" presStyleLbl="alignNode1" presStyleIdx="23" presStyleCnt="49"/>
      <dgm:spPr/>
    </dgm:pt>
    <dgm:pt modelId="{89407F16-E4FF-4DEE-84F5-C0C8375A6309}" type="pres">
      <dgm:prSet presAssocID="{EDC08342-0F53-470E-955D-80DABCE2B956}" presName="parallelogram4" presStyleLbl="alignNode1" presStyleIdx="24" presStyleCnt="49"/>
      <dgm:spPr/>
    </dgm:pt>
    <dgm:pt modelId="{BE336431-37CF-4302-AEF1-589C6B6A4AF4}" type="pres">
      <dgm:prSet presAssocID="{EDC08342-0F53-470E-955D-80DABCE2B956}" presName="parallelogram5" presStyleLbl="alignNode1" presStyleIdx="25" presStyleCnt="49"/>
      <dgm:spPr/>
    </dgm:pt>
    <dgm:pt modelId="{40C102A4-45FB-45B5-B135-2E6798C00E75}" type="pres">
      <dgm:prSet presAssocID="{EDC08342-0F53-470E-955D-80DABCE2B956}" presName="parallelogram6" presStyleLbl="alignNode1" presStyleIdx="26" presStyleCnt="49"/>
      <dgm:spPr/>
    </dgm:pt>
    <dgm:pt modelId="{430C4D35-FB56-452D-A75B-ED4615AF6FEE}" type="pres">
      <dgm:prSet presAssocID="{EDC08342-0F53-470E-955D-80DABCE2B956}" presName="parallelogram7" presStyleLbl="alignNode1" presStyleIdx="27" presStyleCnt="49"/>
      <dgm:spPr/>
    </dgm:pt>
    <dgm:pt modelId="{42DB36B2-DDDE-4089-9D64-11A735342D95}" type="pres">
      <dgm:prSet presAssocID="{AEE99CD9-3E82-42A1-8D85-89D29CC21F68}" presName="sibTrans" presStyleCnt="0"/>
      <dgm:spPr/>
    </dgm:pt>
    <dgm:pt modelId="{D4F34A77-8B56-430B-A956-5980D3E99468}" type="pres">
      <dgm:prSet presAssocID="{4B7A6B86-F30E-4DDF-ACD2-04CEDF9B43C7}" presName="parenttextcomposite" presStyleCnt="0"/>
      <dgm:spPr/>
    </dgm:pt>
    <dgm:pt modelId="{37019346-1A29-4B23-B9FB-E9987DA5534D}" type="pres">
      <dgm:prSet presAssocID="{4B7A6B86-F30E-4DDF-ACD2-04CEDF9B43C7}" presName="parenttext" presStyleLbl="revTx" presStyleIdx="4" presStyleCnt="7">
        <dgm:presLayoutVars>
          <dgm:chMax/>
          <dgm:chPref val="2"/>
          <dgm:bulletEnabled val="1"/>
        </dgm:presLayoutVars>
      </dgm:prSet>
      <dgm:spPr/>
      <dgm:t>
        <a:bodyPr/>
        <a:lstStyle/>
        <a:p>
          <a:endParaRPr lang="pt-BR"/>
        </a:p>
      </dgm:t>
    </dgm:pt>
    <dgm:pt modelId="{E4EA1DED-09F5-4AAF-BDCA-CAD7ED0D5742}" type="pres">
      <dgm:prSet presAssocID="{4B7A6B86-F30E-4DDF-ACD2-04CEDF9B43C7}" presName="parallelogramComposite" presStyleCnt="0"/>
      <dgm:spPr/>
    </dgm:pt>
    <dgm:pt modelId="{69C45559-5822-4737-BEE7-8D48A0A422AA}" type="pres">
      <dgm:prSet presAssocID="{4B7A6B86-F30E-4DDF-ACD2-04CEDF9B43C7}" presName="parallelogram1" presStyleLbl="alignNode1" presStyleIdx="28" presStyleCnt="49"/>
      <dgm:spPr/>
    </dgm:pt>
    <dgm:pt modelId="{7CF5260B-1589-42AA-B265-4216B8CEB16C}" type="pres">
      <dgm:prSet presAssocID="{4B7A6B86-F30E-4DDF-ACD2-04CEDF9B43C7}" presName="parallelogram2" presStyleLbl="alignNode1" presStyleIdx="29" presStyleCnt="49"/>
      <dgm:spPr/>
    </dgm:pt>
    <dgm:pt modelId="{FD6CD593-C1B7-4499-BE86-44B95B70DB7F}" type="pres">
      <dgm:prSet presAssocID="{4B7A6B86-F30E-4DDF-ACD2-04CEDF9B43C7}" presName="parallelogram3" presStyleLbl="alignNode1" presStyleIdx="30" presStyleCnt="49"/>
      <dgm:spPr/>
    </dgm:pt>
    <dgm:pt modelId="{3EEF18E9-B5CE-431F-84D4-B0424E7A0AA2}" type="pres">
      <dgm:prSet presAssocID="{4B7A6B86-F30E-4DDF-ACD2-04CEDF9B43C7}" presName="parallelogram4" presStyleLbl="alignNode1" presStyleIdx="31" presStyleCnt="49"/>
      <dgm:spPr/>
    </dgm:pt>
    <dgm:pt modelId="{746A21A2-3A7E-42B4-9C69-D4CF12ECABFD}" type="pres">
      <dgm:prSet presAssocID="{4B7A6B86-F30E-4DDF-ACD2-04CEDF9B43C7}" presName="parallelogram5" presStyleLbl="alignNode1" presStyleIdx="32" presStyleCnt="49"/>
      <dgm:spPr/>
    </dgm:pt>
    <dgm:pt modelId="{ADD4B3AA-FD2D-4E6C-9554-C6E80A35B3B0}" type="pres">
      <dgm:prSet presAssocID="{4B7A6B86-F30E-4DDF-ACD2-04CEDF9B43C7}" presName="parallelogram6" presStyleLbl="alignNode1" presStyleIdx="33" presStyleCnt="49"/>
      <dgm:spPr/>
    </dgm:pt>
    <dgm:pt modelId="{A8DFEA6B-4AD3-46CF-A301-89B3E67143B1}" type="pres">
      <dgm:prSet presAssocID="{4B7A6B86-F30E-4DDF-ACD2-04CEDF9B43C7}" presName="parallelogram7" presStyleLbl="alignNode1" presStyleIdx="34" presStyleCnt="49"/>
      <dgm:spPr/>
    </dgm:pt>
    <dgm:pt modelId="{C7DF6362-F586-4E57-82D0-810E32BD30B3}" type="pres">
      <dgm:prSet presAssocID="{CEBE82E8-6568-4F71-9C76-4B540B5E2721}" presName="sibTrans" presStyleCnt="0"/>
      <dgm:spPr/>
    </dgm:pt>
    <dgm:pt modelId="{06E617EC-0A42-4828-9A7B-7D3D6B41D12C}" type="pres">
      <dgm:prSet presAssocID="{E51BE216-EDB1-4CDC-98FE-462D8F6FDDCD}" presName="parenttextcomposite" presStyleCnt="0"/>
      <dgm:spPr/>
    </dgm:pt>
    <dgm:pt modelId="{07CC964F-E3DA-45B4-A096-CA1A6F62CB93}" type="pres">
      <dgm:prSet presAssocID="{E51BE216-EDB1-4CDC-98FE-462D8F6FDDCD}" presName="parenttext" presStyleLbl="revTx" presStyleIdx="5" presStyleCnt="7">
        <dgm:presLayoutVars>
          <dgm:chMax/>
          <dgm:chPref val="2"/>
          <dgm:bulletEnabled val="1"/>
        </dgm:presLayoutVars>
      </dgm:prSet>
      <dgm:spPr/>
      <dgm:t>
        <a:bodyPr/>
        <a:lstStyle/>
        <a:p>
          <a:endParaRPr lang="pt-BR"/>
        </a:p>
      </dgm:t>
    </dgm:pt>
    <dgm:pt modelId="{3BE047F1-FFA3-498E-8ABC-A9AF2A87DC78}" type="pres">
      <dgm:prSet presAssocID="{E51BE216-EDB1-4CDC-98FE-462D8F6FDDCD}" presName="parallelogramComposite" presStyleCnt="0"/>
      <dgm:spPr/>
    </dgm:pt>
    <dgm:pt modelId="{8AB6A8A7-01AD-4DCD-A190-486C1AEF905F}" type="pres">
      <dgm:prSet presAssocID="{E51BE216-EDB1-4CDC-98FE-462D8F6FDDCD}" presName="parallelogram1" presStyleLbl="alignNode1" presStyleIdx="35" presStyleCnt="49"/>
      <dgm:spPr/>
    </dgm:pt>
    <dgm:pt modelId="{1FFD9F5C-023F-4659-9FEA-C98312FB3D4D}" type="pres">
      <dgm:prSet presAssocID="{E51BE216-EDB1-4CDC-98FE-462D8F6FDDCD}" presName="parallelogram2" presStyleLbl="alignNode1" presStyleIdx="36" presStyleCnt="49"/>
      <dgm:spPr/>
    </dgm:pt>
    <dgm:pt modelId="{16B72E00-C3C1-463E-A943-6C670F5A985E}" type="pres">
      <dgm:prSet presAssocID="{E51BE216-EDB1-4CDC-98FE-462D8F6FDDCD}" presName="parallelogram3" presStyleLbl="alignNode1" presStyleIdx="37" presStyleCnt="49"/>
      <dgm:spPr/>
    </dgm:pt>
    <dgm:pt modelId="{9E38839F-3A4B-4DC9-98C8-BC981D7FEE8A}" type="pres">
      <dgm:prSet presAssocID="{E51BE216-EDB1-4CDC-98FE-462D8F6FDDCD}" presName="parallelogram4" presStyleLbl="alignNode1" presStyleIdx="38" presStyleCnt="49"/>
      <dgm:spPr/>
    </dgm:pt>
    <dgm:pt modelId="{CCE11090-07EB-4299-AE68-6D0920A12D41}" type="pres">
      <dgm:prSet presAssocID="{E51BE216-EDB1-4CDC-98FE-462D8F6FDDCD}" presName="parallelogram5" presStyleLbl="alignNode1" presStyleIdx="39" presStyleCnt="49"/>
      <dgm:spPr/>
    </dgm:pt>
    <dgm:pt modelId="{2D1BB790-FE13-4039-BD22-EB1662E52831}" type="pres">
      <dgm:prSet presAssocID="{E51BE216-EDB1-4CDC-98FE-462D8F6FDDCD}" presName="parallelogram6" presStyleLbl="alignNode1" presStyleIdx="40" presStyleCnt="49"/>
      <dgm:spPr/>
    </dgm:pt>
    <dgm:pt modelId="{2DAE4AA5-C82C-4863-A6E2-AA93C56A9EDC}" type="pres">
      <dgm:prSet presAssocID="{E51BE216-EDB1-4CDC-98FE-462D8F6FDDCD}" presName="parallelogram7" presStyleLbl="alignNode1" presStyleIdx="41" presStyleCnt="49"/>
      <dgm:spPr/>
    </dgm:pt>
    <dgm:pt modelId="{AB5973C6-8B4F-4AC2-B70F-D098B16C7E02}" type="pres">
      <dgm:prSet presAssocID="{A08D0712-DD1A-4A6E-AD70-576C6D3D5711}" presName="sibTrans" presStyleCnt="0"/>
      <dgm:spPr/>
    </dgm:pt>
    <dgm:pt modelId="{45368150-8A57-40D3-9BE8-25B1318D0787}" type="pres">
      <dgm:prSet presAssocID="{A026CBFA-1BAE-4FE7-A811-48CE83BDC211}" presName="parenttextcomposite" presStyleCnt="0"/>
      <dgm:spPr/>
    </dgm:pt>
    <dgm:pt modelId="{88E7CD07-DF4B-4E14-A738-0A422C66AF32}" type="pres">
      <dgm:prSet presAssocID="{A026CBFA-1BAE-4FE7-A811-48CE83BDC211}" presName="parenttext" presStyleLbl="revTx" presStyleIdx="6" presStyleCnt="7">
        <dgm:presLayoutVars>
          <dgm:chMax/>
          <dgm:chPref val="2"/>
          <dgm:bulletEnabled val="1"/>
        </dgm:presLayoutVars>
      </dgm:prSet>
      <dgm:spPr/>
      <dgm:t>
        <a:bodyPr/>
        <a:lstStyle/>
        <a:p>
          <a:endParaRPr lang="pt-BR"/>
        </a:p>
      </dgm:t>
    </dgm:pt>
    <dgm:pt modelId="{1C6561B6-FB1F-4233-955B-65B332731D9F}" type="pres">
      <dgm:prSet presAssocID="{A026CBFA-1BAE-4FE7-A811-48CE83BDC211}" presName="parallelogramComposite" presStyleCnt="0"/>
      <dgm:spPr/>
    </dgm:pt>
    <dgm:pt modelId="{8F7C4F1E-57EE-40C0-AEF8-65807AB1276D}" type="pres">
      <dgm:prSet presAssocID="{A026CBFA-1BAE-4FE7-A811-48CE83BDC211}" presName="parallelogram1" presStyleLbl="alignNode1" presStyleIdx="42" presStyleCnt="49"/>
      <dgm:spPr/>
    </dgm:pt>
    <dgm:pt modelId="{D639D7DB-176B-42C5-BBFF-ED8F46786F6F}" type="pres">
      <dgm:prSet presAssocID="{A026CBFA-1BAE-4FE7-A811-48CE83BDC211}" presName="parallelogram2" presStyleLbl="alignNode1" presStyleIdx="43" presStyleCnt="49"/>
      <dgm:spPr/>
    </dgm:pt>
    <dgm:pt modelId="{AD89B9D8-CA18-41FA-B9FB-B11A2A8AAC80}" type="pres">
      <dgm:prSet presAssocID="{A026CBFA-1BAE-4FE7-A811-48CE83BDC211}" presName="parallelogram3" presStyleLbl="alignNode1" presStyleIdx="44" presStyleCnt="49"/>
      <dgm:spPr/>
    </dgm:pt>
    <dgm:pt modelId="{ABBD24EC-38E8-405A-B5CE-6725D7A8FCAF}" type="pres">
      <dgm:prSet presAssocID="{A026CBFA-1BAE-4FE7-A811-48CE83BDC211}" presName="parallelogram4" presStyleLbl="alignNode1" presStyleIdx="45" presStyleCnt="49"/>
      <dgm:spPr/>
    </dgm:pt>
    <dgm:pt modelId="{BA9F16A7-B1B0-4E3B-92B7-BE59C95C0AF5}" type="pres">
      <dgm:prSet presAssocID="{A026CBFA-1BAE-4FE7-A811-48CE83BDC211}" presName="parallelogram5" presStyleLbl="alignNode1" presStyleIdx="46" presStyleCnt="49"/>
      <dgm:spPr/>
    </dgm:pt>
    <dgm:pt modelId="{CD246768-3BD3-4D2E-8DE4-7947EC465194}" type="pres">
      <dgm:prSet presAssocID="{A026CBFA-1BAE-4FE7-A811-48CE83BDC211}" presName="parallelogram6" presStyleLbl="alignNode1" presStyleIdx="47" presStyleCnt="49"/>
      <dgm:spPr/>
    </dgm:pt>
    <dgm:pt modelId="{5E793FDD-5F1E-472E-9910-F4EBB3FD1605}" type="pres">
      <dgm:prSet presAssocID="{A026CBFA-1BAE-4FE7-A811-48CE83BDC211}" presName="parallelogram7" presStyleLbl="alignNode1" presStyleIdx="48" presStyleCnt="49"/>
      <dgm:spPr/>
    </dgm:pt>
  </dgm:ptLst>
  <dgm:cxnLst>
    <dgm:cxn modelId="{F7C76C9C-A0C8-48F4-82CD-C4B5DD1C3234}" type="presOf" srcId="{4B7A6B86-F30E-4DDF-ACD2-04CEDF9B43C7}" destId="{37019346-1A29-4B23-B9FB-E9987DA5534D}" srcOrd="0" destOrd="0" presId="urn:microsoft.com/office/officeart/2008/layout/VerticalAccentList"/>
    <dgm:cxn modelId="{0FC7A60D-5CC1-4A50-BA9B-69133CA604F0}" srcId="{A8A836EC-32FF-41DC-A83A-7E8DEDF93262}" destId="{EDC08342-0F53-470E-955D-80DABCE2B956}" srcOrd="3" destOrd="0" parTransId="{4E2A0E97-0612-4456-AFDF-A75380B81695}" sibTransId="{AEE99CD9-3E82-42A1-8D85-89D29CC21F68}"/>
    <dgm:cxn modelId="{81825B93-1D03-48CB-8D6F-1934D9CDE1D1}" type="presOf" srcId="{3A4CC57D-BB8C-4C32-8AD7-318C3BE87BEB}" destId="{9A961B61-46D9-4DF9-88B4-15C356B57EE7}" srcOrd="0" destOrd="0" presId="urn:microsoft.com/office/officeart/2008/layout/VerticalAccentList"/>
    <dgm:cxn modelId="{CF8AD24B-BE8F-42D9-9138-C31D1B39DB0D}" srcId="{A8A836EC-32FF-41DC-A83A-7E8DEDF93262}" destId="{4B7A6B86-F30E-4DDF-ACD2-04CEDF9B43C7}" srcOrd="4" destOrd="0" parTransId="{F3E66DA7-8C97-4ECB-92ED-A94E50B5A329}" sibTransId="{CEBE82E8-6568-4F71-9C76-4B540B5E2721}"/>
    <dgm:cxn modelId="{09AA20A4-BC2E-4955-8F6E-CD68C13C0A24}" type="presOf" srcId="{A8A836EC-32FF-41DC-A83A-7E8DEDF93262}" destId="{0B92D80B-6E18-4080-8B9F-9C7543DE8C29}" srcOrd="0" destOrd="0" presId="urn:microsoft.com/office/officeart/2008/layout/VerticalAccentList"/>
    <dgm:cxn modelId="{1A926363-8D01-41C2-AED4-BC0165E5C925}" srcId="{A8A836EC-32FF-41DC-A83A-7E8DEDF93262}" destId="{A026CBFA-1BAE-4FE7-A811-48CE83BDC211}" srcOrd="6" destOrd="0" parTransId="{CADD7F4C-0EDF-413A-BE1B-904437E5E470}" sibTransId="{F02AACE0-8FFF-41F1-8DCF-8C651735CE52}"/>
    <dgm:cxn modelId="{3F555BA1-C9B2-438E-B9B2-D2B9C0DF0CF1}" type="presOf" srcId="{E51BE216-EDB1-4CDC-98FE-462D8F6FDDCD}" destId="{07CC964F-E3DA-45B4-A096-CA1A6F62CB93}" srcOrd="0" destOrd="0" presId="urn:microsoft.com/office/officeart/2008/layout/VerticalAccentList"/>
    <dgm:cxn modelId="{6949C6E0-BBFB-4E70-8E7E-7E1C7F520FE9}" type="presOf" srcId="{D6EECC92-5D84-4BCD-BAF6-36BFBD139159}" destId="{19A1AB92-F67B-44DD-ABF5-299C73A3F748}" srcOrd="0" destOrd="0" presId="urn:microsoft.com/office/officeart/2008/layout/VerticalAccentList"/>
    <dgm:cxn modelId="{CF470560-94E3-419E-BC23-7A238C7070AE}" type="presOf" srcId="{8FBD95EA-857D-4689-A40A-7F8C6D3C0C5B}" destId="{6C7C6364-8B8E-484D-A05F-5CF5FBFFD017}" srcOrd="0" destOrd="0" presId="urn:microsoft.com/office/officeart/2008/layout/VerticalAccentList"/>
    <dgm:cxn modelId="{FF8E67F1-5913-401F-BCB0-4A5D8BB15F7E}" srcId="{A8A836EC-32FF-41DC-A83A-7E8DEDF93262}" destId="{D6EECC92-5D84-4BCD-BAF6-36BFBD139159}" srcOrd="0" destOrd="0" parTransId="{DCD73BB8-D6B4-480E-9FD9-D645F1D13361}" sibTransId="{8A17644E-B04B-4EAC-8EBC-1C1B40188836}"/>
    <dgm:cxn modelId="{0F0B946A-A24E-44A8-9DAE-E2F92630D18C}" srcId="{A8A836EC-32FF-41DC-A83A-7E8DEDF93262}" destId="{8FBD95EA-857D-4689-A40A-7F8C6D3C0C5B}" srcOrd="1" destOrd="0" parTransId="{442AB333-F401-4003-AE4D-52F13B617426}" sibTransId="{7D43C934-D8AE-4469-8CA7-19141AAEC108}"/>
    <dgm:cxn modelId="{DAE86681-B0EE-41AB-A06C-31D810C503E5}" type="presOf" srcId="{EDC08342-0F53-470E-955D-80DABCE2B956}" destId="{A209999B-185B-419C-B19A-61550A459CE4}" srcOrd="0" destOrd="0" presId="urn:microsoft.com/office/officeart/2008/layout/VerticalAccentList"/>
    <dgm:cxn modelId="{A1674736-4416-4BD6-91C9-8B8FA54CFCB1}" srcId="{A8A836EC-32FF-41DC-A83A-7E8DEDF93262}" destId="{E51BE216-EDB1-4CDC-98FE-462D8F6FDDCD}" srcOrd="5" destOrd="0" parTransId="{2C75014C-08F7-4F11-B659-5B2FA9832227}" sibTransId="{A08D0712-DD1A-4A6E-AD70-576C6D3D5711}"/>
    <dgm:cxn modelId="{F169C608-BEC2-4AF1-A638-7245EE56961E}" srcId="{A8A836EC-32FF-41DC-A83A-7E8DEDF93262}" destId="{3A4CC57D-BB8C-4C32-8AD7-318C3BE87BEB}" srcOrd="2" destOrd="0" parTransId="{262F1B68-E0AE-4787-BC3E-9079EAB9722E}" sibTransId="{CC8CCCF6-9A61-4F91-B7D0-6773A6836F77}"/>
    <dgm:cxn modelId="{E01F867C-CCA1-4402-B828-9CCCF7E8335F}" type="presOf" srcId="{A026CBFA-1BAE-4FE7-A811-48CE83BDC211}" destId="{88E7CD07-DF4B-4E14-A738-0A422C66AF32}" srcOrd="0" destOrd="0" presId="urn:microsoft.com/office/officeart/2008/layout/VerticalAccentList"/>
    <dgm:cxn modelId="{7D0C79F8-C605-4663-9015-A92DA8498769}" type="presParOf" srcId="{0B92D80B-6E18-4080-8B9F-9C7543DE8C29}" destId="{32CBECFA-D219-49E8-A956-5A28A4AAF35A}" srcOrd="0" destOrd="0" presId="urn:microsoft.com/office/officeart/2008/layout/VerticalAccentList"/>
    <dgm:cxn modelId="{8EF00E72-21B1-4E66-B93B-9634CDF0F287}" type="presParOf" srcId="{32CBECFA-D219-49E8-A956-5A28A4AAF35A}" destId="{19A1AB92-F67B-44DD-ABF5-299C73A3F748}" srcOrd="0" destOrd="0" presId="urn:microsoft.com/office/officeart/2008/layout/VerticalAccentList"/>
    <dgm:cxn modelId="{1A859C28-E59E-4FE3-AB95-390A43F434BA}" type="presParOf" srcId="{0B92D80B-6E18-4080-8B9F-9C7543DE8C29}" destId="{C2689FC9-82B2-4DF2-AD59-30FB274067DF}" srcOrd="1" destOrd="0" presId="urn:microsoft.com/office/officeart/2008/layout/VerticalAccentList"/>
    <dgm:cxn modelId="{25EC200F-9981-4D74-9F98-41C2E3515E4D}" type="presParOf" srcId="{C2689FC9-82B2-4DF2-AD59-30FB274067DF}" destId="{48FBA626-7A78-49F5-8805-4E319E9CE510}" srcOrd="0" destOrd="0" presId="urn:microsoft.com/office/officeart/2008/layout/VerticalAccentList"/>
    <dgm:cxn modelId="{01343279-6324-43E6-8236-7D10343CCC12}" type="presParOf" srcId="{C2689FC9-82B2-4DF2-AD59-30FB274067DF}" destId="{B8C20FD6-9490-4B4E-95D2-89C0F5D06F8D}" srcOrd="1" destOrd="0" presId="urn:microsoft.com/office/officeart/2008/layout/VerticalAccentList"/>
    <dgm:cxn modelId="{D78BAD8F-3340-4761-A00B-B04D0FC1CD65}" type="presParOf" srcId="{C2689FC9-82B2-4DF2-AD59-30FB274067DF}" destId="{DF1F569E-0CB8-4B5C-8210-8C19155D55E2}" srcOrd="2" destOrd="0" presId="urn:microsoft.com/office/officeart/2008/layout/VerticalAccentList"/>
    <dgm:cxn modelId="{27DD2ACE-4491-4769-B4FE-7759DC6DFE3E}" type="presParOf" srcId="{C2689FC9-82B2-4DF2-AD59-30FB274067DF}" destId="{8843D601-657A-473B-8698-2B8B5B90763C}" srcOrd="3" destOrd="0" presId="urn:microsoft.com/office/officeart/2008/layout/VerticalAccentList"/>
    <dgm:cxn modelId="{5CEF4A2B-C95F-45C6-BBEB-B2F15C4D31FE}" type="presParOf" srcId="{C2689FC9-82B2-4DF2-AD59-30FB274067DF}" destId="{BCF678E6-9364-49F0-9EF8-5CE0AE5E6861}" srcOrd="4" destOrd="0" presId="urn:microsoft.com/office/officeart/2008/layout/VerticalAccentList"/>
    <dgm:cxn modelId="{B0C5E2A6-F02A-4F93-A5BD-5A904F32FD35}" type="presParOf" srcId="{C2689FC9-82B2-4DF2-AD59-30FB274067DF}" destId="{0A06CA62-90EE-45B3-A704-F48A05DC7BEC}" srcOrd="5" destOrd="0" presId="urn:microsoft.com/office/officeart/2008/layout/VerticalAccentList"/>
    <dgm:cxn modelId="{E50876E0-9DE7-4294-AD87-00DC81B28922}" type="presParOf" srcId="{C2689FC9-82B2-4DF2-AD59-30FB274067DF}" destId="{0AF590C1-E540-4365-B4E9-1EC8B4035428}" srcOrd="6" destOrd="0" presId="urn:microsoft.com/office/officeart/2008/layout/VerticalAccentList"/>
    <dgm:cxn modelId="{9928E4BD-281E-45DE-A7D3-F23B54D384D6}" type="presParOf" srcId="{0B92D80B-6E18-4080-8B9F-9C7543DE8C29}" destId="{093B6B01-A429-46C1-B35E-B2286CA10FD0}" srcOrd="2" destOrd="0" presId="urn:microsoft.com/office/officeart/2008/layout/VerticalAccentList"/>
    <dgm:cxn modelId="{12CD07F7-4609-46C1-AF11-C9568D259D36}" type="presParOf" srcId="{0B92D80B-6E18-4080-8B9F-9C7543DE8C29}" destId="{8684EB73-2106-4C24-8C7A-FEF18583BA99}" srcOrd="3" destOrd="0" presId="urn:microsoft.com/office/officeart/2008/layout/VerticalAccentList"/>
    <dgm:cxn modelId="{0553F28C-4717-46AB-8620-95036848AB2B}" type="presParOf" srcId="{8684EB73-2106-4C24-8C7A-FEF18583BA99}" destId="{6C7C6364-8B8E-484D-A05F-5CF5FBFFD017}" srcOrd="0" destOrd="0" presId="urn:microsoft.com/office/officeart/2008/layout/VerticalAccentList"/>
    <dgm:cxn modelId="{674F9831-FAC4-4193-A67D-D27A79782846}" type="presParOf" srcId="{0B92D80B-6E18-4080-8B9F-9C7543DE8C29}" destId="{CFDF9A13-3933-46BD-AE37-A4B880C77143}" srcOrd="4" destOrd="0" presId="urn:microsoft.com/office/officeart/2008/layout/VerticalAccentList"/>
    <dgm:cxn modelId="{2FF849EE-208D-4B0A-9E43-9FF41CE65B9B}" type="presParOf" srcId="{CFDF9A13-3933-46BD-AE37-A4B880C77143}" destId="{385AF257-13E2-46D7-916B-CF8F1399FCB0}" srcOrd="0" destOrd="0" presId="urn:microsoft.com/office/officeart/2008/layout/VerticalAccentList"/>
    <dgm:cxn modelId="{318ACE48-D759-43A5-8CF8-4EA769C8C826}" type="presParOf" srcId="{CFDF9A13-3933-46BD-AE37-A4B880C77143}" destId="{0DF47E21-52C3-4B26-9751-72906E6D4690}" srcOrd="1" destOrd="0" presId="urn:microsoft.com/office/officeart/2008/layout/VerticalAccentList"/>
    <dgm:cxn modelId="{BC76FF91-9D65-4BDF-95FB-C29BBC060D5E}" type="presParOf" srcId="{CFDF9A13-3933-46BD-AE37-A4B880C77143}" destId="{97E48B13-A616-4E6F-AE18-99FAED09B513}" srcOrd="2" destOrd="0" presId="urn:microsoft.com/office/officeart/2008/layout/VerticalAccentList"/>
    <dgm:cxn modelId="{0783020D-A1FC-4E4F-B1E4-D8C0218A0045}" type="presParOf" srcId="{CFDF9A13-3933-46BD-AE37-A4B880C77143}" destId="{213BB4C6-3EDC-440C-85B7-7906114AA0B9}" srcOrd="3" destOrd="0" presId="urn:microsoft.com/office/officeart/2008/layout/VerticalAccentList"/>
    <dgm:cxn modelId="{4F508121-554F-458B-94F2-B0143D807A03}" type="presParOf" srcId="{CFDF9A13-3933-46BD-AE37-A4B880C77143}" destId="{5BFD5A16-B353-4E24-82EF-7BCDBA419C62}" srcOrd="4" destOrd="0" presId="urn:microsoft.com/office/officeart/2008/layout/VerticalAccentList"/>
    <dgm:cxn modelId="{2FF46319-335E-452E-8FA1-9A311610772A}" type="presParOf" srcId="{CFDF9A13-3933-46BD-AE37-A4B880C77143}" destId="{B6D30263-DC44-4044-8119-A05579E6F2EA}" srcOrd="5" destOrd="0" presId="urn:microsoft.com/office/officeart/2008/layout/VerticalAccentList"/>
    <dgm:cxn modelId="{6D17D808-B3A3-482D-84CA-3E3D3C361AA7}" type="presParOf" srcId="{CFDF9A13-3933-46BD-AE37-A4B880C77143}" destId="{5476D008-E134-484D-9275-70377BC07774}" srcOrd="6" destOrd="0" presId="urn:microsoft.com/office/officeart/2008/layout/VerticalAccentList"/>
    <dgm:cxn modelId="{3BE62BD9-7D19-4DC3-92AF-2F525501FEB8}" type="presParOf" srcId="{0B92D80B-6E18-4080-8B9F-9C7543DE8C29}" destId="{9EB4A3DE-B946-4EBA-A3A3-5A021E38C3A9}" srcOrd="5" destOrd="0" presId="urn:microsoft.com/office/officeart/2008/layout/VerticalAccentList"/>
    <dgm:cxn modelId="{046597C4-73D5-417F-99B2-A824DFFB1CCE}" type="presParOf" srcId="{0B92D80B-6E18-4080-8B9F-9C7543DE8C29}" destId="{D4EEA794-5D71-424A-A1F2-D6419948C5B3}" srcOrd="6" destOrd="0" presId="urn:microsoft.com/office/officeart/2008/layout/VerticalAccentList"/>
    <dgm:cxn modelId="{005822F9-14ED-4449-B837-4538A2BCCEAB}" type="presParOf" srcId="{D4EEA794-5D71-424A-A1F2-D6419948C5B3}" destId="{9A961B61-46D9-4DF9-88B4-15C356B57EE7}" srcOrd="0" destOrd="0" presId="urn:microsoft.com/office/officeart/2008/layout/VerticalAccentList"/>
    <dgm:cxn modelId="{0179B6D2-EBD6-43D7-B8AD-0041D8DB9D80}" type="presParOf" srcId="{0B92D80B-6E18-4080-8B9F-9C7543DE8C29}" destId="{F269B394-58BC-4111-B691-33675C9451A4}" srcOrd="7" destOrd="0" presId="urn:microsoft.com/office/officeart/2008/layout/VerticalAccentList"/>
    <dgm:cxn modelId="{3F4F957F-030A-4684-8538-FF4E6720B75E}" type="presParOf" srcId="{F269B394-58BC-4111-B691-33675C9451A4}" destId="{F385FA1B-BF72-41DE-996F-4D5F32056F2E}" srcOrd="0" destOrd="0" presId="urn:microsoft.com/office/officeart/2008/layout/VerticalAccentList"/>
    <dgm:cxn modelId="{B9AFB168-3A39-4052-AFC9-903CB426E12E}" type="presParOf" srcId="{F269B394-58BC-4111-B691-33675C9451A4}" destId="{F1DDD3A2-5751-4836-A290-7E3C5F592322}" srcOrd="1" destOrd="0" presId="urn:microsoft.com/office/officeart/2008/layout/VerticalAccentList"/>
    <dgm:cxn modelId="{405B8C6E-2FD0-46A0-92E4-F666B846A713}" type="presParOf" srcId="{F269B394-58BC-4111-B691-33675C9451A4}" destId="{2C8305D3-8474-4EF7-98E5-A92C0BE553BB}" srcOrd="2" destOrd="0" presId="urn:microsoft.com/office/officeart/2008/layout/VerticalAccentList"/>
    <dgm:cxn modelId="{4C86654D-8D25-4629-B830-545ED48F9751}" type="presParOf" srcId="{F269B394-58BC-4111-B691-33675C9451A4}" destId="{E936C23B-4917-43AE-9322-0654FEEF1F6D}" srcOrd="3" destOrd="0" presId="urn:microsoft.com/office/officeart/2008/layout/VerticalAccentList"/>
    <dgm:cxn modelId="{38DC351E-6A9B-425F-BEB1-C0A52FFD26F0}" type="presParOf" srcId="{F269B394-58BC-4111-B691-33675C9451A4}" destId="{5F2ED327-24B6-47A9-94B4-2E9DBCB67879}" srcOrd="4" destOrd="0" presId="urn:microsoft.com/office/officeart/2008/layout/VerticalAccentList"/>
    <dgm:cxn modelId="{1CFCBA5C-C881-4E58-B79B-0BC095534908}" type="presParOf" srcId="{F269B394-58BC-4111-B691-33675C9451A4}" destId="{4005EF1B-E561-4761-B843-EA5CEB8E260D}" srcOrd="5" destOrd="0" presId="urn:microsoft.com/office/officeart/2008/layout/VerticalAccentList"/>
    <dgm:cxn modelId="{2BBA1200-5047-495D-8F84-C06AC100911F}" type="presParOf" srcId="{F269B394-58BC-4111-B691-33675C9451A4}" destId="{54609E97-4162-4FE1-B928-86499D7E7363}" srcOrd="6" destOrd="0" presId="urn:microsoft.com/office/officeart/2008/layout/VerticalAccentList"/>
    <dgm:cxn modelId="{F358E50A-5234-486D-A747-82DD6209ADDC}" type="presParOf" srcId="{0B92D80B-6E18-4080-8B9F-9C7543DE8C29}" destId="{872D0094-A67C-46B0-A6A8-EA4A2D24123F}" srcOrd="8" destOrd="0" presId="urn:microsoft.com/office/officeart/2008/layout/VerticalAccentList"/>
    <dgm:cxn modelId="{47001964-AA4E-4B22-B6B5-7E88E89D60A2}" type="presParOf" srcId="{0B92D80B-6E18-4080-8B9F-9C7543DE8C29}" destId="{EF8173F8-178E-4161-A983-08A6F0071F1F}" srcOrd="9" destOrd="0" presId="urn:microsoft.com/office/officeart/2008/layout/VerticalAccentList"/>
    <dgm:cxn modelId="{A996AD57-8714-44B2-80F4-F48697137C25}" type="presParOf" srcId="{EF8173F8-178E-4161-A983-08A6F0071F1F}" destId="{A209999B-185B-419C-B19A-61550A459CE4}" srcOrd="0" destOrd="0" presId="urn:microsoft.com/office/officeart/2008/layout/VerticalAccentList"/>
    <dgm:cxn modelId="{EF040195-0DC1-441C-953E-3DB03872F273}" type="presParOf" srcId="{0B92D80B-6E18-4080-8B9F-9C7543DE8C29}" destId="{16B0AAD8-E85F-4A04-9F89-C8186DCE1DB8}" srcOrd="10" destOrd="0" presId="urn:microsoft.com/office/officeart/2008/layout/VerticalAccentList"/>
    <dgm:cxn modelId="{E6C6149D-05D6-4E26-AC0E-1EEB061CBE64}" type="presParOf" srcId="{16B0AAD8-E85F-4A04-9F89-C8186DCE1DB8}" destId="{C64ABACF-0C27-446D-B641-7ABBE763808A}" srcOrd="0" destOrd="0" presId="urn:microsoft.com/office/officeart/2008/layout/VerticalAccentList"/>
    <dgm:cxn modelId="{76823638-D4AD-419D-8F44-F209BEF7B56B}" type="presParOf" srcId="{16B0AAD8-E85F-4A04-9F89-C8186DCE1DB8}" destId="{4A596D0E-2BD3-4DB1-91E0-C5955924C06B}" srcOrd="1" destOrd="0" presId="urn:microsoft.com/office/officeart/2008/layout/VerticalAccentList"/>
    <dgm:cxn modelId="{BDF6FAC1-F7F2-4292-B10F-046AEAF9D64A}" type="presParOf" srcId="{16B0AAD8-E85F-4A04-9F89-C8186DCE1DB8}" destId="{C04C567C-3A1B-4D8C-866B-FC8BDAB0C7B3}" srcOrd="2" destOrd="0" presId="urn:microsoft.com/office/officeart/2008/layout/VerticalAccentList"/>
    <dgm:cxn modelId="{D4A15916-05FA-4F51-BD3A-3084A56C8F84}" type="presParOf" srcId="{16B0AAD8-E85F-4A04-9F89-C8186DCE1DB8}" destId="{89407F16-E4FF-4DEE-84F5-C0C8375A6309}" srcOrd="3" destOrd="0" presId="urn:microsoft.com/office/officeart/2008/layout/VerticalAccentList"/>
    <dgm:cxn modelId="{17D1B180-8EDE-4F4D-9B2B-A25CF47ABB3D}" type="presParOf" srcId="{16B0AAD8-E85F-4A04-9F89-C8186DCE1DB8}" destId="{BE336431-37CF-4302-AEF1-589C6B6A4AF4}" srcOrd="4" destOrd="0" presId="urn:microsoft.com/office/officeart/2008/layout/VerticalAccentList"/>
    <dgm:cxn modelId="{DA5ED05B-C34B-4654-A470-1E2259944DF9}" type="presParOf" srcId="{16B0AAD8-E85F-4A04-9F89-C8186DCE1DB8}" destId="{40C102A4-45FB-45B5-B135-2E6798C00E75}" srcOrd="5" destOrd="0" presId="urn:microsoft.com/office/officeart/2008/layout/VerticalAccentList"/>
    <dgm:cxn modelId="{C374E30D-A2E9-48AF-9ADC-28574DA100FA}" type="presParOf" srcId="{16B0AAD8-E85F-4A04-9F89-C8186DCE1DB8}" destId="{430C4D35-FB56-452D-A75B-ED4615AF6FEE}" srcOrd="6" destOrd="0" presId="urn:microsoft.com/office/officeart/2008/layout/VerticalAccentList"/>
    <dgm:cxn modelId="{8C2057D5-C101-4283-A616-360474B188EF}" type="presParOf" srcId="{0B92D80B-6E18-4080-8B9F-9C7543DE8C29}" destId="{42DB36B2-DDDE-4089-9D64-11A735342D95}" srcOrd="11" destOrd="0" presId="urn:microsoft.com/office/officeart/2008/layout/VerticalAccentList"/>
    <dgm:cxn modelId="{A45F031B-463F-42C2-B3FC-FEC919EABF8F}" type="presParOf" srcId="{0B92D80B-6E18-4080-8B9F-9C7543DE8C29}" destId="{D4F34A77-8B56-430B-A956-5980D3E99468}" srcOrd="12" destOrd="0" presId="urn:microsoft.com/office/officeart/2008/layout/VerticalAccentList"/>
    <dgm:cxn modelId="{EAD2682E-6FD7-46B1-BD77-B22A7003AE77}" type="presParOf" srcId="{D4F34A77-8B56-430B-A956-5980D3E99468}" destId="{37019346-1A29-4B23-B9FB-E9987DA5534D}" srcOrd="0" destOrd="0" presId="urn:microsoft.com/office/officeart/2008/layout/VerticalAccentList"/>
    <dgm:cxn modelId="{7EE1CF13-7FE3-4ED7-BAF0-E52797DA4711}" type="presParOf" srcId="{0B92D80B-6E18-4080-8B9F-9C7543DE8C29}" destId="{E4EA1DED-09F5-4AAF-BDCA-CAD7ED0D5742}" srcOrd="13" destOrd="0" presId="urn:microsoft.com/office/officeart/2008/layout/VerticalAccentList"/>
    <dgm:cxn modelId="{A51056D6-4C49-4F5C-A486-7BA53DCC8398}" type="presParOf" srcId="{E4EA1DED-09F5-4AAF-BDCA-CAD7ED0D5742}" destId="{69C45559-5822-4737-BEE7-8D48A0A422AA}" srcOrd="0" destOrd="0" presId="urn:microsoft.com/office/officeart/2008/layout/VerticalAccentList"/>
    <dgm:cxn modelId="{29CC0B33-8B36-4CBB-87F1-F26A03A7FC04}" type="presParOf" srcId="{E4EA1DED-09F5-4AAF-BDCA-CAD7ED0D5742}" destId="{7CF5260B-1589-42AA-B265-4216B8CEB16C}" srcOrd="1" destOrd="0" presId="urn:microsoft.com/office/officeart/2008/layout/VerticalAccentList"/>
    <dgm:cxn modelId="{31B65D1B-A575-4FCC-98F2-67D13D9670BB}" type="presParOf" srcId="{E4EA1DED-09F5-4AAF-BDCA-CAD7ED0D5742}" destId="{FD6CD593-C1B7-4499-BE86-44B95B70DB7F}" srcOrd="2" destOrd="0" presId="urn:microsoft.com/office/officeart/2008/layout/VerticalAccentList"/>
    <dgm:cxn modelId="{D0BDCE50-2463-4DD3-AE35-AF5EC003AECB}" type="presParOf" srcId="{E4EA1DED-09F5-4AAF-BDCA-CAD7ED0D5742}" destId="{3EEF18E9-B5CE-431F-84D4-B0424E7A0AA2}" srcOrd="3" destOrd="0" presId="urn:microsoft.com/office/officeart/2008/layout/VerticalAccentList"/>
    <dgm:cxn modelId="{09D491D7-4196-4F52-9BBC-2E44E440A45E}" type="presParOf" srcId="{E4EA1DED-09F5-4AAF-BDCA-CAD7ED0D5742}" destId="{746A21A2-3A7E-42B4-9C69-D4CF12ECABFD}" srcOrd="4" destOrd="0" presId="urn:microsoft.com/office/officeart/2008/layout/VerticalAccentList"/>
    <dgm:cxn modelId="{A7312FD5-3786-4AC6-89D7-A92BFBA2D881}" type="presParOf" srcId="{E4EA1DED-09F5-4AAF-BDCA-CAD7ED0D5742}" destId="{ADD4B3AA-FD2D-4E6C-9554-C6E80A35B3B0}" srcOrd="5" destOrd="0" presId="urn:microsoft.com/office/officeart/2008/layout/VerticalAccentList"/>
    <dgm:cxn modelId="{3C0E22C0-B4C6-4C50-B592-BBB56967A22D}" type="presParOf" srcId="{E4EA1DED-09F5-4AAF-BDCA-CAD7ED0D5742}" destId="{A8DFEA6B-4AD3-46CF-A301-89B3E67143B1}" srcOrd="6" destOrd="0" presId="urn:microsoft.com/office/officeart/2008/layout/VerticalAccentList"/>
    <dgm:cxn modelId="{F42BD53B-22DA-44FE-8D74-99CDB9477BB3}" type="presParOf" srcId="{0B92D80B-6E18-4080-8B9F-9C7543DE8C29}" destId="{C7DF6362-F586-4E57-82D0-810E32BD30B3}" srcOrd="14" destOrd="0" presId="urn:microsoft.com/office/officeart/2008/layout/VerticalAccentList"/>
    <dgm:cxn modelId="{D743E68B-7F83-466E-8A58-E7D4A13E6AF2}" type="presParOf" srcId="{0B92D80B-6E18-4080-8B9F-9C7543DE8C29}" destId="{06E617EC-0A42-4828-9A7B-7D3D6B41D12C}" srcOrd="15" destOrd="0" presId="urn:microsoft.com/office/officeart/2008/layout/VerticalAccentList"/>
    <dgm:cxn modelId="{54AA9BCF-D39B-4266-8696-76AB9D215C77}" type="presParOf" srcId="{06E617EC-0A42-4828-9A7B-7D3D6B41D12C}" destId="{07CC964F-E3DA-45B4-A096-CA1A6F62CB93}" srcOrd="0" destOrd="0" presId="urn:microsoft.com/office/officeart/2008/layout/VerticalAccentList"/>
    <dgm:cxn modelId="{5EBD6429-273C-4EF5-8AF2-3E140D41975D}" type="presParOf" srcId="{0B92D80B-6E18-4080-8B9F-9C7543DE8C29}" destId="{3BE047F1-FFA3-498E-8ABC-A9AF2A87DC78}" srcOrd="16" destOrd="0" presId="urn:microsoft.com/office/officeart/2008/layout/VerticalAccentList"/>
    <dgm:cxn modelId="{8A1ECDC6-11F8-438E-85E0-C62550165D55}" type="presParOf" srcId="{3BE047F1-FFA3-498E-8ABC-A9AF2A87DC78}" destId="{8AB6A8A7-01AD-4DCD-A190-486C1AEF905F}" srcOrd="0" destOrd="0" presId="urn:microsoft.com/office/officeart/2008/layout/VerticalAccentList"/>
    <dgm:cxn modelId="{E7B9BFEF-31E2-4A15-AFAC-60136E148BCD}" type="presParOf" srcId="{3BE047F1-FFA3-498E-8ABC-A9AF2A87DC78}" destId="{1FFD9F5C-023F-4659-9FEA-C98312FB3D4D}" srcOrd="1" destOrd="0" presId="urn:microsoft.com/office/officeart/2008/layout/VerticalAccentList"/>
    <dgm:cxn modelId="{468D8A3B-B56C-4DB5-9BC0-D7C2956DE7FC}" type="presParOf" srcId="{3BE047F1-FFA3-498E-8ABC-A9AF2A87DC78}" destId="{16B72E00-C3C1-463E-A943-6C670F5A985E}" srcOrd="2" destOrd="0" presId="urn:microsoft.com/office/officeart/2008/layout/VerticalAccentList"/>
    <dgm:cxn modelId="{0371EACC-E921-4719-BA04-0F8E63C6D5F5}" type="presParOf" srcId="{3BE047F1-FFA3-498E-8ABC-A9AF2A87DC78}" destId="{9E38839F-3A4B-4DC9-98C8-BC981D7FEE8A}" srcOrd="3" destOrd="0" presId="urn:microsoft.com/office/officeart/2008/layout/VerticalAccentList"/>
    <dgm:cxn modelId="{24C3A0DF-6477-478A-B89B-A90BC1244490}" type="presParOf" srcId="{3BE047F1-FFA3-498E-8ABC-A9AF2A87DC78}" destId="{CCE11090-07EB-4299-AE68-6D0920A12D41}" srcOrd="4" destOrd="0" presId="urn:microsoft.com/office/officeart/2008/layout/VerticalAccentList"/>
    <dgm:cxn modelId="{97CEB782-C3F1-4244-BA35-3981846F6DDF}" type="presParOf" srcId="{3BE047F1-FFA3-498E-8ABC-A9AF2A87DC78}" destId="{2D1BB790-FE13-4039-BD22-EB1662E52831}" srcOrd="5" destOrd="0" presId="urn:microsoft.com/office/officeart/2008/layout/VerticalAccentList"/>
    <dgm:cxn modelId="{20EDB5F0-34F1-426D-956F-C3E592383F44}" type="presParOf" srcId="{3BE047F1-FFA3-498E-8ABC-A9AF2A87DC78}" destId="{2DAE4AA5-C82C-4863-A6E2-AA93C56A9EDC}" srcOrd="6" destOrd="0" presId="urn:microsoft.com/office/officeart/2008/layout/VerticalAccentList"/>
    <dgm:cxn modelId="{3D47FFEC-35D5-41A0-9667-46E8CE1DF33B}" type="presParOf" srcId="{0B92D80B-6E18-4080-8B9F-9C7543DE8C29}" destId="{AB5973C6-8B4F-4AC2-B70F-D098B16C7E02}" srcOrd="17" destOrd="0" presId="urn:microsoft.com/office/officeart/2008/layout/VerticalAccentList"/>
    <dgm:cxn modelId="{29D73EBB-DE62-4C34-85AD-CEC6B1487AF2}" type="presParOf" srcId="{0B92D80B-6E18-4080-8B9F-9C7543DE8C29}" destId="{45368150-8A57-40D3-9BE8-25B1318D0787}" srcOrd="18" destOrd="0" presId="urn:microsoft.com/office/officeart/2008/layout/VerticalAccentList"/>
    <dgm:cxn modelId="{05927316-F55E-4645-B843-9541DF5ED5DC}" type="presParOf" srcId="{45368150-8A57-40D3-9BE8-25B1318D0787}" destId="{88E7CD07-DF4B-4E14-A738-0A422C66AF32}" srcOrd="0" destOrd="0" presId="urn:microsoft.com/office/officeart/2008/layout/VerticalAccentList"/>
    <dgm:cxn modelId="{316E6D4C-44AB-4A0E-A6E7-08F915DA195A}" type="presParOf" srcId="{0B92D80B-6E18-4080-8B9F-9C7543DE8C29}" destId="{1C6561B6-FB1F-4233-955B-65B332731D9F}" srcOrd="19" destOrd="0" presId="urn:microsoft.com/office/officeart/2008/layout/VerticalAccentList"/>
    <dgm:cxn modelId="{F423F416-6B10-4DCD-B2D4-ABF398D60E4C}" type="presParOf" srcId="{1C6561B6-FB1F-4233-955B-65B332731D9F}" destId="{8F7C4F1E-57EE-40C0-AEF8-65807AB1276D}" srcOrd="0" destOrd="0" presId="urn:microsoft.com/office/officeart/2008/layout/VerticalAccentList"/>
    <dgm:cxn modelId="{5D0C9C46-8276-471E-9646-180AA9C971FE}" type="presParOf" srcId="{1C6561B6-FB1F-4233-955B-65B332731D9F}" destId="{D639D7DB-176B-42C5-BBFF-ED8F46786F6F}" srcOrd="1" destOrd="0" presId="urn:microsoft.com/office/officeart/2008/layout/VerticalAccentList"/>
    <dgm:cxn modelId="{CE6FECB3-6AC0-406A-8F79-421C3CB8F8CB}" type="presParOf" srcId="{1C6561B6-FB1F-4233-955B-65B332731D9F}" destId="{AD89B9D8-CA18-41FA-B9FB-B11A2A8AAC80}" srcOrd="2" destOrd="0" presId="urn:microsoft.com/office/officeart/2008/layout/VerticalAccentList"/>
    <dgm:cxn modelId="{99085CA6-1662-491B-99E2-472E3D51DB42}" type="presParOf" srcId="{1C6561B6-FB1F-4233-955B-65B332731D9F}" destId="{ABBD24EC-38E8-405A-B5CE-6725D7A8FCAF}" srcOrd="3" destOrd="0" presId="urn:microsoft.com/office/officeart/2008/layout/VerticalAccentList"/>
    <dgm:cxn modelId="{2FA774B7-FA60-48D1-AAE6-049FAB236BF3}" type="presParOf" srcId="{1C6561B6-FB1F-4233-955B-65B332731D9F}" destId="{BA9F16A7-B1B0-4E3B-92B7-BE59C95C0AF5}" srcOrd="4" destOrd="0" presId="urn:microsoft.com/office/officeart/2008/layout/VerticalAccentList"/>
    <dgm:cxn modelId="{44004A3E-3838-4A11-8A74-A40C019C0A6C}" type="presParOf" srcId="{1C6561B6-FB1F-4233-955B-65B332731D9F}" destId="{CD246768-3BD3-4D2E-8DE4-7947EC465194}" srcOrd="5" destOrd="0" presId="urn:microsoft.com/office/officeart/2008/layout/VerticalAccentList"/>
    <dgm:cxn modelId="{ACCAF2EB-7F31-4817-B9F0-4FF03C94D08E}" type="presParOf" srcId="{1C6561B6-FB1F-4233-955B-65B332731D9F}" destId="{5E793FDD-5F1E-472E-9910-F4EBB3FD1605}"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A836EC-32FF-41DC-A83A-7E8DEDF9326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pt-BR"/>
        </a:p>
      </dgm:t>
    </dgm:pt>
    <dgm:pt modelId="{D6EECC92-5D84-4BCD-BAF6-36BFBD139159}">
      <dgm:prSet phldrT="[Texto]"/>
      <dgm:spPr/>
      <dgm:t>
        <a:bodyPr/>
        <a:lstStyle/>
        <a:p>
          <a:r>
            <a:rPr lang="pt-BR" dirty="0" smtClean="0"/>
            <a:t>Atendimento ao Público</a:t>
          </a:r>
          <a:endParaRPr lang="pt-BR" dirty="0"/>
        </a:p>
      </dgm:t>
    </dgm:pt>
    <dgm:pt modelId="{DCD73BB8-D6B4-480E-9FD9-D645F1D13361}" type="parTrans" cxnId="{FF8E67F1-5913-401F-BCB0-4A5D8BB15F7E}">
      <dgm:prSet/>
      <dgm:spPr/>
      <dgm:t>
        <a:bodyPr/>
        <a:lstStyle/>
        <a:p>
          <a:endParaRPr lang="pt-BR"/>
        </a:p>
      </dgm:t>
    </dgm:pt>
    <dgm:pt modelId="{8A17644E-B04B-4EAC-8EBC-1C1B40188836}" type="sibTrans" cxnId="{FF8E67F1-5913-401F-BCB0-4A5D8BB15F7E}">
      <dgm:prSet/>
      <dgm:spPr/>
      <dgm:t>
        <a:bodyPr/>
        <a:lstStyle/>
        <a:p>
          <a:endParaRPr lang="pt-BR"/>
        </a:p>
      </dgm:t>
    </dgm:pt>
    <dgm:pt modelId="{8FBD95EA-857D-4689-A40A-7F8C6D3C0C5B}">
      <dgm:prSet phldrT="[Texto]"/>
      <dgm:spPr/>
      <dgm:t>
        <a:bodyPr/>
        <a:lstStyle/>
        <a:p>
          <a:r>
            <a:rPr lang="pt-BR" dirty="0" smtClean="0"/>
            <a:t>Companhias de Saneamento</a:t>
          </a:r>
          <a:endParaRPr lang="pt-BR" dirty="0"/>
        </a:p>
      </dgm:t>
    </dgm:pt>
    <dgm:pt modelId="{442AB333-F401-4003-AE4D-52F13B617426}" type="parTrans" cxnId="{0F0B946A-A24E-44A8-9DAE-E2F92630D18C}">
      <dgm:prSet/>
      <dgm:spPr/>
      <dgm:t>
        <a:bodyPr/>
        <a:lstStyle/>
        <a:p>
          <a:endParaRPr lang="pt-BR"/>
        </a:p>
      </dgm:t>
    </dgm:pt>
    <dgm:pt modelId="{7D43C934-D8AE-4469-8CA7-19141AAEC108}" type="sibTrans" cxnId="{0F0B946A-A24E-44A8-9DAE-E2F92630D18C}">
      <dgm:prSet/>
      <dgm:spPr/>
      <dgm:t>
        <a:bodyPr/>
        <a:lstStyle/>
        <a:p>
          <a:endParaRPr lang="pt-BR"/>
        </a:p>
      </dgm:t>
    </dgm:pt>
    <dgm:pt modelId="{3A4CC57D-BB8C-4C32-8AD7-318C3BE87BEB}">
      <dgm:prSet phldrT="[Texto]"/>
      <dgm:spPr/>
      <dgm:t>
        <a:bodyPr/>
        <a:lstStyle/>
        <a:p>
          <a:r>
            <a:rPr lang="pt-BR" dirty="0" smtClean="0"/>
            <a:t>Modernização do Atendimento</a:t>
          </a:r>
          <a:endParaRPr lang="pt-BR" dirty="0"/>
        </a:p>
      </dgm:t>
    </dgm:pt>
    <dgm:pt modelId="{CC8CCCF6-9A61-4F91-B7D0-6773A6836F77}" type="sibTrans" cxnId="{F169C608-BEC2-4AF1-A638-7245EE56961E}">
      <dgm:prSet/>
      <dgm:spPr/>
      <dgm:t>
        <a:bodyPr/>
        <a:lstStyle/>
        <a:p>
          <a:endParaRPr lang="pt-BR"/>
        </a:p>
      </dgm:t>
    </dgm:pt>
    <dgm:pt modelId="{262F1B68-E0AE-4787-BC3E-9079EAB9722E}" type="parTrans" cxnId="{F169C608-BEC2-4AF1-A638-7245EE56961E}">
      <dgm:prSet/>
      <dgm:spPr/>
      <dgm:t>
        <a:bodyPr/>
        <a:lstStyle/>
        <a:p>
          <a:endParaRPr lang="pt-BR"/>
        </a:p>
      </dgm:t>
    </dgm:pt>
    <dgm:pt modelId="{51EFE223-44BE-40F0-AC96-A3A52D4DB313}" type="pres">
      <dgm:prSet presAssocID="{A8A836EC-32FF-41DC-A83A-7E8DEDF93262}" presName="Name0" presStyleCnt="0">
        <dgm:presLayoutVars>
          <dgm:chMax val="7"/>
          <dgm:chPref val="7"/>
          <dgm:dir/>
        </dgm:presLayoutVars>
      </dgm:prSet>
      <dgm:spPr/>
      <dgm:t>
        <a:bodyPr/>
        <a:lstStyle/>
        <a:p>
          <a:endParaRPr lang="pt-BR"/>
        </a:p>
      </dgm:t>
    </dgm:pt>
    <dgm:pt modelId="{F52A91F0-A7C4-4396-9F22-4AE11AC1AE0C}" type="pres">
      <dgm:prSet presAssocID="{A8A836EC-32FF-41DC-A83A-7E8DEDF93262}" presName="Name1" presStyleCnt="0"/>
      <dgm:spPr/>
    </dgm:pt>
    <dgm:pt modelId="{860AECE1-6932-4115-A6C7-667AF7554E54}" type="pres">
      <dgm:prSet presAssocID="{A8A836EC-32FF-41DC-A83A-7E8DEDF93262}" presName="cycle" presStyleCnt="0"/>
      <dgm:spPr/>
    </dgm:pt>
    <dgm:pt modelId="{EE80B1A7-DB16-4150-89D3-5B41D18906F2}" type="pres">
      <dgm:prSet presAssocID="{A8A836EC-32FF-41DC-A83A-7E8DEDF93262}" presName="srcNode" presStyleLbl="node1" presStyleIdx="0" presStyleCnt="3"/>
      <dgm:spPr/>
    </dgm:pt>
    <dgm:pt modelId="{1C113787-148C-49E8-AA14-446C2A4CEADA}" type="pres">
      <dgm:prSet presAssocID="{A8A836EC-32FF-41DC-A83A-7E8DEDF93262}" presName="conn" presStyleLbl="parChTrans1D2" presStyleIdx="0" presStyleCnt="1"/>
      <dgm:spPr/>
      <dgm:t>
        <a:bodyPr/>
        <a:lstStyle/>
        <a:p>
          <a:endParaRPr lang="pt-BR"/>
        </a:p>
      </dgm:t>
    </dgm:pt>
    <dgm:pt modelId="{D9F8CD8A-883E-4A58-9C36-70C26EA77B9C}" type="pres">
      <dgm:prSet presAssocID="{A8A836EC-32FF-41DC-A83A-7E8DEDF93262}" presName="extraNode" presStyleLbl="node1" presStyleIdx="0" presStyleCnt="3"/>
      <dgm:spPr/>
    </dgm:pt>
    <dgm:pt modelId="{D3A95E3C-DC7D-4215-A3AA-50A233FE271D}" type="pres">
      <dgm:prSet presAssocID="{A8A836EC-32FF-41DC-A83A-7E8DEDF93262}" presName="dstNode" presStyleLbl="node1" presStyleIdx="0" presStyleCnt="3"/>
      <dgm:spPr/>
    </dgm:pt>
    <dgm:pt modelId="{7AAA9D19-E4C5-41EE-A3A2-A02BD9F97A38}" type="pres">
      <dgm:prSet presAssocID="{D6EECC92-5D84-4BCD-BAF6-36BFBD139159}" presName="text_1" presStyleLbl="node1" presStyleIdx="0" presStyleCnt="3">
        <dgm:presLayoutVars>
          <dgm:bulletEnabled val="1"/>
        </dgm:presLayoutVars>
      </dgm:prSet>
      <dgm:spPr/>
      <dgm:t>
        <a:bodyPr/>
        <a:lstStyle/>
        <a:p>
          <a:endParaRPr lang="pt-BR"/>
        </a:p>
      </dgm:t>
    </dgm:pt>
    <dgm:pt modelId="{9325CBB0-706D-4B77-A64D-EC3C0F031328}" type="pres">
      <dgm:prSet presAssocID="{D6EECC92-5D84-4BCD-BAF6-36BFBD139159}" presName="accent_1" presStyleCnt="0"/>
      <dgm:spPr/>
    </dgm:pt>
    <dgm:pt modelId="{21A4D0EE-CCA8-489D-ACF0-0420B4F09FBD}" type="pres">
      <dgm:prSet presAssocID="{D6EECC92-5D84-4BCD-BAF6-36BFBD139159}" presName="accentRepeatNode" presStyleLbl="solidFgAcc1" presStyleIdx="0" presStyleCnt="3"/>
      <dgm:spPr/>
    </dgm:pt>
    <dgm:pt modelId="{5C00ED0C-9B9D-417F-A83A-768441E9E589}" type="pres">
      <dgm:prSet presAssocID="{8FBD95EA-857D-4689-A40A-7F8C6D3C0C5B}" presName="text_2" presStyleLbl="node1" presStyleIdx="1" presStyleCnt="3">
        <dgm:presLayoutVars>
          <dgm:bulletEnabled val="1"/>
        </dgm:presLayoutVars>
      </dgm:prSet>
      <dgm:spPr/>
      <dgm:t>
        <a:bodyPr/>
        <a:lstStyle/>
        <a:p>
          <a:endParaRPr lang="pt-BR"/>
        </a:p>
      </dgm:t>
    </dgm:pt>
    <dgm:pt modelId="{989AEF23-6502-4B4D-9EA5-F66EB0A11F8D}" type="pres">
      <dgm:prSet presAssocID="{8FBD95EA-857D-4689-A40A-7F8C6D3C0C5B}" presName="accent_2" presStyleCnt="0"/>
      <dgm:spPr/>
    </dgm:pt>
    <dgm:pt modelId="{4D968987-E450-4F9E-8521-2FE9C04A1292}" type="pres">
      <dgm:prSet presAssocID="{8FBD95EA-857D-4689-A40A-7F8C6D3C0C5B}" presName="accentRepeatNode" presStyleLbl="solidFgAcc1" presStyleIdx="1" presStyleCnt="3"/>
      <dgm:spPr/>
    </dgm:pt>
    <dgm:pt modelId="{6266EBE9-0906-49B9-89A5-618535BBA4DF}" type="pres">
      <dgm:prSet presAssocID="{3A4CC57D-BB8C-4C32-8AD7-318C3BE87BEB}" presName="text_3" presStyleLbl="node1" presStyleIdx="2" presStyleCnt="3">
        <dgm:presLayoutVars>
          <dgm:bulletEnabled val="1"/>
        </dgm:presLayoutVars>
      </dgm:prSet>
      <dgm:spPr/>
      <dgm:t>
        <a:bodyPr/>
        <a:lstStyle/>
        <a:p>
          <a:endParaRPr lang="pt-BR"/>
        </a:p>
      </dgm:t>
    </dgm:pt>
    <dgm:pt modelId="{5FE0DCEB-7AFE-4B39-814F-4F021960AA17}" type="pres">
      <dgm:prSet presAssocID="{3A4CC57D-BB8C-4C32-8AD7-318C3BE87BEB}" presName="accent_3" presStyleCnt="0"/>
      <dgm:spPr/>
    </dgm:pt>
    <dgm:pt modelId="{9BD23C90-C7A2-4096-B082-A0842292DBE2}" type="pres">
      <dgm:prSet presAssocID="{3A4CC57D-BB8C-4C32-8AD7-318C3BE87BEB}" presName="accentRepeatNode" presStyleLbl="solidFgAcc1" presStyleIdx="2" presStyleCnt="3"/>
      <dgm:spPr/>
    </dgm:pt>
  </dgm:ptLst>
  <dgm:cxnLst>
    <dgm:cxn modelId="{86B348B0-1A82-40F2-A7CB-162716013E5D}" type="presOf" srcId="{D6EECC92-5D84-4BCD-BAF6-36BFBD139159}" destId="{7AAA9D19-E4C5-41EE-A3A2-A02BD9F97A38}" srcOrd="0" destOrd="0" presId="urn:microsoft.com/office/officeart/2008/layout/VerticalCurvedList"/>
    <dgm:cxn modelId="{4C31BBA3-6FAF-4A38-91B9-B37F8CE8479A}" type="presOf" srcId="{8A17644E-B04B-4EAC-8EBC-1C1B40188836}" destId="{1C113787-148C-49E8-AA14-446C2A4CEADA}" srcOrd="0" destOrd="0" presId="urn:microsoft.com/office/officeart/2008/layout/VerticalCurvedList"/>
    <dgm:cxn modelId="{FF8E67F1-5913-401F-BCB0-4A5D8BB15F7E}" srcId="{A8A836EC-32FF-41DC-A83A-7E8DEDF93262}" destId="{D6EECC92-5D84-4BCD-BAF6-36BFBD139159}" srcOrd="0" destOrd="0" parTransId="{DCD73BB8-D6B4-480E-9FD9-D645F1D13361}" sibTransId="{8A17644E-B04B-4EAC-8EBC-1C1B40188836}"/>
    <dgm:cxn modelId="{A7536B7E-926B-44EA-9226-5326F42EFF75}" type="presOf" srcId="{A8A836EC-32FF-41DC-A83A-7E8DEDF93262}" destId="{51EFE223-44BE-40F0-AC96-A3A52D4DB313}" srcOrd="0" destOrd="0" presId="urn:microsoft.com/office/officeart/2008/layout/VerticalCurvedList"/>
    <dgm:cxn modelId="{B4A6B0D1-8929-46BB-BB3B-0EDADCCD566F}" type="presOf" srcId="{3A4CC57D-BB8C-4C32-8AD7-318C3BE87BEB}" destId="{6266EBE9-0906-49B9-89A5-618535BBA4DF}" srcOrd="0" destOrd="0" presId="urn:microsoft.com/office/officeart/2008/layout/VerticalCurvedList"/>
    <dgm:cxn modelId="{0F0B946A-A24E-44A8-9DAE-E2F92630D18C}" srcId="{A8A836EC-32FF-41DC-A83A-7E8DEDF93262}" destId="{8FBD95EA-857D-4689-A40A-7F8C6D3C0C5B}" srcOrd="1" destOrd="0" parTransId="{442AB333-F401-4003-AE4D-52F13B617426}" sibTransId="{7D43C934-D8AE-4469-8CA7-19141AAEC108}"/>
    <dgm:cxn modelId="{A36F19AF-375D-4B22-B950-AB52C50DE30F}" type="presOf" srcId="{8FBD95EA-857D-4689-A40A-7F8C6D3C0C5B}" destId="{5C00ED0C-9B9D-417F-A83A-768441E9E589}" srcOrd="0" destOrd="0" presId="urn:microsoft.com/office/officeart/2008/layout/VerticalCurvedList"/>
    <dgm:cxn modelId="{F169C608-BEC2-4AF1-A638-7245EE56961E}" srcId="{A8A836EC-32FF-41DC-A83A-7E8DEDF93262}" destId="{3A4CC57D-BB8C-4C32-8AD7-318C3BE87BEB}" srcOrd="2" destOrd="0" parTransId="{262F1B68-E0AE-4787-BC3E-9079EAB9722E}" sibTransId="{CC8CCCF6-9A61-4F91-B7D0-6773A6836F77}"/>
    <dgm:cxn modelId="{A10C98EA-C0B3-4A07-8A96-85AECBBEDFEC}" type="presParOf" srcId="{51EFE223-44BE-40F0-AC96-A3A52D4DB313}" destId="{F52A91F0-A7C4-4396-9F22-4AE11AC1AE0C}" srcOrd="0" destOrd="0" presId="urn:microsoft.com/office/officeart/2008/layout/VerticalCurvedList"/>
    <dgm:cxn modelId="{A6267508-F070-40CF-A11A-2AE18A9B566B}" type="presParOf" srcId="{F52A91F0-A7C4-4396-9F22-4AE11AC1AE0C}" destId="{860AECE1-6932-4115-A6C7-667AF7554E54}" srcOrd="0" destOrd="0" presId="urn:microsoft.com/office/officeart/2008/layout/VerticalCurvedList"/>
    <dgm:cxn modelId="{D8276684-4418-4076-9CE3-A1F209965057}" type="presParOf" srcId="{860AECE1-6932-4115-A6C7-667AF7554E54}" destId="{EE80B1A7-DB16-4150-89D3-5B41D18906F2}" srcOrd="0" destOrd="0" presId="urn:microsoft.com/office/officeart/2008/layout/VerticalCurvedList"/>
    <dgm:cxn modelId="{B85EC14E-8F13-4DA0-AFE6-7368B79C4E68}" type="presParOf" srcId="{860AECE1-6932-4115-A6C7-667AF7554E54}" destId="{1C113787-148C-49E8-AA14-446C2A4CEADA}" srcOrd="1" destOrd="0" presId="urn:microsoft.com/office/officeart/2008/layout/VerticalCurvedList"/>
    <dgm:cxn modelId="{30BB03BF-C6BD-4B9A-B1FE-765AC3D9A4B3}" type="presParOf" srcId="{860AECE1-6932-4115-A6C7-667AF7554E54}" destId="{D9F8CD8A-883E-4A58-9C36-70C26EA77B9C}" srcOrd="2" destOrd="0" presId="urn:microsoft.com/office/officeart/2008/layout/VerticalCurvedList"/>
    <dgm:cxn modelId="{CAE9A2A2-B9A8-492C-81E3-52B3FE424E49}" type="presParOf" srcId="{860AECE1-6932-4115-A6C7-667AF7554E54}" destId="{D3A95E3C-DC7D-4215-A3AA-50A233FE271D}" srcOrd="3" destOrd="0" presId="urn:microsoft.com/office/officeart/2008/layout/VerticalCurvedList"/>
    <dgm:cxn modelId="{03E7F928-C0E9-46C2-BF90-6DEA24C552AC}" type="presParOf" srcId="{F52A91F0-A7C4-4396-9F22-4AE11AC1AE0C}" destId="{7AAA9D19-E4C5-41EE-A3A2-A02BD9F97A38}" srcOrd="1" destOrd="0" presId="urn:microsoft.com/office/officeart/2008/layout/VerticalCurvedList"/>
    <dgm:cxn modelId="{83171D0F-1485-4AA7-80D3-D46EFDBC6637}" type="presParOf" srcId="{F52A91F0-A7C4-4396-9F22-4AE11AC1AE0C}" destId="{9325CBB0-706D-4B77-A64D-EC3C0F031328}" srcOrd="2" destOrd="0" presId="urn:microsoft.com/office/officeart/2008/layout/VerticalCurvedList"/>
    <dgm:cxn modelId="{85E771C1-9430-4515-A76D-29D2523803D1}" type="presParOf" srcId="{9325CBB0-706D-4B77-A64D-EC3C0F031328}" destId="{21A4D0EE-CCA8-489D-ACF0-0420B4F09FBD}" srcOrd="0" destOrd="0" presId="urn:microsoft.com/office/officeart/2008/layout/VerticalCurvedList"/>
    <dgm:cxn modelId="{FB9B45E1-CDB6-497C-AE48-BB3BE2669F6C}" type="presParOf" srcId="{F52A91F0-A7C4-4396-9F22-4AE11AC1AE0C}" destId="{5C00ED0C-9B9D-417F-A83A-768441E9E589}" srcOrd="3" destOrd="0" presId="urn:microsoft.com/office/officeart/2008/layout/VerticalCurvedList"/>
    <dgm:cxn modelId="{0AA5E2C1-B4A4-4D54-9EFC-B6137AEF4A58}" type="presParOf" srcId="{F52A91F0-A7C4-4396-9F22-4AE11AC1AE0C}" destId="{989AEF23-6502-4B4D-9EA5-F66EB0A11F8D}" srcOrd="4" destOrd="0" presId="urn:microsoft.com/office/officeart/2008/layout/VerticalCurvedList"/>
    <dgm:cxn modelId="{BB5CE1D2-8626-41B4-80B1-358FE4568C38}" type="presParOf" srcId="{989AEF23-6502-4B4D-9EA5-F66EB0A11F8D}" destId="{4D968987-E450-4F9E-8521-2FE9C04A1292}" srcOrd="0" destOrd="0" presId="urn:microsoft.com/office/officeart/2008/layout/VerticalCurvedList"/>
    <dgm:cxn modelId="{FCD3F8E8-8FED-4622-A792-3ABB160E63F0}" type="presParOf" srcId="{F52A91F0-A7C4-4396-9F22-4AE11AC1AE0C}" destId="{6266EBE9-0906-49B9-89A5-618535BBA4DF}" srcOrd="5" destOrd="0" presId="urn:microsoft.com/office/officeart/2008/layout/VerticalCurvedList"/>
    <dgm:cxn modelId="{ADA89207-A21A-4D32-9032-285346512C5D}" type="presParOf" srcId="{F52A91F0-A7C4-4396-9F22-4AE11AC1AE0C}" destId="{5FE0DCEB-7AFE-4B39-814F-4F021960AA17}" srcOrd="6" destOrd="0" presId="urn:microsoft.com/office/officeart/2008/layout/VerticalCurvedList"/>
    <dgm:cxn modelId="{9A3FA7C2-A2A8-41F1-A441-F556AFE8E2FD}" type="presParOf" srcId="{5FE0DCEB-7AFE-4B39-814F-4F021960AA17}" destId="{9BD23C90-C7A2-4096-B082-A0842292DBE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A455F-40F9-4934-B4E5-D3F67D0C7079}" type="doc">
      <dgm:prSet loTypeId="urn:microsoft.com/office/officeart/2009/3/layout/PhasedProcess" loCatId="process" qsTypeId="urn:microsoft.com/office/officeart/2005/8/quickstyle/3d5" qsCatId="3D" csTypeId="urn:microsoft.com/office/officeart/2005/8/colors/accent2_5" csCatId="accent2" phldr="1"/>
      <dgm:spPr/>
      <dgm:t>
        <a:bodyPr/>
        <a:lstStyle/>
        <a:p>
          <a:endParaRPr lang="pt-BR"/>
        </a:p>
      </dgm:t>
    </dgm:pt>
    <dgm:pt modelId="{4DC0A582-81C7-4743-888E-88967573F5DD}">
      <dgm:prSet phldrT="[Texto]"/>
      <dgm:spPr/>
      <dgm:t>
        <a:bodyPr/>
        <a:lstStyle/>
        <a:p>
          <a:r>
            <a:rPr lang="pt-BR" dirty="0" smtClean="0"/>
            <a:t>Clientes</a:t>
          </a:r>
          <a:endParaRPr lang="pt-BR" dirty="0"/>
        </a:p>
      </dgm:t>
    </dgm:pt>
    <dgm:pt modelId="{FA31AD39-88EB-4041-964E-E08445ACFE1E}" type="parTrans" cxnId="{006CEA20-F8CA-41DF-9B28-C49D4F573C6A}">
      <dgm:prSet/>
      <dgm:spPr/>
      <dgm:t>
        <a:bodyPr/>
        <a:lstStyle/>
        <a:p>
          <a:endParaRPr lang="pt-BR"/>
        </a:p>
      </dgm:t>
    </dgm:pt>
    <dgm:pt modelId="{218A865B-375D-459E-AEFA-2B7D6FE4184A}" type="sibTrans" cxnId="{006CEA20-F8CA-41DF-9B28-C49D4F573C6A}">
      <dgm:prSet/>
      <dgm:spPr/>
      <dgm:t>
        <a:bodyPr/>
        <a:lstStyle/>
        <a:p>
          <a:endParaRPr lang="pt-BR"/>
        </a:p>
      </dgm:t>
    </dgm:pt>
    <dgm:pt modelId="{D19B9532-B2D8-4D1D-B2B7-A8FD5C0A0134}">
      <dgm:prSet phldrT="[Texto]"/>
      <dgm:spPr/>
      <dgm:t>
        <a:bodyPr/>
        <a:lstStyle/>
        <a:p>
          <a:r>
            <a:rPr lang="pt-BR" dirty="0" smtClean="0"/>
            <a:t>2ª via</a:t>
          </a:r>
          <a:endParaRPr lang="pt-BR" dirty="0"/>
        </a:p>
      </dgm:t>
    </dgm:pt>
    <dgm:pt modelId="{812EAB14-461A-4E8A-90D8-7A9AA84832C0}" type="parTrans" cxnId="{BD3F4DF7-6F6A-408E-BACA-27272821F4A5}">
      <dgm:prSet/>
      <dgm:spPr/>
      <dgm:t>
        <a:bodyPr/>
        <a:lstStyle/>
        <a:p>
          <a:endParaRPr lang="pt-BR"/>
        </a:p>
      </dgm:t>
    </dgm:pt>
    <dgm:pt modelId="{D50548D1-E726-49B5-99D0-DA5DB1075CDC}" type="sibTrans" cxnId="{BD3F4DF7-6F6A-408E-BACA-27272821F4A5}">
      <dgm:prSet/>
      <dgm:spPr/>
      <dgm:t>
        <a:bodyPr/>
        <a:lstStyle/>
        <a:p>
          <a:endParaRPr lang="pt-BR"/>
        </a:p>
      </dgm:t>
    </dgm:pt>
    <dgm:pt modelId="{03540BA9-01C4-4E5D-856E-F9D58155655A}">
      <dgm:prSet phldrT="[Texto]" custT="1"/>
      <dgm:spPr/>
      <dgm:t>
        <a:bodyPr/>
        <a:lstStyle/>
        <a:p>
          <a:r>
            <a:rPr lang="pt-BR" sz="1600" dirty="0" smtClean="0"/>
            <a:t>Restabelecimento Ligação</a:t>
          </a:r>
          <a:endParaRPr lang="pt-BR" sz="1600" dirty="0"/>
        </a:p>
      </dgm:t>
    </dgm:pt>
    <dgm:pt modelId="{1F6524FC-5CBC-4D65-84F2-D061FE1C2AAC}" type="parTrans" cxnId="{DB14CBE8-BAAE-42AB-9AED-9E2747E1BE5C}">
      <dgm:prSet/>
      <dgm:spPr/>
      <dgm:t>
        <a:bodyPr/>
        <a:lstStyle/>
        <a:p>
          <a:endParaRPr lang="pt-BR"/>
        </a:p>
      </dgm:t>
    </dgm:pt>
    <dgm:pt modelId="{82F180A5-C390-40A1-9155-A5D690764551}" type="sibTrans" cxnId="{DB14CBE8-BAAE-42AB-9AED-9E2747E1BE5C}">
      <dgm:prSet/>
      <dgm:spPr/>
      <dgm:t>
        <a:bodyPr/>
        <a:lstStyle/>
        <a:p>
          <a:endParaRPr lang="pt-BR"/>
        </a:p>
      </dgm:t>
    </dgm:pt>
    <dgm:pt modelId="{E28DEC30-C135-4FFF-AAB9-01AF5BBA6B57}">
      <dgm:prSet phldrT="[Texto]" custT="1"/>
      <dgm:spPr/>
      <dgm:t>
        <a:bodyPr/>
        <a:lstStyle/>
        <a:p>
          <a:r>
            <a:rPr lang="pt-BR" sz="1600" baseline="0" dirty="0" smtClean="0"/>
            <a:t>Falta de Água</a:t>
          </a:r>
          <a:endParaRPr lang="pt-BR" sz="1600" baseline="0" dirty="0"/>
        </a:p>
      </dgm:t>
    </dgm:pt>
    <dgm:pt modelId="{DB5CC180-3346-4415-B01A-0DAAA99EC3A9}" type="parTrans" cxnId="{BCB409C1-88C3-489B-B843-79A2A7EC0D52}">
      <dgm:prSet/>
      <dgm:spPr/>
      <dgm:t>
        <a:bodyPr/>
        <a:lstStyle/>
        <a:p>
          <a:endParaRPr lang="pt-BR"/>
        </a:p>
      </dgm:t>
    </dgm:pt>
    <dgm:pt modelId="{B4845B3F-5233-4801-BC59-5923D20D3003}" type="sibTrans" cxnId="{BCB409C1-88C3-489B-B843-79A2A7EC0D52}">
      <dgm:prSet/>
      <dgm:spPr/>
      <dgm:t>
        <a:bodyPr/>
        <a:lstStyle/>
        <a:p>
          <a:endParaRPr lang="pt-BR"/>
        </a:p>
      </dgm:t>
    </dgm:pt>
    <dgm:pt modelId="{28034F4E-EB66-4F89-815A-17F4625EBF77}">
      <dgm:prSet phldrT="[Texto]"/>
      <dgm:spPr/>
      <dgm:t>
        <a:bodyPr/>
        <a:lstStyle/>
        <a:p>
          <a:r>
            <a:rPr lang="pt-BR" dirty="0" smtClean="0"/>
            <a:t>Atendentes</a:t>
          </a:r>
          <a:endParaRPr lang="pt-BR" dirty="0"/>
        </a:p>
      </dgm:t>
    </dgm:pt>
    <dgm:pt modelId="{2AD3E3B4-C4AD-4997-9B47-618670D46C01}" type="parTrans" cxnId="{17159871-48D0-47E0-9DE5-5BFCF0FC6277}">
      <dgm:prSet/>
      <dgm:spPr/>
      <dgm:t>
        <a:bodyPr/>
        <a:lstStyle/>
        <a:p>
          <a:endParaRPr lang="pt-BR"/>
        </a:p>
      </dgm:t>
    </dgm:pt>
    <dgm:pt modelId="{F3A1FD09-2C88-45B6-9DC0-A1711FD76F5A}" type="sibTrans" cxnId="{17159871-48D0-47E0-9DE5-5BFCF0FC6277}">
      <dgm:prSet/>
      <dgm:spPr/>
      <dgm:t>
        <a:bodyPr/>
        <a:lstStyle/>
        <a:p>
          <a:endParaRPr lang="pt-BR"/>
        </a:p>
      </dgm:t>
    </dgm:pt>
    <dgm:pt modelId="{8C0129D6-B407-4CC8-923D-43DE8A342C9F}">
      <dgm:prSet phldrT="[Texto]" custT="1"/>
      <dgm:spPr/>
      <dgm:t>
        <a:bodyPr/>
        <a:lstStyle/>
        <a:p>
          <a:r>
            <a:rPr lang="pt-BR" sz="1400" dirty="0" smtClean="0"/>
            <a:t>Cadastro</a:t>
          </a:r>
          <a:endParaRPr lang="pt-BR" sz="1400" dirty="0"/>
        </a:p>
      </dgm:t>
    </dgm:pt>
    <dgm:pt modelId="{F89B208B-503B-42BD-A141-5E78696552A1}" type="parTrans" cxnId="{E618E784-93D4-47CB-873E-AC64CF5D8646}">
      <dgm:prSet/>
      <dgm:spPr/>
      <dgm:t>
        <a:bodyPr/>
        <a:lstStyle/>
        <a:p>
          <a:endParaRPr lang="pt-BR"/>
        </a:p>
      </dgm:t>
    </dgm:pt>
    <dgm:pt modelId="{DAAD6DA6-5A6F-43EE-B265-E9B3045E5CFC}" type="sibTrans" cxnId="{E618E784-93D4-47CB-873E-AC64CF5D8646}">
      <dgm:prSet/>
      <dgm:spPr/>
      <dgm:t>
        <a:bodyPr/>
        <a:lstStyle/>
        <a:p>
          <a:endParaRPr lang="pt-BR"/>
        </a:p>
      </dgm:t>
    </dgm:pt>
    <dgm:pt modelId="{C629C175-D6C0-44F4-B0E0-459F2CF8E03E}">
      <dgm:prSet phldrT="[Texto]"/>
      <dgm:spPr/>
      <dgm:t>
        <a:bodyPr/>
        <a:lstStyle/>
        <a:p>
          <a:r>
            <a:rPr lang="pt-BR" dirty="0" smtClean="0"/>
            <a:t>Sistema</a:t>
          </a:r>
          <a:endParaRPr lang="pt-BR" dirty="0"/>
        </a:p>
      </dgm:t>
    </dgm:pt>
    <dgm:pt modelId="{F6EB0CA8-E72D-4ED7-B5F2-17FFCDFBFEC8}" type="parTrans" cxnId="{8E92CA84-4907-4470-AE9A-316DFCC7FDB7}">
      <dgm:prSet/>
      <dgm:spPr/>
      <dgm:t>
        <a:bodyPr/>
        <a:lstStyle/>
        <a:p>
          <a:endParaRPr lang="pt-BR"/>
        </a:p>
      </dgm:t>
    </dgm:pt>
    <dgm:pt modelId="{9E17C8D2-72BB-46EE-86FE-6DBD00252111}" type="sibTrans" cxnId="{8E92CA84-4907-4470-AE9A-316DFCC7FDB7}">
      <dgm:prSet/>
      <dgm:spPr/>
      <dgm:t>
        <a:bodyPr/>
        <a:lstStyle/>
        <a:p>
          <a:endParaRPr lang="pt-BR"/>
        </a:p>
      </dgm:t>
    </dgm:pt>
    <dgm:pt modelId="{A6D82E76-ED96-4EB6-9CBD-ECC103FB138C}">
      <dgm:prSet phldrT="[Texto]"/>
      <dgm:spPr/>
      <dgm:t>
        <a:bodyPr/>
        <a:lstStyle/>
        <a:p>
          <a:r>
            <a:rPr lang="pt-BR" dirty="0" smtClean="0"/>
            <a:t>GSAN</a:t>
          </a:r>
          <a:endParaRPr lang="pt-BR" dirty="0"/>
        </a:p>
      </dgm:t>
    </dgm:pt>
    <dgm:pt modelId="{6EB7F386-EC80-4E60-A208-66BB57AAFF51}" type="parTrans" cxnId="{4BDC4CA5-85DE-4E3E-AE0A-2283E4101C9E}">
      <dgm:prSet/>
      <dgm:spPr/>
      <dgm:t>
        <a:bodyPr/>
        <a:lstStyle/>
        <a:p>
          <a:endParaRPr lang="pt-BR"/>
        </a:p>
      </dgm:t>
    </dgm:pt>
    <dgm:pt modelId="{B56DF9A8-F7BC-44A8-80BC-C993326A27F7}" type="sibTrans" cxnId="{4BDC4CA5-85DE-4E3E-AE0A-2283E4101C9E}">
      <dgm:prSet/>
      <dgm:spPr/>
      <dgm:t>
        <a:bodyPr/>
        <a:lstStyle/>
        <a:p>
          <a:endParaRPr lang="pt-BR"/>
        </a:p>
      </dgm:t>
    </dgm:pt>
    <dgm:pt modelId="{5708EBAA-A1E5-4ABD-B538-09DE90776FB0}">
      <dgm:prSet phldrT="[Texto]" custT="1"/>
      <dgm:spPr/>
      <dgm:t>
        <a:bodyPr/>
        <a:lstStyle/>
        <a:p>
          <a:r>
            <a:rPr lang="pt-BR" sz="1400" dirty="0" smtClean="0"/>
            <a:t>Faturamento</a:t>
          </a:r>
          <a:endParaRPr lang="pt-BR" sz="1400" dirty="0"/>
        </a:p>
      </dgm:t>
    </dgm:pt>
    <dgm:pt modelId="{A501EB4A-8983-4C56-A1B8-5963D7FDA8DD}" type="sibTrans" cxnId="{06A12D1B-89B1-4067-B4FE-AD852950DE7C}">
      <dgm:prSet/>
      <dgm:spPr/>
      <dgm:t>
        <a:bodyPr/>
        <a:lstStyle/>
        <a:p>
          <a:endParaRPr lang="pt-BR"/>
        </a:p>
      </dgm:t>
    </dgm:pt>
    <dgm:pt modelId="{B324C9FC-A608-4C06-B026-5212F0DD09B3}" type="parTrans" cxnId="{06A12D1B-89B1-4067-B4FE-AD852950DE7C}">
      <dgm:prSet/>
      <dgm:spPr/>
      <dgm:t>
        <a:bodyPr/>
        <a:lstStyle/>
        <a:p>
          <a:endParaRPr lang="pt-BR"/>
        </a:p>
      </dgm:t>
    </dgm:pt>
    <dgm:pt modelId="{FBB995CE-8B94-4CD0-BD49-EECB381C7D3C}" type="pres">
      <dgm:prSet presAssocID="{345A455F-40F9-4934-B4E5-D3F67D0C7079}" presName="Name0" presStyleCnt="0">
        <dgm:presLayoutVars>
          <dgm:chMax val="3"/>
          <dgm:chPref val="3"/>
          <dgm:bulletEnabled val="1"/>
          <dgm:dir/>
          <dgm:animLvl val="lvl"/>
        </dgm:presLayoutVars>
      </dgm:prSet>
      <dgm:spPr/>
      <dgm:t>
        <a:bodyPr/>
        <a:lstStyle/>
        <a:p>
          <a:endParaRPr lang="pt-BR"/>
        </a:p>
      </dgm:t>
    </dgm:pt>
    <dgm:pt modelId="{030AF388-B36F-4738-8CF9-A877D2C54BDE}" type="pres">
      <dgm:prSet presAssocID="{345A455F-40F9-4934-B4E5-D3F67D0C7079}" presName="arc1" presStyleLbl="node1" presStyleIdx="0" presStyleCnt="4" custLinFactNeighborX="4315" custLinFactNeighborY="-3305"/>
      <dgm:spPr/>
      <dgm:t>
        <a:bodyPr/>
        <a:lstStyle/>
        <a:p>
          <a:endParaRPr lang="pt-BR"/>
        </a:p>
      </dgm:t>
    </dgm:pt>
    <dgm:pt modelId="{907914DD-1C65-4507-84D8-D40F52254264}" type="pres">
      <dgm:prSet presAssocID="{345A455F-40F9-4934-B4E5-D3F67D0C7079}" presName="arc3" presStyleLbl="node1" presStyleIdx="1" presStyleCnt="4" custLinFactNeighborX="7191" custLinFactNeighborY="-3305"/>
      <dgm:spPr/>
      <dgm:t>
        <a:bodyPr/>
        <a:lstStyle/>
        <a:p>
          <a:endParaRPr lang="pt-BR"/>
        </a:p>
      </dgm:t>
    </dgm:pt>
    <dgm:pt modelId="{F1452B49-28FC-4E5F-B1E8-20AB6C0B40A2}" type="pres">
      <dgm:prSet presAssocID="{345A455F-40F9-4934-B4E5-D3F67D0C7079}" presName="parentText2" presStyleLbl="revTx" presStyleIdx="0" presStyleCnt="3">
        <dgm:presLayoutVars>
          <dgm:chMax val="4"/>
          <dgm:chPref val="3"/>
          <dgm:bulletEnabled val="1"/>
        </dgm:presLayoutVars>
      </dgm:prSet>
      <dgm:spPr/>
      <dgm:t>
        <a:bodyPr/>
        <a:lstStyle/>
        <a:p>
          <a:endParaRPr lang="pt-BR"/>
        </a:p>
      </dgm:t>
    </dgm:pt>
    <dgm:pt modelId="{0C445C74-06ED-4525-B110-265E53D4B769}" type="pres">
      <dgm:prSet presAssocID="{345A455F-40F9-4934-B4E5-D3F67D0C7079}" presName="arc2" presStyleLbl="node1" presStyleIdx="2" presStyleCnt="4" custLinFactNeighborX="3356" custLinFactNeighborY="-3305"/>
      <dgm:spPr/>
      <dgm:t>
        <a:bodyPr/>
        <a:lstStyle/>
        <a:p>
          <a:endParaRPr lang="pt-BR"/>
        </a:p>
      </dgm:t>
    </dgm:pt>
    <dgm:pt modelId="{60C539A1-2473-4103-ADD0-07FF07D32B10}" type="pres">
      <dgm:prSet presAssocID="{345A455F-40F9-4934-B4E5-D3F67D0C7079}" presName="arc4" presStyleLbl="node1" presStyleIdx="3" presStyleCnt="4" custLinFactNeighborX="3356" custLinFactNeighborY="-3305"/>
      <dgm:spPr/>
      <dgm:t>
        <a:bodyPr/>
        <a:lstStyle/>
        <a:p>
          <a:endParaRPr lang="pt-BR"/>
        </a:p>
      </dgm:t>
    </dgm:pt>
    <dgm:pt modelId="{92E18D8E-623F-4F21-B95F-36437CD9E125}" type="pres">
      <dgm:prSet presAssocID="{345A455F-40F9-4934-B4E5-D3F67D0C7079}" presName="parentText3" presStyleLbl="revTx" presStyleIdx="1" presStyleCnt="3">
        <dgm:presLayoutVars>
          <dgm:chMax val="1"/>
          <dgm:chPref val="1"/>
          <dgm:bulletEnabled val="1"/>
        </dgm:presLayoutVars>
      </dgm:prSet>
      <dgm:spPr/>
      <dgm:t>
        <a:bodyPr/>
        <a:lstStyle/>
        <a:p>
          <a:endParaRPr lang="pt-BR"/>
        </a:p>
      </dgm:t>
    </dgm:pt>
    <dgm:pt modelId="{A7DBC6B8-B911-41FA-BDA5-5C41B2E108DE}" type="pres">
      <dgm:prSet presAssocID="{345A455F-40F9-4934-B4E5-D3F67D0C7079}" presName="middleComposite" presStyleCnt="0"/>
      <dgm:spPr/>
      <dgm:t>
        <a:bodyPr/>
        <a:lstStyle/>
        <a:p>
          <a:endParaRPr lang="pt-BR"/>
        </a:p>
      </dgm:t>
    </dgm:pt>
    <dgm:pt modelId="{EBE36EEC-CA2E-40B9-AA2A-466569281428}" type="pres">
      <dgm:prSet presAssocID="{8C0129D6-B407-4CC8-923D-43DE8A342C9F}" presName="circ1" presStyleLbl="vennNode1" presStyleIdx="0" presStyleCnt="8" custScaleX="117701" custScaleY="85822" custLinFactNeighborX="36302" custLinFactNeighborY="-40147"/>
      <dgm:spPr/>
      <dgm:t>
        <a:bodyPr/>
        <a:lstStyle/>
        <a:p>
          <a:endParaRPr lang="pt-BR"/>
        </a:p>
      </dgm:t>
    </dgm:pt>
    <dgm:pt modelId="{5DE0F973-71A8-48CD-9D8F-2D3DC66F28F1}" type="pres">
      <dgm:prSet presAssocID="{8C0129D6-B407-4CC8-923D-43DE8A342C9F}" presName="circ1Tx" presStyleLbl="revTx" presStyleIdx="1" presStyleCnt="3">
        <dgm:presLayoutVars>
          <dgm:chMax val="0"/>
          <dgm:chPref val="0"/>
        </dgm:presLayoutVars>
      </dgm:prSet>
      <dgm:spPr/>
      <dgm:t>
        <a:bodyPr/>
        <a:lstStyle/>
        <a:p>
          <a:endParaRPr lang="pt-BR"/>
        </a:p>
      </dgm:t>
    </dgm:pt>
    <dgm:pt modelId="{B05ED5ED-3F13-456E-9058-1B00F8924F3D}" type="pres">
      <dgm:prSet presAssocID="{5708EBAA-A1E5-4ABD-B538-09DE90776FB0}" presName="circ2" presStyleLbl="vennNode1" presStyleIdx="1" presStyleCnt="8" custScaleX="123205" custScaleY="76246" custLinFactNeighborX="-19765" custLinFactNeighborY="33035"/>
      <dgm:spPr/>
      <dgm:t>
        <a:bodyPr/>
        <a:lstStyle/>
        <a:p>
          <a:endParaRPr lang="pt-BR"/>
        </a:p>
      </dgm:t>
    </dgm:pt>
    <dgm:pt modelId="{2A1FE5C6-71D7-466A-9C5E-2BBB908B8039}" type="pres">
      <dgm:prSet presAssocID="{5708EBAA-A1E5-4ABD-B538-09DE90776FB0}" presName="circ2Tx" presStyleLbl="revTx" presStyleIdx="1" presStyleCnt="3">
        <dgm:presLayoutVars>
          <dgm:chMax val="0"/>
          <dgm:chPref val="0"/>
        </dgm:presLayoutVars>
      </dgm:prSet>
      <dgm:spPr/>
      <dgm:t>
        <a:bodyPr/>
        <a:lstStyle/>
        <a:p>
          <a:endParaRPr lang="pt-BR"/>
        </a:p>
      </dgm:t>
    </dgm:pt>
    <dgm:pt modelId="{F3F7D8EC-79CC-4C1A-A8DD-1CC52A32A0A1}" type="pres">
      <dgm:prSet presAssocID="{345A455F-40F9-4934-B4E5-D3F67D0C7079}" presName="leftComposite" presStyleCnt="0"/>
      <dgm:spPr/>
      <dgm:t>
        <a:bodyPr/>
        <a:lstStyle/>
        <a:p>
          <a:endParaRPr lang="pt-BR"/>
        </a:p>
      </dgm:t>
    </dgm:pt>
    <dgm:pt modelId="{1E320B8A-C7A8-4C05-A2D9-3B7E776F1AA0}" type="pres">
      <dgm:prSet presAssocID="{D19B9532-B2D8-4D1D-B2B7-A8FD5C0A0134}" presName="childText1_1" presStyleLbl="vennNode1" presStyleIdx="2" presStyleCnt="8" custLinFactNeighborX="20312" custLinFactNeighborY="4540">
        <dgm:presLayoutVars>
          <dgm:chMax val="0"/>
          <dgm:chPref val="0"/>
        </dgm:presLayoutVars>
      </dgm:prSet>
      <dgm:spPr/>
      <dgm:t>
        <a:bodyPr/>
        <a:lstStyle/>
        <a:p>
          <a:endParaRPr lang="pt-BR"/>
        </a:p>
      </dgm:t>
    </dgm:pt>
    <dgm:pt modelId="{5A652DE1-0FF9-4DA7-8967-1F5CEC818E92}" type="pres">
      <dgm:prSet presAssocID="{D19B9532-B2D8-4D1D-B2B7-A8FD5C0A0134}" presName="ellipse1" presStyleLbl="vennNode1" presStyleIdx="3" presStyleCnt="8" custLinFactX="-46453" custLinFactNeighborX="-100000" custLinFactNeighborY="-9028"/>
      <dgm:spPr/>
      <dgm:t>
        <a:bodyPr/>
        <a:lstStyle/>
        <a:p>
          <a:endParaRPr lang="pt-BR"/>
        </a:p>
      </dgm:t>
    </dgm:pt>
    <dgm:pt modelId="{CFBA83D6-0E42-4C89-8A6C-008944832CA4}" type="pres">
      <dgm:prSet presAssocID="{D19B9532-B2D8-4D1D-B2B7-A8FD5C0A0134}" presName="ellipse2" presStyleLbl="vennNode1" presStyleIdx="4" presStyleCnt="8" custLinFactX="64135" custLinFactNeighborX="100000" custLinFactNeighborY="5298"/>
      <dgm:spPr/>
      <dgm:t>
        <a:bodyPr/>
        <a:lstStyle/>
        <a:p>
          <a:endParaRPr lang="pt-BR"/>
        </a:p>
      </dgm:t>
    </dgm:pt>
    <dgm:pt modelId="{C27724E9-7A01-476B-BD97-CEA39B67D3A8}" type="pres">
      <dgm:prSet presAssocID="{03540BA9-01C4-4E5D-856E-F9D58155655A}" presName="childText1_2" presStyleLbl="vennNode1" presStyleIdx="5" presStyleCnt="8" custScaleX="221209" custScaleY="88725" custLinFactNeighborX="-19670" custLinFactNeighborY="17192">
        <dgm:presLayoutVars>
          <dgm:chMax val="0"/>
          <dgm:chPref val="0"/>
        </dgm:presLayoutVars>
      </dgm:prSet>
      <dgm:spPr/>
      <dgm:t>
        <a:bodyPr/>
        <a:lstStyle/>
        <a:p>
          <a:endParaRPr lang="pt-BR"/>
        </a:p>
      </dgm:t>
    </dgm:pt>
    <dgm:pt modelId="{BDFF73E4-8B4A-4D34-848C-827FC017D8B2}" type="pres">
      <dgm:prSet presAssocID="{03540BA9-01C4-4E5D-856E-F9D58155655A}" presName="ellipse3" presStyleLbl="vennNode1" presStyleIdx="6" presStyleCnt="8" custLinFactNeighborX="-31770" custLinFactNeighborY="74173"/>
      <dgm:spPr/>
      <dgm:t>
        <a:bodyPr/>
        <a:lstStyle/>
        <a:p>
          <a:endParaRPr lang="pt-BR"/>
        </a:p>
      </dgm:t>
    </dgm:pt>
    <dgm:pt modelId="{BAA41A0C-8D11-4438-A412-6810797AAB5F}" type="pres">
      <dgm:prSet presAssocID="{E28DEC30-C135-4FFF-AAB9-01AF5BBA6B57}" presName="childText1_3" presStyleLbl="vennNode1" presStyleIdx="7" presStyleCnt="8" custScaleX="130602" custScaleY="122170" custLinFactNeighborX="-46603" custLinFactNeighborY="16646">
        <dgm:presLayoutVars>
          <dgm:chMax val="0"/>
          <dgm:chPref val="0"/>
        </dgm:presLayoutVars>
      </dgm:prSet>
      <dgm:spPr/>
      <dgm:t>
        <a:bodyPr/>
        <a:lstStyle/>
        <a:p>
          <a:endParaRPr lang="pt-BR"/>
        </a:p>
      </dgm:t>
    </dgm:pt>
    <dgm:pt modelId="{40AE1D03-3034-4963-A69A-2F6E441E2A2A}" type="pres">
      <dgm:prSet presAssocID="{345A455F-40F9-4934-B4E5-D3F67D0C7079}" presName="rightChild" presStyleLbl="node2" presStyleIdx="0" presStyleCnt="1" custLinFactNeighborX="11494" custLinFactNeighborY="-4927">
        <dgm:presLayoutVars>
          <dgm:chMax val="0"/>
          <dgm:chPref val="0"/>
        </dgm:presLayoutVars>
      </dgm:prSet>
      <dgm:spPr/>
      <dgm:t>
        <a:bodyPr/>
        <a:lstStyle/>
        <a:p>
          <a:endParaRPr lang="pt-BR"/>
        </a:p>
      </dgm:t>
    </dgm:pt>
    <dgm:pt modelId="{7D96D1C3-468A-4563-9BE1-6B0CC8932A47}" type="pres">
      <dgm:prSet presAssocID="{345A455F-40F9-4934-B4E5-D3F67D0C7079}" presName="parentText1" presStyleLbl="revTx" presStyleIdx="2" presStyleCnt="3">
        <dgm:presLayoutVars>
          <dgm:chMax val="4"/>
          <dgm:chPref val="3"/>
          <dgm:bulletEnabled val="1"/>
        </dgm:presLayoutVars>
      </dgm:prSet>
      <dgm:spPr/>
      <dgm:t>
        <a:bodyPr/>
        <a:lstStyle/>
        <a:p>
          <a:endParaRPr lang="pt-BR"/>
        </a:p>
      </dgm:t>
    </dgm:pt>
  </dgm:ptLst>
  <dgm:cxnLst>
    <dgm:cxn modelId="{F67B3D09-E247-445A-9C3A-A42CA18C7B8D}" type="presOf" srcId="{D19B9532-B2D8-4D1D-B2B7-A8FD5C0A0134}" destId="{1E320B8A-C7A8-4C05-A2D9-3B7E776F1AA0}" srcOrd="0" destOrd="0" presId="urn:microsoft.com/office/officeart/2009/3/layout/PhasedProcess"/>
    <dgm:cxn modelId="{671C01C8-082F-4A19-8F2D-B657C13B3B88}" type="presOf" srcId="{4DC0A582-81C7-4743-888E-88967573F5DD}" destId="{7D96D1C3-468A-4563-9BE1-6B0CC8932A47}" srcOrd="0" destOrd="0" presId="urn:microsoft.com/office/officeart/2009/3/layout/PhasedProcess"/>
    <dgm:cxn modelId="{DB14CBE8-BAAE-42AB-9AED-9E2747E1BE5C}" srcId="{4DC0A582-81C7-4743-888E-88967573F5DD}" destId="{03540BA9-01C4-4E5D-856E-F9D58155655A}" srcOrd="1" destOrd="0" parTransId="{1F6524FC-5CBC-4D65-84F2-D061FE1C2AAC}" sibTransId="{82F180A5-C390-40A1-9155-A5D690764551}"/>
    <dgm:cxn modelId="{17159871-48D0-47E0-9DE5-5BFCF0FC6277}" srcId="{345A455F-40F9-4934-B4E5-D3F67D0C7079}" destId="{28034F4E-EB66-4F89-815A-17F4625EBF77}" srcOrd="1" destOrd="0" parTransId="{2AD3E3B4-C4AD-4997-9B47-618670D46C01}" sibTransId="{F3A1FD09-2C88-45B6-9DC0-A1711FD76F5A}"/>
    <dgm:cxn modelId="{EE2BADC6-2049-41C9-9099-742F3D2A0CBB}" type="presOf" srcId="{8C0129D6-B407-4CC8-923D-43DE8A342C9F}" destId="{EBE36EEC-CA2E-40B9-AA2A-466569281428}" srcOrd="0" destOrd="0" presId="urn:microsoft.com/office/officeart/2009/3/layout/PhasedProcess"/>
    <dgm:cxn modelId="{1E82CB37-19B6-4D9D-B7A7-4A63B4F4E3F9}" type="presOf" srcId="{A6D82E76-ED96-4EB6-9CBD-ECC103FB138C}" destId="{40AE1D03-3034-4963-A69A-2F6E441E2A2A}" srcOrd="0" destOrd="0" presId="urn:microsoft.com/office/officeart/2009/3/layout/PhasedProcess"/>
    <dgm:cxn modelId="{339817F9-D3E2-4E80-B665-0EDF1DF5DE49}" type="presOf" srcId="{C629C175-D6C0-44F4-B0E0-459F2CF8E03E}" destId="{92E18D8E-623F-4F21-B95F-36437CD9E125}" srcOrd="0" destOrd="0" presId="urn:microsoft.com/office/officeart/2009/3/layout/PhasedProcess"/>
    <dgm:cxn modelId="{06A12D1B-89B1-4067-B4FE-AD852950DE7C}" srcId="{28034F4E-EB66-4F89-815A-17F4625EBF77}" destId="{5708EBAA-A1E5-4ABD-B538-09DE90776FB0}" srcOrd="1" destOrd="0" parTransId="{B324C9FC-A608-4C06-B026-5212F0DD09B3}" sibTransId="{A501EB4A-8983-4C56-A1B8-5963D7FDA8DD}"/>
    <dgm:cxn modelId="{248CF090-D3FB-45E0-8F4B-F254B3D3B2DF}" type="presOf" srcId="{E28DEC30-C135-4FFF-AAB9-01AF5BBA6B57}" destId="{BAA41A0C-8D11-4438-A412-6810797AAB5F}" srcOrd="0" destOrd="0" presId="urn:microsoft.com/office/officeart/2009/3/layout/PhasedProcess"/>
    <dgm:cxn modelId="{6E4FC4CC-D0B7-453B-9F62-216ED10B6FCD}" type="presOf" srcId="{5708EBAA-A1E5-4ABD-B538-09DE90776FB0}" destId="{B05ED5ED-3F13-456E-9058-1B00F8924F3D}" srcOrd="0" destOrd="0" presId="urn:microsoft.com/office/officeart/2009/3/layout/PhasedProcess"/>
    <dgm:cxn modelId="{41164AD9-AD9D-4BBA-AA1C-E4BEC34075B1}" type="presOf" srcId="{8C0129D6-B407-4CC8-923D-43DE8A342C9F}" destId="{5DE0F973-71A8-48CD-9D8F-2D3DC66F28F1}" srcOrd="1" destOrd="0" presId="urn:microsoft.com/office/officeart/2009/3/layout/PhasedProcess"/>
    <dgm:cxn modelId="{1A8196EF-FF75-4057-A1EE-48209B36891E}" type="presOf" srcId="{5708EBAA-A1E5-4ABD-B538-09DE90776FB0}" destId="{2A1FE5C6-71D7-466A-9C5E-2BBB908B8039}" srcOrd="1" destOrd="0" presId="urn:microsoft.com/office/officeart/2009/3/layout/PhasedProcess"/>
    <dgm:cxn modelId="{08869BAB-FAF9-4DF0-8AE7-233F1B87F601}" type="presOf" srcId="{03540BA9-01C4-4E5D-856E-F9D58155655A}" destId="{C27724E9-7A01-476B-BD97-CEA39B67D3A8}" srcOrd="0" destOrd="0" presId="urn:microsoft.com/office/officeart/2009/3/layout/PhasedProcess"/>
    <dgm:cxn modelId="{E618E784-93D4-47CB-873E-AC64CF5D8646}" srcId="{28034F4E-EB66-4F89-815A-17F4625EBF77}" destId="{8C0129D6-B407-4CC8-923D-43DE8A342C9F}" srcOrd="0" destOrd="0" parTransId="{F89B208B-503B-42BD-A141-5E78696552A1}" sibTransId="{DAAD6DA6-5A6F-43EE-B265-E9B3045E5CFC}"/>
    <dgm:cxn modelId="{4272A863-85C3-4610-AAB5-32AE95AFC598}" type="presOf" srcId="{28034F4E-EB66-4F89-815A-17F4625EBF77}" destId="{F1452B49-28FC-4E5F-B1E8-20AB6C0B40A2}" srcOrd="0" destOrd="0" presId="urn:microsoft.com/office/officeart/2009/3/layout/PhasedProcess"/>
    <dgm:cxn modelId="{4BDC4CA5-85DE-4E3E-AE0A-2283E4101C9E}" srcId="{C629C175-D6C0-44F4-B0E0-459F2CF8E03E}" destId="{A6D82E76-ED96-4EB6-9CBD-ECC103FB138C}" srcOrd="0" destOrd="0" parTransId="{6EB7F386-EC80-4E60-A208-66BB57AAFF51}" sibTransId="{B56DF9A8-F7BC-44A8-80BC-C993326A27F7}"/>
    <dgm:cxn modelId="{8E92CA84-4907-4470-AE9A-316DFCC7FDB7}" srcId="{345A455F-40F9-4934-B4E5-D3F67D0C7079}" destId="{C629C175-D6C0-44F4-B0E0-459F2CF8E03E}" srcOrd="2" destOrd="0" parTransId="{F6EB0CA8-E72D-4ED7-B5F2-17FFCDFBFEC8}" sibTransId="{9E17C8D2-72BB-46EE-86FE-6DBD00252111}"/>
    <dgm:cxn modelId="{E20CDF5C-4F68-46A3-9E4F-ABC5AA1ADE91}" type="presOf" srcId="{345A455F-40F9-4934-B4E5-D3F67D0C7079}" destId="{FBB995CE-8B94-4CD0-BD49-EECB381C7D3C}" srcOrd="0" destOrd="0" presId="urn:microsoft.com/office/officeart/2009/3/layout/PhasedProcess"/>
    <dgm:cxn modelId="{BCB409C1-88C3-489B-B843-79A2A7EC0D52}" srcId="{4DC0A582-81C7-4743-888E-88967573F5DD}" destId="{E28DEC30-C135-4FFF-AAB9-01AF5BBA6B57}" srcOrd="2" destOrd="0" parTransId="{DB5CC180-3346-4415-B01A-0DAAA99EC3A9}" sibTransId="{B4845B3F-5233-4801-BC59-5923D20D3003}"/>
    <dgm:cxn modelId="{BD3F4DF7-6F6A-408E-BACA-27272821F4A5}" srcId="{4DC0A582-81C7-4743-888E-88967573F5DD}" destId="{D19B9532-B2D8-4D1D-B2B7-A8FD5C0A0134}" srcOrd="0" destOrd="0" parTransId="{812EAB14-461A-4E8A-90D8-7A9AA84832C0}" sibTransId="{D50548D1-E726-49B5-99D0-DA5DB1075CDC}"/>
    <dgm:cxn modelId="{006CEA20-F8CA-41DF-9B28-C49D4F573C6A}" srcId="{345A455F-40F9-4934-B4E5-D3F67D0C7079}" destId="{4DC0A582-81C7-4743-888E-88967573F5DD}" srcOrd="0" destOrd="0" parTransId="{FA31AD39-88EB-4041-964E-E08445ACFE1E}" sibTransId="{218A865B-375D-459E-AEFA-2B7D6FE4184A}"/>
    <dgm:cxn modelId="{41CC7B00-27C0-4EA0-BA3E-266A8D60CCF1}" type="presParOf" srcId="{FBB995CE-8B94-4CD0-BD49-EECB381C7D3C}" destId="{030AF388-B36F-4738-8CF9-A877D2C54BDE}" srcOrd="0" destOrd="0" presId="urn:microsoft.com/office/officeart/2009/3/layout/PhasedProcess"/>
    <dgm:cxn modelId="{F7CD4E99-3BE0-4442-A15E-ABC3946EF7EE}" type="presParOf" srcId="{FBB995CE-8B94-4CD0-BD49-EECB381C7D3C}" destId="{907914DD-1C65-4507-84D8-D40F52254264}" srcOrd="1" destOrd="0" presId="urn:microsoft.com/office/officeart/2009/3/layout/PhasedProcess"/>
    <dgm:cxn modelId="{C20CCD46-8951-4DD3-BB94-6BAC7EC0A0C9}" type="presParOf" srcId="{FBB995CE-8B94-4CD0-BD49-EECB381C7D3C}" destId="{F1452B49-28FC-4E5F-B1E8-20AB6C0B40A2}" srcOrd="2" destOrd="0" presId="urn:microsoft.com/office/officeart/2009/3/layout/PhasedProcess"/>
    <dgm:cxn modelId="{C6F23566-1327-4556-AECB-9BA2D3F3F40D}" type="presParOf" srcId="{FBB995CE-8B94-4CD0-BD49-EECB381C7D3C}" destId="{0C445C74-06ED-4525-B110-265E53D4B769}" srcOrd="3" destOrd="0" presId="urn:microsoft.com/office/officeart/2009/3/layout/PhasedProcess"/>
    <dgm:cxn modelId="{9E975157-2E63-4FA7-B90A-3829800025B1}" type="presParOf" srcId="{FBB995CE-8B94-4CD0-BD49-EECB381C7D3C}" destId="{60C539A1-2473-4103-ADD0-07FF07D32B10}" srcOrd="4" destOrd="0" presId="urn:microsoft.com/office/officeart/2009/3/layout/PhasedProcess"/>
    <dgm:cxn modelId="{7618D43E-9D35-446D-A863-C9F6632F25B6}" type="presParOf" srcId="{FBB995CE-8B94-4CD0-BD49-EECB381C7D3C}" destId="{92E18D8E-623F-4F21-B95F-36437CD9E125}" srcOrd="5" destOrd="0" presId="urn:microsoft.com/office/officeart/2009/3/layout/PhasedProcess"/>
    <dgm:cxn modelId="{CAF2D45D-0871-42CE-B218-72014AA652B9}" type="presParOf" srcId="{FBB995CE-8B94-4CD0-BD49-EECB381C7D3C}" destId="{A7DBC6B8-B911-41FA-BDA5-5C41B2E108DE}" srcOrd="6" destOrd="0" presId="urn:microsoft.com/office/officeart/2009/3/layout/PhasedProcess"/>
    <dgm:cxn modelId="{F11CD607-EDF4-4BC2-A82C-282A1FE8BE43}" type="presParOf" srcId="{A7DBC6B8-B911-41FA-BDA5-5C41B2E108DE}" destId="{EBE36EEC-CA2E-40B9-AA2A-466569281428}" srcOrd="0" destOrd="0" presId="urn:microsoft.com/office/officeart/2009/3/layout/PhasedProcess"/>
    <dgm:cxn modelId="{E11EDE47-9237-4229-9FC4-4E2DD1F5F416}" type="presParOf" srcId="{A7DBC6B8-B911-41FA-BDA5-5C41B2E108DE}" destId="{5DE0F973-71A8-48CD-9D8F-2D3DC66F28F1}" srcOrd="1" destOrd="0" presId="urn:microsoft.com/office/officeart/2009/3/layout/PhasedProcess"/>
    <dgm:cxn modelId="{028DD8D5-1E26-4A80-963D-86252F4FD73B}" type="presParOf" srcId="{A7DBC6B8-B911-41FA-BDA5-5C41B2E108DE}" destId="{B05ED5ED-3F13-456E-9058-1B00F8924F3D}" srcOrd="2" destOrd="0" presId="urn:microsoft.com/office/officeart/2009/3/layout/PhasedProcess"/>
    <dgm:cxn modelId="{F4533599-FF00-43B7-8376-EAE2A31570F7}" type="presParOf" srcId="{A7DBC6B8-B911-41FA-BDA5-5C41B2E108DE}" destId="{2A1FE5C6-71D7-466A-9C5E-2BBB908B8039}" srcOrd="3" destOrd="0" presId="urn:microsoft.com/office/officeart/2009/3/layout/PhasedProcess"/>
    <dgm:cxn modelId="{F3BE12C3-AB00-44BA-9B26-1D032003B2B3}" type="presParOf" srcId="{FBB995CE-8B94-4CD0-BD49-EECB381C7D3C}" destId="{F3F7D8EC-79CC-4C1A-A8DD-1CC52A32A0A1}" srcOrd="7" destOrd="0" presId="urn:microsoft.com/office/officeart/2009/3/layout/PhasedProcess"/>
    <dgm:cxn modelId="{625C1C3F-7F66-4F7F-8F12-05C93303409C}" type="presParOf" srcId="{F3F7D8EC-79CC-4C1A-A8DD-1CC52A32A0A1}" destId="{1E320B8A-C7A8-4C05-A2D9-3B7E776F1AA0}" srcOrd="0" destOrd="0" presId="urn:microsoft.com/office/officeart/2009/3/layout/PhasedProcess"/>
    <dgm:cxn modelId="{BF8201AD-2F34-48BE-83CE-3E352645DDB0}" type="presParOf" srcId="{F3F7D8EC-79CC-4C1A-A8DD-1CC52A32A0A1}" destId="{5A652DE1-0FF9-4DA7-8967-1F5CEC818E92}" srcOrd="1" destOrd="0" presId="urn:microsoft.com/office/officeart/2009/3/layout/PhasedProcess"/>
    <dgm:cxn modelId="{95A5C1C5-A0F6-4B18-B58F-F5B6EC1E51F3}" type="presParOf" srcId="{F3F7D8EC-79CC-4C1A-A8DD-1CC52A32A0A1}" destId="{CFBA83D6-0E42-4C89-8A6C-008944832CA4}" srcOrd="2" destOrd="0" presId="urn:microsoft.com/office/officeart/2009/3/layout/PhasedProcess"/>
    <dgm:cxn modelId="{3A44AE59-F7DD-47FE-944E-D08F9A4B5FBA}" type="presParOf" srcId="{F3F7D8EC-79CC-4C1A-A8DD-1CC52A32A0A1}" destId="{C27724E9-7A01-476B-BD97-CEA39B67D3A8}" srcOrd="3" destOrd="0" presId="urn:microsoft.com/office/officeart/2009/3/layout/PhasedProcess"/>
    <dgm:cxn modelId="{03AF8038-064A-49CE-BB3D-DDA2B121799E}" type="presParOf" srcId="{F3F7D8EC-79CC-4C1A-A8DD-1CC52A32A0A1}" destId="{BDFF73E4-8B4A-4D34-848C-827FC017D8B2}" srcOrd="4" destOrd="0" presId="urn:microsoft.com/office/officeart/2009/3/layout/PhasedProcess"/>
    <dgm:cxn modelId="{CB821025-4EA8-4C0E-9A67-0EABC4F7F0E7}" type="presParOf" srcId="{F3F7D8EC-79CC-4C1A-A8DD-1CC52A32A0A1}" destId="{BAA41A0C-8D11-4438-A412-6810797AAB5F}" srcOrd="5" destOrd="0" presId="urn:microsoft.com/office/officeart/2009/3/layout/PhasedProcess"/>
    <dgm:cxn modelId="{B2F8F700-1ABB-4833-82B0-A429C996D79B}" type="presParOf" srcId="{FBB995CE-8B94-4CD0-BD49-EECB381C7D3C}" destId="{40AE1D03-3034-4963-A69A-2F6E441E2A2A}" srcOrd="8" destOrd="0" presId="urn:microsoft.com/office/officeart/2009/3/layout/PhasedProcess"/>
    <dgm:cxn modelId="{E148EFC1-A080-43D7-AB93-01CBC4381DBB}" type="presParOf" srcId="{FBB995CE-8B94-4CD0-BD49-EECB381C7D3C}" destId="{7D96D1C3-468A-4563-9BE1-6B0CC8932A47}"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37B592-74D6-4999-B334-D587448426D9}"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lang="pt-BR"/>
        </a:p>
      </dgm:t>
    </dgm:pt>
    <dgm:pt modelId="{080C446D-8FAB-4A2B-9FD2-3B79FEF8CAB8}">
      <dgm:prSet phldrT="[Texto]"/>
      <dgm:spPr/>
      <dgm:t>
        <a:bodyPr/>
        <a:lstStyle/>
        <a:p>
          <a:r>
            <a:rPr lang="pt-BR" dirty="0" smtClean="0"/>
            <a:t>Dúvida</a:t>
          </a:r>
          <a:endParaRPr lang="pt-BR" dirty="0"/>
        </a:p>
      </dgm:t>
    </dgm:pt>
    <dgm:pt modelId="{D94DE8F8-ECCD-4388-95C7-DF4B9D316A13}" type="parTrans" cxnId="{5E97DA18-32EA-444A-9B76-B917005E49D1}">
      <dgm:prSet/>
      <dgm:spPr/>
      <dgm:t>
        <a:bodyPr/>
        <a:lstStyle/>
        <a:p>
          <a:endParaRPr lang="pt-BR"/>
        </a:p>
      </dgm:t>
    </dgm:pt>
    <dgm:pt modelId="{4BF6EA56-DF3B-4C8A-90F2-8EA57C270CE9}" type="sibTrans" cxnId="{5E97DA18-32EA-444A-9B76-B917005E49D1}">
      <dgm:prSet/>
      <dgm:spPr/>
      <dgm:t>
        <a:bodyPr/>
        <a:lstStyle/>
        <a:p>
          <a:endParaRPr lang="pt-BR"/>
        </a:p>
      </dgm:t>
    </dgm:pt>
    <dgm:pt modelId="{1B7CB044-5FA3-4FE4-AC0B-41DA01E97F6D}">
      <dgm:prSet phldrT="[Texto]"/>
      <dgm:spPr/>
      <dgm:t>
        <a:bodyPr/>
        <a:lstStyle/>
        <a:p>
          <a:r>
            <a:rPr lang="pt-BR" dirty="0" smtClean="0"/>
            <a:t>Sugestão</a:t>
          </a:r>
          <a:endParaRPr lang="pt-BR" dirty="0"/>
        </a:p>
      </dgm:t>
    </dgm:pt>
    <dgm:pt modelId="{3AEEC20B-45ED-4495-B5B2-D5531710CB19}" type="parTrans" cxnId="{8B9D7D4B-0B10-47FC-9EAF-EEEF109EDF86}">
      <dgm:prSet/>
      <dgm:spPr/>
      <dgm:t>
        <a:bodyPr/>
        <a:lstStyle/>
        <a:p>
          <a:endParaRPr lang="pt-BR"/>
        </a:p>
      </dgm:t>
    </dgm:pt>
    <dgm:pt modelId="{1318B292-5599-44E3-93C8-A61195CBD43C}" type="sibTrans" cxnId="{8B9D7D4B-0B10-47FC-9EAF-EEEF109EDF86}">
      <dgm:prSet/>
      <dgm:spPr/>
      <dgm:t>
        <a:bodyPr/>
        <a:lstStyle/>
        <a:p>
          <a:endParaRPr lang="pt-BR"/>
        </a:p>
      </dgm:t>
    </dgm:pt>
    <dgm:pt modelId="{A81EB64C-11AF-42BC-B146-6D4B952BA180}">
      <dgm:prSet phldrT="[Texto]"/>
      <dgm:spPr/>
      <dgm:t>
        <a:bodyPr/>
        <a:lstStyle/>
        <a:p>
          <a:r>
            <a:rPr lang="pt-BR" dirty="0" smtClean="0"/>
            <a:t>Ajustes</a:t>
          </a:r>
          <a:endParaRPr lang="pt-BR" dirty="0"/>
        </a:p>
      </dgm:t>
    </dgm:pt>
    <dgm:pt modelId="{42F4E53C-C60B-401C-B37F-9D6B34426CFF}" type="parTrans" cxnId="{77AE58FB-87F6-4F08-925E-05C8F085EF6B}">
      <dgm:prSet/>
      <dgm:spPr/>
      <dgm:t>
        <a:bodyPr/>
        <a:lstStyle/>
        <a:p>
          <a:endParaRPr lang="pt-BR"/>
        </a:p>
      </dgm:t>
    </dgm:pt>
    <dgm:pt modelId="{578D5ED9-D0EC-40E1-B80C-68D46C1D1D44}" type="sibTrans" cxnId="{77AE58FB-87F6-4F08-925E-05C8F085EF6B}">
      <dgm:prSet/>
      <dgm:spPr/>
      <dgm:t>
        <a:bodyPr/>
        <a:lstStyle/>
        <a:p>
          <a:endParaRPr lang="pt-BR"/>
        </a:p>
      </dgm:t>
    </dgm:pt>
    <dgm:pt modelId="{48CB4047-2229-44B2-8AE9-CE389D8043F5}">
      <dgm:prSet phldrT="[Texto]"/>
      <dgm:spPr/>
      <dgm:t>
        <a:bodyPr/>
        <a:lstStyle/>
        <a:p>
          <a:r>
            <a:rPr lang="pt-BR" dirty="0" smtClean="0"/>
            <a:t>Melhoria</a:t>
          </a:r>
          <a:endParaRPr lang="pt-BR" dirty="0"/>
        </a:p>
      </dgm:t>
    </dgm:pt>
    <dgm:pt modelId="{5691992E-68D0-442E-B854-D947A6475801}" type="parTrans" cxnId="{C5D42292-6557-4B65-B283-B7A7D5EBC8D2}">
      <dgm:prSet/>
      <dgm:spPr/>
      <dgm:t>
        <a:bodyPr/>
        <a:lstStyle/>
        <a:p>
          <a:endParaRPr lang="pt-BR"/>
        </a:p>
      </dgm:t>
    </dgm:pt>
    <dgm:pt modelId="{DD65F84C-CD73-486C-99FC-66B8E2E84536}" type="sibTrans" cxnId="{C5D42292-6557-4B65-B283-B7A7D5EBC8D2}">
      <dgm:prSet/>
      <dgm:spPr/>
      <dgm:t>
        <a:bodyPr/>
        <a:lstStyle/>
        <a:p>
          <a:endParaRPr lang="pt-BR"/>
        </a:p>
      </dgm:t>
    </dgm:pt>
    <dgm:pt modelId="{7B5AFE10-546D-4564-ADCF-02C62D7B4775}" type="pres">
      <dgm:prSet presAssocID="{7B37B592-74D6-4999-B334-D587448426D9}" presName="cycle" presStyleCnt="0">
        <dgm:presLayoutVars>
          <dgm:dir/>
          <dgm:resizeHandles val="exact"/>
        </dgm:presLayoutVars>
      </dgm:prSet>
      <dgm:spPr/>
      <dgm:t>
        <a:bodyPr/>
        <a:lstStyle/>
        <a:p>
          <a:endParaRPr lang="pt-BR"/>
        </a:p>
      </dgm:t>
    </dgm:pt>
    <dgm:pt modelId="{D45C379C-33D6-4D59-9E43-7EAB33790AD2}" type="pres">
      <dgm:prSet presAssocID="{080C446D-8FAB-4A2B-9FD2-3B79FEF8CAB8}" presName="dummy" presStyleCnt="0"/>
      <dgm:spPr/>
    </dgm:pt>
    <dgm:pt modelId="{50D4B3A6-D020-43C5-9A32-F364361A8EEF}" type="pres">
      <dgm:prSet presAssocID="{080C446D-8FAB-4A2B-9FD2-3B79FEF8CAB8}" presName="node" presStyleLbl="revTx" presStyleIdx="0" presStyleCnt="4">
        <dgm:presLayoutVars>
          <dgm:bulletEnabled val="1"/>
        </dgm:presLayoutVars>
      </dgm:prSet>
      <dgm:spPr/>
      <dgm:t>
        <a:bodyPr/>
        <a:lstStyle/>
        <a:p>
          <a:endParaRPr lang="pt-BR"/>
        </a:p>
      </dgm:t>
    </dgm:pt>
    <dgm:pt modelId="{8B41668C-9748-402C-B000-A94C81F4D98B}" type="pres">
      <dgm:prSet presAssocID="{4BF6EA56-DF3B-4C8A-90F2-8EA57C270CE9}" presName="sibTrans" presStyleLbl="node1" presStyleIdx="0" presStyleCnt="4"/>
      <dgm:spPr/>
      <dgm:t>
        <a:bodyPr/>
        <a:lstStyle/>
        <a:p>
          <a:endParaRPr lang="pt-BR"/>
        </a:p>
      </dgm:t>
    </dgm:pt>
    <dgm:pt modelId="{212B159F-8BC3-4B34-A5F8-D20C86B4C79B}" type="pres">
      <dgm:prSet presAssocID="{1B7CB044-5FA3-4FE4-AC0B-41DA01E97F6D}" presName="dummy" presStyleCnt="0"/>
      <dgm:spPr/>
    </dgm:pt>
    <dgm:pt modelId="{44D3AB4C-1673-403D-B859-65442EE394A6}" type="pres">
      <dgm:prSet presAssocID="{1B7CB044-5FA3-4FE4-AC0B-41DA01E97F6D}" presName="node" presStyleLbl="revTx" presStyleIdx="1" presStyleCnt="4">
        <dgm:presLayoutVars>
          <dgm:bulletEnabled val="1"/>
        </dgm:presLayoutVars>
      </dgm:prSet>
      <dgm:spPr/>
      <dgm:t>
        <a:bodyPr/>
        <a:lstStyle/>
        <a:p>
          <a:endParaRPr lang="pt-BR"/>
        </a:p>
      </dgm:t>
    </dgm:pt>
    <dgm:pt modelId="{8F937A71-827B-459E-ABFC-C0D1D6524963}" type="pres">
      <dgm:prSet presAssocID="{1318B292-5599-44E3-93C8-A61195CBD43C}" presName="sibTrans" presStyleLbl="node1" presStyleIdx="1" presStyleCnt="4"/>
      <dgm:spPr/>
      <dgm:t>
        <a:bodyPr/>
        <a:lstStyle/>
        <a:p>
          <a:endParaRPr lang="pt-BR"/>
        </a:p>
      </dgm:t>
    </dgm:pt>
    <dgm:pt modelId="{522D45A5-61A9-46AD-AF68-FC0AE32566E5}" type="pres">
      <dgm:prSet presAssocID="{A81EB64C-11AF-42BC-B146-6D4B952BA180}" presName="dummy" presStyleCnt="0"/>
      <dgm:spPr/>
    </dgm:pt>
    <dgm:pt modelId="{90C4E42A-1550-4488-9C0C-3CBB8C6985DE}" type="pres">
      <dgm:prSet presAssocID="{A81EB64C-11AF-42BC-B146-6D4B952BA180}" presName="node" presStyleLbl="revTx" presStyleIdx="2" presStyleCnt="4">
        <dgm:presLayoutVars>
          <dgm:bulletEnabled val="1"/>
        </dgm:presLayoutVars>
      </dgm:prSet>
      <dgm:spPr/>
      <dgm:t>
        <a:bodyPr/>
        <a:lstStyle/>
        <a:p>
          <a:endParaRPr lang="pt-BR"/>
        </a:p>
      </dgm:t>
    </dgm:pt>
    <dgm:pt modelId="{C342FB10-37D2-463A-8916-435BDBE7BC20}" type="pres">
      <dgm:prSet presAssocID="{578D5ED9-D0EC-40E1-B80C-68D46C1D1D44}" presName="sibTrans" presStyleLbl="node1" presStyleIdx="2" presStyleCnt="4"/>
      <dgm:spPr/>
      <dgm:t>
        <a:bodyPr/>
        <a:lstStyle/>
        <a:p>
          <a:endParaRPr lang="pt-BR"/>
        </a:p>
      </dgm:t>
    </dgm:pt>
    <dgm:pt modelId="{1ED6E3A9-16C1-451B-8F79-FE5BAA104DB4}" type="pres">
      <dgm:prSet presAssocID="{48CB4047-2229-44B2-8AE9-CE389D8043F5}" presName="dummy" presStyleCnt="0"/>
      <dgm:spPr/>
    </dgm:pt>
    <dgm:pt modelId="{FBC28C7C-9940-4BDA-BE4D-6C85C01AE93C}" type="pres">
      <dgm:prSet presAssocID="{48CB4047-2229-44B2-8AE9-CE389D8043F5}" presName="node" presStyleLbl="revTx" presStyleIdx="3" presStyleCnt="4">
        <dgm:presLayoutVars>
          <dgm:bulletEnabled val="1"/>
        </dgm:presLayoutVars>
      </dgm:prSet>
      <dgm:spPr/>
      <dgm:t>
        <a:bodyPr/>
        <a:lstStyle/>
        <a:p>
          <a:endParaRPr lang="pt-BR"/>
        </a:p>
      </dgm:t>
    </dgm:pt>
    <dgm:pt modelId="{FA54AF76-FA6F-40A0-B48F-882D0A167590}" type="pres">
      <dgm:prSet presAssocID="{DD65F84C-CD73-486C-99FC-66B8E2E84536}" presName="sibTrans" presStyleLbl="node1" presStyleIdx="3" presStyleCnt="4"/>
      <dgm:spPr/>
      <dgm:t>
        <a:bodyPr/>
        <a:lstStyle/>
        <a:p>
          <a:endParaRPr lang="pt-BR"/>
        </a:p>
      </dgm:t>
    </dgm:pt>
  </dgm:ptLst>
  <dgm:cxnLst>
    <dgm:cxn modelId="{FFB1F999-28D3-46D0-BBEB-3FC48B5CA943}" type="presOf" srcId="{48CB4047-2229-44B2-8AE9-CE389D8043F5}" destId="{FBC28C7C-9940-4BDA-BE4D-6C85C01AE93C}" srcOrd="0" destOrd="0" presId="urn:microsoft.com/office/officeart/2005/8/layout/cycle1"/>
    <dgm:cxn modelId="{9D8FA3C3-54FF-464F-9C1A-E480FEB7D1F2}" type="presOf" srcId="{7B37B592-74D6-4999-B334-D587448426D9}" destId="{7B5AFE10-546D-4564-ADCF-02C62D7B4775}" srcOrd="0" destOrd="0" presId="urn:microsoft.com/office/officeart/2005/8/layout/cycle1"/>
    <dgm:cxn modelId="{9EC0519A-AE17-46F1-B483-82E47EFE506E}" type="presOf" srcId="{578D5ED9-D0EC-40E1-B80C-68D46C1D1D44}" destId="{C342FB10-37D2-463A-8916-435BDBE7BC20}" srcOrd="0" destOrd="0" presId="urn:microsoft.com/office/officeart/2005/8/layout/cycle1"/>
    <dgm:cxn modelId="{DDD566ED-F470-459A-BD45-3A5B15258BF9}" type="presOf" srcId="{DD65F84C-CD73-486C-99FC-66B8E2E84536}" destId="{FA54AF76-FA6F-40A0-B48F-882D0A167590}" srcOrd="0" destOrd="0" presId="urn:microsoft.com/office/officeart/2005/8/layout/cycle1"/>
    <dgm:cxn modelId="{E7388F28-F796-4EB0-BCD6-44680676BDDC}" type="presOf" srcId="{A81EB64C-11AF-42BC-B146-6D4B952BA180}" destId="{90C4E42A-1550-4488-9C0C-3CBB8C6985DE}" srcOrd="0" destOrd="0" presId="urn:microsoft.com/office/officeart/2005/8/layout/cycle1"/>
    <dgm:cxn modelId="{E2DAFFB2-BE89-47F8-8969-8A200643A776}" type="presOf" srcId="{080C446D-8FAB-4A2B-9FD2-3B79FEF8CAB8}" destId="{50D4B3A6-D020-43C5-9A32-F364361A8EEF}" srcOrd="0" destOrd="0" presId="urn:microsoft.com/office/officeart/2005/8/layout/cycle1"/>
    <dgm:cxn modelId="{99110C56-E488-48B1-ACA8-C0BA09387A0B}" type="presOf" srcId="{4BF6EA56-DF3B-4C8A-90F2-8EA57C270CE9}" destId="{8B41668C-9748-402C-B000-A94C81F4D98B}" srcOrd="0" destOrd="0" presId="urn:microsoft.com/office/officeart/2005/8/layout/cycle1"/>
    <dgm:cxn modelId="{8B9D7D4B-0B10-47FC-9EAF-EEEF109EDF86}" srcId="{7B37B592-74D6-4999-B334-D587448426D9}" destId="{1B7CB044-5FA3-4FE4-AC0B-41DA01E97F6D}" srcOrd="1" destOrd="0" parTransId="{3AEEC20B-45ED-4495-B5B2-D5531710CB19}" sibTransId="{1318B292-5599-44E3-93C8-A61195CBD43C}"/>
    <dgm:cxn modelId="{334AD4B2-D827-4343-9679-F267303AA35C}" type="presOf" srcId="{1318B292-5599-44E3-93C8-A61195CBD43C}" destId="{8F937A71-827B-459E-ABFC-C0D1D6524963}" srcOrd="0" destOrd="0" presId="urn:microsoft.com/office/officeart/2005/8/layout/cycle1"/>
    <dgm:cxn modelId="{77AE58FB-87F6-4F08-925E-05C8F085EF6B}" srcId="{7B37B592-74D6-4999-B334-D587448426D9}" destId="{A81EB64C-11AF-42BC-B146-6D4B952BA180}" srcOrd="2" destOrd="0" parTransId="{42F4E53C-C60B-401C-B37F-9D6B34426CFF}" sibTransId="{578D5ED9-D0EC-40E1-B80C-68D46C1D1D44}"/>
    <dgm:cxn modelId="{9D6BDD66-EC0B-470B-81BD-2CCE9BD414F9}" type="presOf" srcId="{1B7CB044-5FA3-4FE4-AC0B-41DA01E97F6D}" destId="{44D3AB4C-1673-403D-B859-65442EE394A6}" srcOrd="0" destOrd="0" presId="urn:microsoft.com/office/officeart/2005/8/layout/cycle1"/>
    <dgm:cxn modelId="{C5D42292-6557-4B65-B283-B7A7D5EBC8D2}" srcId="{7B37B592-74D6-4999-B334-D587448426D9}" destId="{48CB4047-2229-44B2-8AE9-CE389D8043F5}" srcOrd="3" destOrd="0" parTransId="{5691992E-68D0-442E-B854-D947A6475801}" sibTransId="{DD65F84C-CD73-486C-99FC-66B8E2E84536}"/>
    <dgm:cxn modelId="{5E97DA18-32EA-444A-9B76-B917005E49D1}" srcId="{7B37B592-74D6-4999-B334-D587448426D9}" destId="{080C446D-8FAB-4A2B-9FD2-3B79FEF8CAB8}" srcOrd="0" destOrd="0" parTransId="{D94DE8F8-ECCD-4388-95C7-DF4B9D316A13}" sibTransId="{4BF6EA56-DF3B-4C8A-90F2-8EA57C270CE9}"/>
    <dgm:cxn modelId="{F71FE73C-3C45-4AAB-8960-0DC5E84169E8}" type="presParOf" srcId="{7B5AFE10-546D-4564-ADCF-02C62D7B4775}" destId="{D45C379C-33D6-4D59-9E43-7EAB33790AD2}" srcOrd="0" destOrd="0" presId="urn:microsoft.com/office/officeart/2005/8/layout/cycle1"/>
    <dgm:cxn modelId="{7409FE68-6F27-42E4-8E88-7E97AEDEACFB}" type="presParOf" srcId="{7B5AFE10-546D-4564-ADCF-02C62D7B4775}" destId="{50D4B3A6-D020-43C5-9A32-F364361A8EEF}" srcOrd="1" destOrd="0" presId="urn:microsoft.com/office/officeart/2005/8/layout/cycle1"/>
    <dgm:cxn modelId="{1177BF17-7A17-4622-8CCA-FF5AFC402AC6}" type="presParOf" srcId="{7B5AFE10-546D-4564-ADCF-02C62D7B4775}" destId="{8B41668C-9748-402C-B000-A94C81F4D98B}" srcOrd="2" destOrd="0" presId="urn:microsoft.com/office/officeart/2005/8/layout/cycle1"/>
    <dgm:cxn modelId="{7819EB5B-D8D8-4B6B-AB54-A6FADE5836A8}" type="presParOf" srcId="{7B5AFE10-546D-4564-ADCF-02C62D7B4775}" destId="{212B159F-8BC3-4B34-A5F8-D20C86B4C79B}" srcOrd="3" destOrd="0" presId="urn:microsoft.com/office/officeart/2005/8/layout/cycle1"/>
    <dgm:cxn modelId="{F4BD76F7-14B7-474A-AC16-5B6192B3794A}" type="presParOf" srcId="{7B5AFE10-546D-4564-ADCF-02C62D7B4775}" destId="{44D3AB4C-1673-403D-B859-65442EE394A6}" srcOrd="4" destOrd="0" presId="urn:microsoft.com/office/officeart/2005/8/layout/cycle1"/>
    <dgm:cxn modelId="{979A5C82-B3ED-41F4-BC1C-E91169A62F68}" type="presParOf" srcId="{7B5AFE10-546D-4564-ADCF-02C62D7B4775}" destId="{8F937A71-827B-459E-ABFC-C0D1D6524963}" srcOrd="5" destOrd="0" presId="urn:microsoft.com/office/officeart/2005/8/layout/cycle1"/>
    <dgm:cxn modelId="{1042B641-C81F-4FAB-82C7-3581CD8C8D4C}" type="presParOf" srcId="{7B5AFE10-546D-4564-ADCF-02C62D7B4775}" destId="{522D45A5-61A9-46AD-AF68-FC0AE32566E5}" srcOrd="6" destOrd="0" presId="urn:microsoft.com/office/officeart/2005/8/layout/cycle1"/>
    <dgm:cxn modelId="{766B3535-048F-4818-9300-B96978B1A8DA}" type="presParOf" srcId="{7B5AFE10-546D-4564-ADCF-02C62D7B4775}" destId="{90C4E42A-1550-4488-9C0C-3CBB8C6985DE}" srcOrd="7" destOrd="0" presId="urn:microsoft.com/office/officeart/2005/8/layout/cycle1"/>
    <dgm:cxn modelId="{B800C420-80EC-4AF2-98C8-F33BB5F27210}" type="presParOf" srcId="{7B5AFE10-546D-4564-ADCF-02C62D7B4775}" destId="{C342FB10-37D2-463A-8916-435BDBE7BC20}" srcOrd="8" destOrd="0" presId="urn:microsoft.com/office/officeart/2005/8/layout/cycle1"/>
    <dgm:cxn modelId="{33FC2C38-EFBA-4DCC-96A9-694031D3AE6B}" type="presParOf" srcId="{7B5AFE10-546D-4564-ADCF-02C62D7B4775}" destId="{1ED6E3A9-16C1-451B-8F79-FE5BAA104DB4}" srcOrd="9" destOrd="0" presId="urn:microsoft.com/office/officeart/2005/8/layout/cycle1"/>
    <dgm:cxn modelId="{BC917BAD-107B-484B-A1BD-8EABBD0456B0}" type="presParOf" srcId="{7B5AFE10-546D-4564-ADCF-02C62D7B4775}" destId="{FBC28C7C-9940-4BDA-BE4D-6C85C01AE93C}" srcOrd="10" destOrd="0" presId="urn:microsoft.com/office/officeart/2005/8/layout/cycle1"/>
    <dgm:cxn modelId="{E8152D8C-4FE3-4CAC-A6C4-F6B3711936D4}" type="presParOf" srcId="{7B5AFE10-546D-4564-ADCF-02C62D7B4775}" destId="{FA54AF76-FA6F-40A0-B48F-882D0A167590}"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AB92-F67B-44DD-ABF5-299C73A3F748}">
      <dsp:nvSpPr>
        <dsp:cNvPr id="0" name=""/>
        <dsp:cNvSpPr/>
      </dsp:nvSpPr>
      <dsp:spPr>
        <a:xfrm>
          <a:off x="1281707" y="2951"/>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 1 – Introdução</a:t>
          </a:r>
          <a:endParaRPr lang="pt-BR" sz="2200" kern="1200" dirty="0"/>
        </a:p>
      </dsp:txBody>
      <dsp:txXfrm>
        <a:off x="1281707" y="2951"/>
        <a:ext cx="5345405" cy="485945"/>
      </dsp:txXfrm>
    </dsp:sp>
    <dsp:sp modelId="{48FBA626-7A78-49F5-8805-4E319E9CE510}">
      <dsp:nvSpPr>
        <dsp:cNvPr id="0" name=""/>
        <dsp:cNvSpPr/>
      </dsp:nvSpPr>
      <dsp:spPr>
        <a:xfrm>
          <a:off x="1281707" y="488897"/>
          <a:ext cx="712720" cy="118786"/>
        </a:xfrm>
        <a:prstGeom prst="parallelogram">
          <a:avLst>
            <a:gd name="adj" fmla="val 140840"/>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C20FD6-9490-4B4E-95D2-89C0F5D06F8D}">
      <dsp:nvSpPr>
        <dsp:cNvPr id="0" name=""/>
        <dsp:cNvSpPr/>
      </dsp:nvSpPr>
      <dsp:spPr>
        <a:xfrm>
          <a:off x="2036003" y="488897"/>
          <a:ext cx="712720" cy="118786"/>
        </a:xfrm>
        <a:prstGeom prst="parallelogram">
          <a:avLst>
            <a:gd name="adj" fmla="val 140840"/>
          </a:avLst>
        </a:prstGeom>
        <a:solidFill>
          <a:schemeClr val="accent5">
            <a:hueOff val="100169"/>
            <a:satOff val="-203"/>
            <a:lumOff val="131"/>
            <a:alphaOff val="0"/>
          </a:schemeClr>
        </a:solidFill>
        <a:ln w="15875" cap="rnd" cmpd="sng" algn="ctr">
          <a:solidFill>
            <a:schemeClr val="accent5">
              <a:hueOff val="100169"/>
              <a:satOff val="-203"/>
              <a:lumOff val="1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F569E-0CB8-4B5C-8210-8C19155D55E2}">
      <dsp:nvSpPr>
        <dsp:cNvPr id="0" name=""/>
        <dsp:cNvSpPr/>
      </dsp:nvSpPr>
      <dsp:spPr>
        <a:xfrm>
          <a:off x="2790300" y="488897"/>
          <a:ext cx="712720" cy="118786"/>
        </a:xfrm>
        <a:prstGeom prst="parallelogram">
          <a:avLst>
            <a:gd name="adj" fmla="val 140840"/>
          </a:avLst>
        </a:prstGeom>
        <a:solidFill>
          <a:schemeClr val="accent5">
            <a:hueOff val="200339"/>
            <a:satOff val="-407"/>
            <a:lumOff val="261"/>
            <a:alphaOff val="0"/>
          </a:schemeClr>
        </a:solidFill>
        <a:ln w="15875" cap="rnd" cmpd="sng" algn="ctr">
          <a:solidFill>
            <a:schemeClr val="accent5">
              <a:hueOff val="200339"/>
              <a:satOff val="-407"/>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43D601-657A-473B-8698-2B8B5B90763C}">
      <dsp:nvSpPr>
        <dsp:cNvPr id="0" name=""/>
        <dsp:cNvSpPr/>
      </dsp:nvSpPr>
      <dsp:spPr>
        <a:xfrm>
          <a:off x="3544596" y="488897"/>
          <a:ext cx="712720" cy="118786"/>
        </a:xfrm>
        <a:prstGeom prst="parallelogram">
          <a:avLst>
            <a:gd name="adj" fmla="val 140840"/>
          </a:avLst>
        </a:prstGeom>
        <a:solidFill>
          <a:schemeClr val="accent5">
            <a:hueOff val="300508"/>
            <a:satOff val="-610"/>
            <a:lumOff val="392"/>
            <a:alphaOff val="0"/>
          </a:schemeClr>
        </a:solidFill>
        <a:ln w="15875" cap="rnd" cmpd="sng" algn="ctr">
          <a:solidFill>
            <a:schemeClr val="accent5">
              <a:hueOff val="300508"/>
              <a:satOff val="-610"/>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678E6-9364-49F0-9EF8-5CE0AE5E6861}">
      <dsp:nvSpPr>
        <dsp:cNvPr id="0" name=""/>
        <dsp:cNvSpPr/>
      </dsp:nvSpPr>
      <dsp:spPr>
        <a:xfrm>
          <a:off x="4298892" y="488897"/>
          <a:ext cx="712720" cy="118786"/>
        </a:xfrm>
        <a:prstGeom prst="parallelogram">
          <a:avLst>
            <a:gd name="adj" fmla="val 140840"/>
          </a:avLst>
        </a:prstGeom>
        <a:solidFill>
          <a:schemeClr val="accent5">
            <a:hueOff val="400678"/>
            <a:satOff val="-814"/>
            <a:lumOff val="523"/>
            <a:alphaOff val="0"/>
          </a:schemeClr>
        </a:solidFill>
        <a:ln w="15875" cap="rnd" cmpd="sng" algn="ctr">
          <a:solidFill>
            <a:schemeClr val="accent5">
              <a:hueOff val="400678"/>
              <a:satOff val="-814"/>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06CA62-90EE-45B3-A704-F48A05DC7BEC}">
      <dsp:nvSpPr>
        <dsp:cNvPr id="0" name=""/>
        <dsp:cNvSpPr/>
      </dsp:nvSpPr>
      <dsp:spPr>
        <a:xfrm>
          <a:off x="5053188" y="488897"/>
          <a:ext cx="712720" cy="118786"/>
        </a:xfrm>
        <a:prstGeom prst="parallelogram">
          <a:avLst>
            <a:gd name="adj" fmla="val 140840"/>
          </a:avLst>
        </a:prstGeom>
        <a:solidFill>
          <a:schemeClr val="accent5">
            <a:hueOff val="500847"/>
            <a:satOff val="-1017"/>
            <a:lumOff val="654"/>
            <a:alphaOff val="0"/>
          </a:schemeClr>
        </a:solidFill>
        <a:ln w="15875" cap="rnd" cmpd="sng" algn="ctr">
          <a:solidFill>
            <a:schemeClr val="accent5">
              <a:hueOff val="500847"/>
              <a:satOff val="-1017"/>
              <a:lumOff val="6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590C1-E540-4365-B4E9-1EC8B4035428}">
      <dsp:nvSpPr>
        <dsp:cNvPr id="0" name=""/>
        <dsp:cNvSpPr/>
      </dsp:nvSpPr>
      <dsp:spPr>
        <a:xfrm>
          <a:off x="5807484" y="488897"/>
          <a:ext cx="712720" cy="118786"/>
        </a:xfrm>
        <a:prstGeom prst="parallelogram">
          <a:avLst>
            <a:gd name="adj" fmla="val 140840"/>
          </a:avLst>
        </a:prstGeom>
        <a:solidFill>
          <a:schemeClr val="accent5">
            <a:hueOff val="601017"/>
            <a:satOff val="-1221"/>
            <a:lumOff val="784"/>
            <a:alphaOff val="0"/>
          </a:schemeClr>
        </a:solidFill>
        <a:ln w="15875" cap="rnd" cmpd="sng" algn="ctr">
          <a:solidFill>
            <a:schemeClr val="accent5">
              <a:hueOff val="601017"/>
              <a:satOff val="-122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C6364-8B8E-484D-A05F-5CF5FBFFD017}">
      <dsp:nvSpPr>
        <dsp:cNvPr id="0" name=""/>
        <dsp:cNvSpPr/>
      </dsp:nvSpPr>
      <dsp:spPr>
        <a:xfrm>
          <a:off x="1281707" y="677657"/>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2 – Problema</a:t>
          </a:r>
          <a:endParaRPr lang="pt-BR" sz="2200" kern="1200" dirty="0"/>
        </a:p>
      </dsp:txBody>
      <dsp:txXfrm>
        <a:off x="1281707" y="677657"/>
        <a:ext cx="5345405" cy="485945"/>
      </dsp:txXfrm>
    </dsp:sp>
    <dsp:sp modelId="{385AF257-13E2-46D7-916B-CF8F1399FCB0}">
      <dsp:nvSpPr>
        <dsp:cNvPr id="0" name=""/>
        <dsp:cNvSpPr/>
      </dsp:nvSpPr>
      <dsp:spPr>
        <a:xfrm>
          <a:off x="1281707" y="1163603"/>
          <a:ext cx="712720" cy="118786"/>
        </a:xfrm>
        <a:prstGeom prst="parallelogram">
          <a:avLst>
            <a:gd name="adj" fmla="val 140840"/>
          </a:avLst>
        </a:prstGeom>
        <a:solidFill>
          <a:schemeClr val="accent5">
            <a:hueOff val="701186"/>
            <a:satOff val="-1424"/>
            <a:lumOff val="915"/>
            <a:alphaOff val="0"/>
          </a:schemeClr>
        </a:solidFill>
        <a:ln w="15875" cap="rnd" cmpd="sng" algn="ctr">
          <a:solidFill>
            <a:schemeClr val="accent5">
              <a:hueOff val="701186"/>
              <a:satOff val="-1424"/>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47E21-52C3-4B26-9751-72906E6D4690}">
      <dsp:nvSpPr>
        <dsp:cNvPr id="0" name=""/>
        <dsp:cNvSpPr/>
      </dsp:nvSpPr>
      <dsp:spPr>
        <a:xfrm>
          <a:off x="2036003" y="1163603"/>
          <a:ext cx="712720" cy="118786"/>
        </a:xfrm>
        <a:prstGeom prst="parallelogram">
          <a:avLst>
            <a:gd name="adj" fmla="val 140840"/>
          </a:avLst>
        </a:prstGeom>
        <a:solidFill>
          <a:schemeClr val="accent5">
            <a:hueOff val="801355"/>
            <a:satOff val="-1627"/>
            <a:lumOff val="1046"/>
            <a:alphaOff val="0"/>
          </a:schemeClr>
        </a:solidFill>
        <a:ln w="15875" cap="rnd" cmpd="sng" algn="ctr">
          <a:solidFill>
            <a:schemeClr val="accent5">
              <a:hueOff val="801355"/>
              <a:satOff val="-1627"/>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E48B13-A616-4E6F-AE18-99FAED09B513}">
      <dsp:nvSpPr>
        <dsp:cNvPr id="0" name=""/>
        <dsp:cNvSpPr/>
      </dsp:nvSpPr>
      <dsp:spPr>
        <a:xfrm>
          <a:off x="2790300" y="1163603"/>
          <a:ext cx="712720" cy="118786"/>
        </a:xfrm>
        <a:prstGeom prst="parallelogram">
          <a:avLst>
            <a:gd name="adj" fmla="val 140840"/>
          </a:avLst>
        </a:prstGeom>
        <a:solidFill>
          <a:schemeClr val="accent5">
            <a:hueOff val="901525"/>
            <a:satOff val="-1831"/>
            <a:lumOff val="1177"/>
            <a:alphaOff val="0"/>
          </a:schemeClr>
        </a:solidFill>
        <a:ln w="15875" cap="rnd" cmpd="sng" algn="ctr">
          <a:solidFill>
            <a:schemeClr val="accent5">
              <a:hueOff val="901525"/>
              <a:satOff val="-1831"/>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BB4C6-3EDC-440C-85B7-7906114AA0B9}">
      <dsp:nvSpPr>
        <dsp:cNvPr id="0" name=""/>
        <dsp:cNvSpPr/>
      </dsp:nvSpPr>
      <dsp:spPr>
        <a:xfrm>
          <a:off x="3544596" y="1163603"/>
          <a:ext cx="712720" cy="118786"/>
        </a:xfrm>
        <a:prstGeom prst="parallelogram">
          <a:avLst>
            <a:gd name="adj" fmla="val 140840"/>
          </a:avLst>
        </a:prstGeom>
        <a:solidFill>
          <a:schemeClr val="accent5">
            <a:hueOff val="1001694"/>
            <a:satOff val="-2034"/>
            <a:lumOff val="1307"/>
            <a:alphaOff val="0"/>
          </a:schemeClr>
        </a:solidFill>
        <a:ln w="15875" cap="rnd" cmpd="sng" algn="ctr">
          <a:solidFill>
            <a:schemeClr val="accent5">
              <a:hueOff val="1001694"/>
              <a:satOff val="-2034"/>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FD5A16-B353-4E24-82EF-7BCDBA419C62}">
      <dsp:nvSpPr>
        <dsp:cNvPr id="0" name=""/>
        <dsp:cNvSpPr/>
      </dsp:nvSpPr>
      <dsp:spPr>
        <a:xfrm>
          <a:off x="4298892" y="1163603"/>
          <a:ext cx="712720" cy="118786"/>
        </a:xfrm>
        <a:prstGeom prst="parallelogram">
          <a:avLst>
            <a:gd name="adj" fmla="val 140840"/>
          </a:avLst>
        </a:prstGeom>
        <a:solidFill>
          <a:schemeClr val="accent5">
            <a:hueOff val="1101864"/>
            <a:satOff val="-2238"/>
            <a:lumOff val="1438"/>
            <a:alphaOff val="0"/>
          </a:schemeClr>
        </a:solidFill>
        <a:ln w="15875" cap="rnd" cmpd="sng" algn="ctr">
          <a:solidFill>
            <a:schemeClr val="accent5">
              <a:hueOff val="1101864"/>
              <a:satOff val="-2238"/>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D30263-DC44-4044-8119-A05579E6F2EA}">
      <dsp:nvSpPr>
        <dsp:cNvPr id="0" name=""/>
        <dsp:cNvSpPr/>
      </dsp:nvSpPr>
      <dsp:spPr>
        <a:xfrm>
          <a:off x="5053188" y="1163603"/>
          <a:ext cx="712720" cy="118786"/>
        </a:xfrm>
        <a:prstGeom prst="parallelogram">
          <a:avLst>
            <a:gd name="adj" fmla="val 140840"/>
          </a:avLst>
        </a:prstGeom>
        <a:solidFill>
          <a:schemeClr val="accent5">
            <a:hueOff val="1202033"/>
            <a:satOff val="-2441"/>
            <a:lumOff val="1569"/>
            <a:alphaOff val="0"/>
          </a:schemeClr>
        </a:solidFill>
        <a:ln w="15875" cap="rnd" cmpd="sng" algn="ctr">
          <a:solidFill>
            <a:schemeClr val="accent5">
              <a:hueOff val="1202033"/>
              <a:satOff val="-244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6D008-E134-484D-9275-70377BC07774}">
      <dsp:nvSpPr>
        <dsp:cNvPr id="0" name=""/>
        <dsp:cNvSpPr/>
      </dsp:nvSpPr>
      <dsp:spPr>
        <a:xfrm>
          <a:off x="5807484" y="1163603"/>
          <a:ext cx="712720" cy="118786"/>
        </a:xfrm>
        <a:prstGeom prst="parallelogram">
          <a:avLst>
            <a:gd name="adj" fmla="val 140840"/>
          </a:avLst>
        </a:prstGeom>
        <a:solidFill>
          <a:schemeClr val="accent5">
            <a:hueOff val="1302203"/>
            <a:satOff val="-2644"/>
            <a:lumOff val="1699"/>
            <a:alphaOff val="0"/>
          </a:schemeClr>
        </a:solidFill>
        <a:ln w="15875" cap="rnd" cmpd="sng" algn="ctr">
          <a:solidFill>
            <a:schemeClr val="accent5">
              <a:hueOff val="1302203"/>
              <a:satOff val="-2644"/>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61B61-46D9-4DF9-88B4-15C356B57EE7}">
      <dsp:nvSpPr>
        <dsp:cNvPr id="0" name=""/>
        <dsp:cNvSpPr/>
      </dsp:nvSpPr>
      <dsp:spPr>
        <a:xfrm>
          <a:off x="1281707" y="1352364"/>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3 – Objetivo</a:t>
          </a:r>
          <a:endParaRPr lang="pt-BR" sz="2200" kern="1200" dirty="0"/>
        </a:p>
      </dsp:txBody>
      <dsp:txXfrm>
        <a:off x="1281707" y="1352364"/>
        <a:ext cx="5345405" cy="485945"/>
      </dsp:txXfrm>
    </dsp:sp>
    <dsp:sp modelId="{F385FA1B-BF72-41DE-996F-4D5F32056F2E}">
      <dsp:nvSpPr>
        <dsp:cNvPr id="0" name=""/>
        <dsp:cNvSpPr/>
      </dsp:nvSpPr>
      <dsp:spPr>
        <a:xfrm>
          <a:off x="1281707" y="1838310"/>
          <a:ext cx="712720" cy="118786"/>
        </a:xfrm>
        <a:prstGeom prst="parallelogram">
          <a:avLst>
            <a:gd name="adj" fmla="val 140840"/>
          </a:avLst>
        </a:prstGeom>
        <a:solidFill>
          <a:schemeClr val="accent5">
            <a:hueOff val="1402372"/>
            <a:satOff val="-2848"/>
            <a:lumOff val="1830"/>
            <a:alphaOff val="0"/>
          </a:schemeClr>
        </a:solidFill>
        <a:ln w="15875" cap="rnd" cmpd="sng" algn="ctr">
          <a:solidFill>
            <a:schemeClr val="accent5">
              <a:hueOff val="1402372"/>
              <a:satOff val="-2848"/>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DD3A2-5751-4836-A290-7E3C5F592322}">
      <dsp:nvSpPr>
        <dsp:cNvPr id="0" name=""/>
        <dsp:cNvSpPr/>
      </dsp:nvSpPr>
      <dsp:spPr>
        <a:xfrm>
          <a:off x="2036003" y="1838310"/>
          <a:ext cx="712720" cy="118786"/>
        </a:xfrm>
        <a:prstGeom prst="parallelogram">
          <a:avLst>
            <a:gd name="adj" fmla="val 140840"/>
          </a:avLst>
        </a:prstGeom>
        <a:solidFill>
          <a:schemeClr val="accent5">
            <a:hueOff val="1502542"/>
            <a:satOff val="-3051"/>
            <a:lumOff val="1961"/>
            <a:alphaOff val="0"/>
          </a:schemeClr>
        </a:solidFill>
        <a:ln w="15875" cap="rnd" cmpd="sng" algn="ctr">
          <a:solidFill>
            <a:schemeClr val="accent5">
              <a:hueOff val="1502542"/>
              <a:satOff val="-3051"/>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8305D3-8474-4EF7-98E5-A92C0BE553BB}">
      <dsp:nvSpPr>
        <dsp:cNvPr id="0" name=""/>
        <dsp:cNvSpPr/>
      </dsp:nvSpPr>
      <dsp:spPr>
        <a:xfrm>
          <a:off x="2790300" y="1838310"/>
          <a:ext cx="712720" cy="118786"/>
        </a:xfrm>
        <a:prstGeom prst="parallelogram">
          <a:avLst>
            <a:gd name="adj" fmla="val 140840"/>
          </a:avLst>
        </a:prstGeom>
        <a:solidFill>
          <a:schemeClr val="accent5">
            <a:hueOff val="1602711"/>
            <a:satOff val="-3255"/>
            <a:lumOff val="2092"/>
            <a:alphaOff val="0"/>
          </a:schemeClr>
        </a:solidFill>
        <a:ln w="15875" cap="rnd" cmpd="sng" algn="ctr">
          <a:solidFill>
            <a:schemeClr val="accent5">
              <a:hueOff val="1602711"/>
              <a:satOff val="-3255"/>
              <a:lumOff val="2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6C23B-4917-43AE-9322-0654FEEF1F6D}">
      <dsp:nvSpPr>
        <dsp:cNvPr id="0" name=""/>
        <dsp:cNvSpPr/>
      </dsp:nvSpPr>
      <dsp:spPr>
        <a:xfrm>
          <a:off x="3544596" y="1838310"/>
          <a:ext cx="712720" cy="118786"/>
        </a:xfrm>
        <a:prstGeom prst="parallelogram">
          <a:avLst>
            <a:gd name="adj" fmla="val 140840"/>
          </a:avLst>
        </a:prstGeom>
        <a:solidFill>
          <a:schemeClr val="accent5">
            <a:hueOff val="1702880"/>
            <a:satOff val="-3458"/>
            <a:lumOff val="2222"/>
            <a:alphaOff val="0"/>
          </a:schemeClr>
        </a:solidFill>
        <a:ln w="15875" cap="rnd" cmpd="sng" algn="ctr">
          <a:solidFill>
            <a:schemeClr val="accent5">
              <a:hueOff val="1702880"/>
              <a:satOff val="-3458"/>
              <a:lumOff val="22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D327-24B6-47A9-94B4-2E9DBCB67879}">
      <dsp:nvSpPr>
        <dsp:cNvPr id="0" name=""/>
        <dsp:cNvSpPr/>
      </dsp:nvSpPr>
      <dsp:spPr>
        <a:xfrm>
          <a:off x="4298892" y="1838310"/>
          <a:ext cx="712720" cy="118786"/>
        </a:xfrm>
        <a:prstGeom prst="parallelogram">
          <a:avLst>
            <a:gd name="adj" fmla="val 140840"/>
          </a:avLst>
        </a:prstGeom>
        <a:solidFill>
          <a:schemeClr val="accent5">
            <a:hueOff val="1803050"/>
            <a:satOff val="-3662"/>
            <a:lumOff val="2353"/>
            <a:alphaOff val="0"/>
          </a:schemeClr>
        </a:solidFill>
        <a:ln w="15875" cap="rnd" cmpd="sng" algn="ctr">
          <a:solidFill>
            <a:schemeClr val="accent5">
              <a:hueOff val="1803050"/>
              <a:satOff val="-3662"/>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05EF1B-E561-4761-B843-EA5CEB8E260D}">
      <dsp:nvSpPr>
        <dsp:cNvPr id="0" name=""/>
        <dsp:cNvSpPr/>
      </dsp:nvSpPr>
      <dsp:spPr>
        <a:xfrm>
          <a:off x="5053188" y="1838310"/>
          <a:ext cx="712720" cy="118786"/>
        </a:xfrm>
        <a:prstGeom prst="parallelogram">
          <a:avLst>
            <a:gd name="adj" fmla="val 140840"/>
          </a:avLst>
        </a:prstGeom>
        <a:solidFill>
          <a:schemeClr val="accent5">
            <a:hueOff val="1903219"/>
            <a:satOff val="-3865"/>
            <a:lumOff val="2484"/>
            <a:alphaOff val="0"/>
          </a:schemeClr>
        </a:solidFill>
        <a:ln w="15875" cap="rnd" cmpd="sng" algn="ctr">
          <a:solidFill>
            <a:schemeClr val="accent5">
              <a:hueOff val="1903219"/>
              <a:satOff val="-3865"/>
              <a:lumOff val="24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09E97-4162-4FE1-B928-86499D7E7363}">
      <dsp:nvSpPr>
        <dsp:cNvPr id="0" name=""/>
        <dsp:cNvSpPr/>
      </dsp:nvSpPr>
      <dsp:spPr>
        <a:xfrm>
          <a:off x="5807484" y="1838310"/>
          <a:ext cx="712720" cy="118786"/>
        </a:xfrm>
        <a:prstGeom prst="parallelogram">
          <a:avLst>
            <a:gd name="adj" fmla="val 140840"/>
          </a:avLst>
        </a:prstGeom>
        <a:solidFill>
          <a:schemeClr val="accent5">
            <a:hueOff val="2003389"/>
            <a:satOff val="-4068"/>
            <a:lumOff val="2615"/>
            <a:alphaOff val="0"/>
          </a:schemeClr>
        </a:solidFill>
        <a:ln w="15875" cap="rnd" cmpd="sng" algn="ctr">
          <a:solidFill>
            <a:schemeClr val="accent5">
              <a:hueOff val="2003389"/>
              <a:satOff val="-4068"/>
              <a:lumOff val="26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9999B-185B-419C-B19A-61550A459CE4}">
      <dsp:nvSpPr>
        <dsp:cNvPr id="0" name=""/>
        <dsp:cNvSpPr/>
      </dsp:nvSpPr>
      <dsp:spPr>
        <a:xfrm>
          <a:off x="1281707" y="2027071"/>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4 – Justificativa</a:t>
          </a:r>
          <a:endParaRPr lang="pt-BR" sz="2200" kern="1200" dirty="0"/>
        </a:p>
      </dsp:txBody>
      <dsp:txXfrm>
        <a:off x="1281707" y="2027071"/>
        <a:ext cx="5345405" cy="485945"/>
      </dsp:txXfrm>
    </dsp:sp>
    <dsp:sp modelId="{C64ABACF-0C27-446D-B641-7ABBE763808A}">
      <dsp:nvSpPr>
        <dsp:cNvPr id="0" name=""/>
        <dsp:cNvSpPr/>
      </dsp:nvSpPr>
      <dsp:spPr>
        <a:xfrm>
          <a:off x="1281707" y="2513017"/>
          <a:ext cx="712720" cy="118786"/>
        </a:xfrm>
        <a:prstGeom prst="parallelogram">
          <a:avLst>
            <a:gd name="adj" fmla="val 140840"/>
          </a:avLst>
        </a:prstGeom>
        <a:solidFill>
          <a:schemeClr val="accent5">
            <a:hueOff val="2103558"/>
            <a:satOff val="-4272"/>
            <a:lumOff val="2745"/>
            <a:alphaOff val="0"/>
          </a:schemeClr>
        </a:solidFill>
        <a:ln w="15875" cap="rnd" cmpd="sng" algn="ctr">
          <a:solidFill>
            <a:schemeClr val="accent5">
              <a:hueOff val="2103558"/>
              <a:satOff val="-4272"/>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96D0E-2BD3-4DB1-91E0-C5955924C06B}">
      <dsp:nvSpPr>
        <dsp:cNvPr id="0" name=""/>
        <dsp:cNvSpPr/>
      </dsp:nvSpPr>
      <dsp:spPr>
        <a:xfrm>
          <a:off x="2036003" y="2513017"/>
          <a:ext cx="712720" cy="118786"/>
        </a:xfrm>
        <a:prstGeom prst="parallelogram">
          <a:avLst>
            <a:gd name="adj" fmla="val 140840"/>
          </a:avLst>
        </a:prstGeom>
        <a:solidFill>
          <a:schemeClr val="accent5">
            <a:hueOff val="2203727"/>
            <a:satOff val="-4475"/>
            <a:lumOff val="2876"/>
            <a:alphaOff val="0"/>
          </a:schemeClr>
        </a:solidFill>
        <a:ln w="15875" cap="rnd" cmpd="sng" algn="ctr">
          <a:solidFill>
            <a:schemeClr val="accent5">
              <a:hueOff val="2203727"/>
              <a:satOff val="-4475"/>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C567C-3A1B-4D8C-866B-FC8BDAB0C7B3}">
      <dsp:nvSpPr>
        <dsp:cNvPr id="0" name=""/>
        <dsp:cNvSpPr/>
      </dsp:nvSpPr>
      <dsp:spPr>
        <a:xfrm>
          <a:off x="2790300" y="2513017"/>
          <a:ext cx="712720" cy="118786"/>
        </a:xfrm>
        <a:prstGeom prst="parallelogram">
          <a:avLst>
            <a:gd name="adj" fmla="val 140840"/>
          </a:avLst>
        </a:prstGeom>
        <a:solidFill>
          <a:schemeClr val="accent5">
            <a:hueOff val="2303897"/>
            <a:satOff val="-4679"/>
            <a:lumOff val="3007"/>
            <a:alphaOff val="0"/>
          </a:schemeClr>
        </a:solidFill>
        <a:ln w="15875" cap="rnd" cmpd="sng" algn="ctr">
          <a:solidFill>
            <a:schemeClr val="accent5">
              <a:hueOff val="2303897"/>
              <a:satOff val="-4679"/>
              <a:lumOff val="30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07F16-E4FF-4DEE-84F5-C0C8375A6309}">
      <dsp:nvSpPr>
        <dsp:cNvPr id="0" name=""/>
        <dsp:cNvSpPr/>
      </dsp:nvSpPr>
      <dsp:spPr>
        <a:xfrm>
          <a:off x="3544596" y="2513017"/>
          <a:ext cx="712720" cy="118786"/>
        </a:xfrm>
        <a:prstGeom prst="parallelogram">
          <a:avLst>
            <a:gd name="adj" fmla="val 140840"/>
          </a:avLst>
        </a:prstGeom>
        <a:solidFill>
          <a:schemeClr val="accent5">
            <a:hueOff val="2404066"/>
            <a:satOff val="-4882"/>
            <a:lumOff val="3137"/>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336431-37CF-4302-AEF1-589C6B6A4AF4}">
      <dsp:nvSpPr>
        <dsp:cNvPr id="0" name=""/>
        <dsp:cNvSpPr/>
      </dsp:nvSpPr>
      <dsp:spPr>
        <a:xfrm>
          <a:off x="4298892" y="2513017"/>
          <a:ext cx="712720" cy="118786"/>
        </a:xfrm>
        <a:prstGeom prst="parallelogram">
          <a:avLst>
            <a:gd name="adj" fmla="val 140840"/>
          </a:avLst>
        </a:prstGeom>
        <a:solidFill>
          <a:schemeClr val="accent5">
            <a:hueOff val="2504236"/>
            <a:satOff val="-5085"/>
            <a:lumOff val="3268"/>
            <a:alphaOff val="0"/>
          </a:schemeClr>
        </a:solidFill>
        <a:ln w="15875" cap="rnd" cmpd="sng" algn="ctr">
          <a:solidFill>
            <a:schemeClr val="accent5">
              <a:hueOff val="2504236"/>
              <a:satOff val="-5085"/>
              <a:lumOff val="32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102A4-45FB-45B5-B135-2E6798C00E75}">
      <dsp:nvSpPr>
        <dsp:cNvPr id="0" name=""/>
        <dsp:cNvSpPr/>
      </dsp:nvSpPr>
      <dsp:spPr>
        <a:xfrm>
          <a:off x="5053188" y="2513017"/>
          <a:ext cx="712720" cy="118786"/>
        </a:xfrm>
        <a:prstGeom prst="parallelogram">
          <a:avLst>
            <a:gd name="adj" fmla="val 140840"/>
          </a:avLst>
        </a:prstGeom>
        <a:solidFill>
          <a:schemeClr val="accent5">
            <a:hueOff val="2604405"/>
            <a:satOff val="-5289"/>
            <a:lumOff val="3399"/>
            <a:alphaOff val="0"/>
          </a:schemeClr>
        </a:solidFill>
        <a:ln w="15875" cap="rnd" cmpd="sng" algn="ctr">
          <a:solidFill>
            <a:schemeClr val="accent5">
              <a:hueOff val="2604405"/>
              <a:satOff val="-5289"/>
              <a:lumOff val="33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0C4D35-FB56-452D-A75B-ED4615AF6FEE}">
      <dsp:nvSpPr>
        <dsp:cNvPr id="0" name=""/>
        <dsp:cNvSpPr/>
      </dsp:nvSpPr>
      <dsp:spPr>
        <a:xfrm>
          <a:off x="5807484" y="2513017"/>
          <a:ext cx="712720" cy="118786"/>
        </a:xfrm>
        <a:prstGeom prst="parallelogram">
          <a:avLst>
            <a:gd name="adj" fmla="val 140840"/>
          </a:avLst>
        </a:prstGeom>
        <a:solidFill>
          <a:schemeClr val="accent5">
            <a:hueOff val="2704575"/>
            <a:satOff val="-5492"/>
            <a:lumOff val="3530"/>
            <a:alphaOff val="0"/>
          </a:schemeClr>
        </a:solidFill>
        <a:ln w="15875" cap="rnd" cmpd="sng" algn="ctr">
          <a:solidFill>
            <a:schemeClr val="accent5">
              <a:hueOff val="2704575"/>
              <a:satOff val="-5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019346-1A29-4B23-B9FB-E9987DA5534D}">
      <dsp:nvSpPr>
        <dsp:cNvPr id="0" name=""/>
        <dsp:cNvSpPr/>
      </dsp:nvSpPr>
      <dsp:spPr>
        <a:xfrm>
          <a:off x="1281707" y="2701778"/>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5 – Solução</a:t>
          </a:r>
          <a:endParaRPr lang="pt-BR" sz="2200" kern="1200" dirty="0"/>
        </a:p>
      </dsp:txBody>
      <dsp:txXfrm>
        <a:off x="1281707" y="2701778"/>
        <a:ext cx="5345405" cy="485945"/>
      </dsp:txXfrm>
    </dsp:sp>
    <dsp:sp modelId="{69C45559-5822-4737-BEE7-8D48A0A422AA}">
      <dsp:nvSpPr>
        <dsp:cNvPr id="0" name=""/>
        <dsp:cNvSpPr/>
      </dsp:nvSpPr>
      <dsp:spPr>
        <a:xfrm>
          <a:off x="1281707" y="3187724"/>
          <a:ext cx="712720" cy="118786"/>
        </a:xfrm>
        <a:prstGeom prst="parallelogram">
          <a:avLst>
            <a:gd name="adj" fmla="val 140840"/>
          </a:avLst>
        </a:prstGeom>
        <a:solidFill>
          <a:schemeClr val="accent5">
            <a:hueOff val="2804744"/>
            <a:satOff val="-5696"/>
            <a:lumOff val="3660"/>
            <a:alphaOff val="0"/>
          </a:schemeClr>
        </a:solidFill>
        <a:ln w="15875" cap="rnd" cmpd="sng" algn="ctr">
          <a:solidFill>
            <a:schemeClr val="accent5">
              <a:hueOff val="2804744"/>
              <a:satOff val="-5696"/>
              <a:lumOff val="36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5260B-1589-42AA-B265-4216B8CEB16C}">
      <dsp:nvSpPr>
        <dsp:cNvPr id="0" name=""/>
        <dsp:cNvSpPr/>
      </dsp:nvSpPr>
      <dsp:spPr>
        <a:xfrm>
          <a:off x="2036003" y="3187724"/>
          <a:ext cx="712720" cy="118786"/>
        </a:xfrm>
        <a:prstGeom prst="parallelogram">
          <a:avLst>
            <a:gd name="adj" fmla="val 140840"/>
          </a:avLst>
        </a:prstGeom>
        <a:solidFill>
          <a:schemeClr val="accent5">
            <a:hueOff val="2904914"/>
            <a:satOff val="-5899"/>
            <a:lumOff val="3791"/>
            <a:alphaOff val="0"/>
          </a:schemeClr>
        </a:solidFill>
        <a:ln w="15875" cap="rnd" cmpd="sng" algn="ctr">
          <a:solidFill>
            <a:schemeClr val="accent5">
              <a:hueOff val="2904914"/>
              <a:satOff val="-5899"/>
              <a:lumOff val="37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6CD593-C1B7-4499-BE86-44B95B70DB7F}">
      <dsp:nvSpPr>
        <dsp:cNvPr id="0" name=""/>
        <dsp:cNvSpPr/>
      </dsp:nvSpPr>
      <dsp:spPr>
        <a:xfrm>
          <a:off x="2790300" y="3187724"/>
          <a:ext cx="712720" cy="118786"/>
        </a:xfrm>
        <a:prstGeom prst="parallelogram">
          <a:avLst>
            <a:gd name="adj" fmla="val 140840"/>
          </a:avLst>
        </a:prstGeom>
        <a:solidFill>
          <a:schemeClr val="accent5">
            <a:hueOff val="3005083"/>
            <a:satOff val="-6103"/>
            <a:lumOff val="3922"/>
            <a:alphaOff val="0"/>
          </a:schemeClr>
        </a:solidFill>
        <a:ln w="15875" cap="rnd" cmpd="sng" algn="ctr">
          <a:solidFill>
            <a:schemeClr val="accent5">
              <a:hueOff val="3005083"/>
              <a:satOff val="-6103"/>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F18E9-B5CE-431F-84D4-B0424E7A0AA2}">
      <dsp:nvSpPr>
        <dsp:cNvPr id="0" name=""/>
        <dsp:cNvSpPr/>
      </dsp:nvSpPr>
      <dsp:spPr>
        <a:xfrm>
          <a:off x="3544596" y="3187724"/>
          <a:ext cx="712720" cy="118786"/>
        </a:xfrm>
        <a:prstGeom prst="parallelogram">
          <a:avLst>
            <a:gd name="adj" fmla="val 140840"/>
          </a:avLst>
        </a:prstGeom>
        <a:solidFill>
          <a:schemeClr val="accent5">
            <a:hueOff val="3105252"/>
            <a:satOff val="-6306"/>
            <a:lumOff val="4053"/>
            <a:alphaOff val="0"/>
          </a:schemeClr>
        </a:solidFill>
        <a:ln w="15875" cap="rnd" cmpd="sng" algn="ctr">
          <a:solidFill>
            <a:schemeClr val="accent5">
              <a:hueOff val="3105252"/>
              <a:satOff val="-6306"/>
              <a:lumOff val="40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A21A2-3A7E-42B4-9C69-D4CF12ECABFD}">
      <dsp:nvSpPr>
        <dsp:cNvPr id="0" name=""/>
        <dsp:cNvSpPr/>
      </dsp:nvSpPr>
      <dsp:spPr>
        <a:xfrm>
          <a:off x="4298892" y="3187724"/>
          <a:ext cx="712720" cy="118786"/>
        </a:xfrm>
        <a:prstGeom prst="parallelogram">
          <a:avLst>
            <a:gd name="adj" fmla="val 140840"/>
          </a:avLst>
        </a:prstGeom>
        <a:solidFill>
          <a:schemeClr val="accent5">
            <a:hueOff val="3205422"/>
            <a:satOff val="-6509"/>
            <a:lumOff val="4183"/>
            <a:alphaOff val="0"/>
          </a:schemeClr>
        </a:solidFill>
        <a:ln w="15875" cap="rnd" cmpd="sng" algn="ctr">
          <a:solidFill>
            <a:schemeClr val="accent5">
              <a:hueOff val="3205422"/>
              <a:satOff val="-6509"/>
              <a:lumOff val="41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4B3AA-FD2D-4E6C-9554-C6E80A35B3B0}">
      <dsp:nvSpPr>
        <dsp:cNvPr id="0" name=""/>
        <dsp:cNvSpPr/>
      </dsp:nvSpPr>
      <dsp:spPr>
        <a:xfrm>
          <a:off x="5053188" y="3187724"/>
          <a:ext cx="712720" cy="118786"/>
        </a:xfrm>
        <a:prstGeom prst="parallelogram">
          <a:avLst>
            <a:gd name="adj" fmla="val 140840"/>
          </a:avLst>
        </a:prstGeom>
        <a:solidFill>
          <a:schemeClr val="accent5">
            <a:hueOff val="3305591"/>
            <a:satOff val="-6713"/>
            <a:lumOff val="4314"/>
            <a:alphaOff val="0"/>
          </a:schemeClr>
        </a:solidFill>
        <a:ln w="15875" cap="rnd" cmpd="sng" algn="ctr">
          <a:solidFill>
            <a:schemeClr val="accent5">
              <a:hueOff val="3305591"/>
              <a:satOff val="-6713"/>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FEA6B-4AD3-46CF-A301-89B3E67143B1}">
      <dsp:nvSpPr>
        <dsp:cNvPr id="0" name=""/>
        <dsp:cNvSpPr/>
      </dsp:nvSpPr>
      <dsp:spPr>
        <a:xfrm>
          <a:off x="5807484" y="3187724"/>
          <a:ext cx="712720" cy="118786"/>
        </a:xfrm>
        <a:prstGeom prst="parallelogram">
          <a:avLst>
            <a:gd name="adj" fmla="val 140840"/>
          </a:avLst>
        </a:prstGeom>
        <a:solidFill>
          <a:schemeClr val="accent5">
            <a:hueOff val="3405761"/>
            <a:satOff val="-6916"/>
            <a:lumOff val="4445"/>
            <a:alphaOff val="0"/>
          </a:schemeClr>
        </a:solidFill>
        <a:ln w="15875" cap="rnd" cmpd="sng" algn="ctr">
          <a:solidFill>
            <a:schemeClr val="accent5">
              <a:hueOff val="3405761"/>
              <a:satOff val="-6916"/>
              <a:lumOff val="44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C964F-E3DA-45B4-A096-CA1A6F62CB93}">
      <dsp:nvSpPr>
        <dsp:cNvPr id="0" name=""/>
        <dsp:cNvSpPr/>
      </dsp:nvSpPr>
      <dsp:spPr>
        <a:xfrm>
          <a:off x="1281707" y="3376485"/>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6 – Vantagens e Desvantagens</a:t>
          </a:r>
          <a:endParaRPr lang="pt-BR" sz="2200" kern="1200" dirty="0"/>
        </a:p>
      </dsp:txBody>
      <dsp:txXfrm>
        <a:off x="1281707" y="3376485"/>
        <a:ext cx="5345405" cy="485945"/>
      </dsp:txXfrm>
    </dsp:sp>
    <dsp:sp modelId="{8AB6A8A7-01AD-4DCD-A190-486C1AEF905F}">
      <dsp:nvSpPr>
        <dsp:cNvPr id="0" name=""/>
        <dsp:cNvSpPr/>
      </dsp:nvSpPr>
      <dsp:spPr>
        <a:xfrm>
          <a:off x="1281707" y="3862431"/>
          <a:ext cx="712720" cy="118786"/>
        </a:xfrm>
        <a:prstGeom prst="parallelogram">
          <a:avLst>
            <a:gd name="adj" fmla="val 140840"/>
          </a:avLst>
        </a:prstGeom>
        <a:solidFill>
          <a:schemeClr val="accent5">
            <a:hueOff val="3505930"/>
            <a:satOff val="-7120"/>
            <a:lumOff val="4576"/>
            <a:alphaOff val="0"/>
          </a:schemeClr>
        </a:solidFill>
        <a:ln w="15875" cap="rnd" cmpd="sng" algn="ctr">
          <a:solidFill>
            <a:schemeClr val="accent5">
              <a:hueOff val="3505930"/>
              <a:satOff val="-7120"/>
              <a:lumOff val="45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D9F5C-023F-4659-9FEA-C98312FB3D4D}">
      <dsp:nvSpPr>
        <dsp:cNvPr id="0" name=""/>
        <dsp:cNvSpPr/>
      </dsp:nvSpPr>
      <dsp:spPr>
        <a:xfrm>
          <a:off x="2036003" y="3862431"/>
          <a:ext cx="712720" cy="118786"/>
        </a:xfrm>
        <a:prstGeom prst="parallelogram">
          <a:avLst>
            <a:gd name="adj" fmla="val 140840"/>
          </a:avLst>
        </a:prstGeom>
        <a:solidFill>
          <a:schemeClr val="accent5">
            <a:hueOff val="3606099"/>
            <a:satOff val="-7323"/>
            <a:lumOff val="4706"/>
            <a:alphaOff val="0"/>
          </a:schemeClr>
        </a:solidFill>
        <a:ln w="15875" cap="rnd" cmpd="sng" algn="ctr">
          <a:solidFill>
            <a:schemeClr val="accent5">
              <a:hueOff val="3606099"/>
              <a:satOff val="-7323"/>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72E00-C3C1-463E-A943-6C670F5A985E}">
      <dsp:nvSpPr>
        <dsp:cNvPr id="0" name=""/>
        <dsp:cNvSpPr/>
      </dsp:nvSpPr>
      <dsp:spPr>
        <a:xfrm>
          <a:off x="2790300" y="3862431"/>
          <a:ext cx="712720" cy="118786"/>
        </a:xfrm>
        <a:prstGeom prst="parallelogram">
          <a:avLst>
            <a:gd name="adj" fmla="val 140840"/>
          </a:avLst>
        </a:prstGeom>
        <a:solidFill>
          <a:schemeClr val="accent5">
            <a:hueOff val="3706269"/>
            <a:satOff val="-7526"/>
            <a:lumOff val="4837"/>
            <a:alphaOff val="0"/>
          </a:schemeClr>
        </a:solidFill>
        <a:ln w="15875" cap="rnd" cmpd="sng" algn="ctr">
          <a:solidFill>
            <a:schemeClr val="accent5">
              <a:hueOff val="3706269"/>
              <a:satOff val="-7526"/>
              <a:lumOff val="48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38839F-3A4B-4DC9-98C8-BC981D7FEE8A}">
      <dsp:nvSpPr>
        <dsp:cNvPr id="0" name=""/>
        <dsp:cNvSpPr/>
      </dsp:nvSpPr>
      <dsp:spPr>
        <a:xfrm>
          <a:off x="3544596" y="3862431"/>
          <a:ext cx="712720" cy="118786"/>
        </a:xfrm>
        <a:prstGeom prst="parallelogram">
          <a:avLst>
            <a:gd name="adj" fmla="val 140840"/>
          </a:avLst>
        </a:prstGeom>
        <a:solidFill>
          <a:schemeClr val="accent5">
            <a:hueOff val="3806438"/>
            <a:satOff val="-7730"/>
            <a:lumOff val="4968"/>
            <a:alphaOff val="0"/>
          </a:schemeClr>
        </a:solidFill>
        <a:ln w="15875" cap="rnd" cmpd="sng" algn="ctr">
          <a:solidFill>
            <a:schemeClr val="accent5">
              <a:hueOff val="3806438"/>
              <a:satOff val="-7730"/>
              <a:lumOff val="49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E11090-07EB-4299-AE68-6D0920A12D41}">
      <dsp:nvSpPr>
        <dsp:cNvPr id="0" name=""/>
        <dsp:cNvSpPr/>
      </dsp:nvSpPr>
      <dsp:spPr>
        <a:xfrm>
          <a:off x="4298892" y="3862431"/>
          <a:ext cx="712720" cy="118786"/>
        </a:xfrm>
        <a:prstGeom prst="parallelogram">
          <a:avLst>
            <a:gd name="adj" fmla="val 140840"/>
          </a:avLst>
        </a:prstGeom>
        <a:solidFill>
          <a:schemeClr val="accent5">
            <a:hueOff val="3906608"/>
            <a:satOff val="-7933"/>
            <a:lumOff val="5098"/>
            <a:alphaOff val="0"/>
          </a:schemeClr>
        </a:solidFill>
        <a:ln w="15875" cap="rnd" cmpd="sng" algn="ctr">
          <a:solidFill>
            <a:schemeClr val="accent5">
              <a:hueOff val="3906608"/>
              <a:satOff val="-7933"/>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BB790-FE13-4039-BD22-EB1662E52831}">
      <dsp:nvSpPr>
        <dsp:cNvPr id="0" name=""/>
        <dsp:cNvSpPr/>
      </dsp:nvSpPr>
      <dsp:spPr>
        <a:xfrm>
          <a:off x="5053188" y="3862431"/>
          <a:ext cx="712720" cy="118786"/>
        </a:xfrm>
        <a:prstGeom prst="parallelogram">
          <a:avLst>
            <a:gd name="adj" fmla="val 140840"/>
          </a:avLst>
        </a:prstGeom>
        <a:solidFill>
          <a:schemeClr val="accent5">
            <a:hueOff val="4006777"/>
            <a:satOff val="-8137"/>
            <a:lumOff val="5229"/>
            <a:alphaOff val="0"/>
          </a:schemeClr>
        </a:solidFill>
        <a:ln w="15875" cap="rnd" cmpd="sng" algn="ctr">
          <a:solidFill>
            <a:schemeClr val="accent5">
              <a:hueOff val="4006777"/>
              <a:satOff val="-8137"/>
              <a:lumOff val="52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E4AA5-C82C-4863-A6E2-AA93C56A9EDC}">
      <dsp:nvSpPr>
        <dsp:cNvPr id="0" name=""/>
        <dsp:cNvSpPr/>
      </dsp:nvSpPr>
      <dsp:spPr>
        <a:xfrm>
          <a:off x="5807484" y="3862431"/>
          <a:ext cx="712720" cy="118786"/>
        </a:xfrm>
        <a:prstGeom prst="parallelogram">
          <a:avLst>
            <a:gd name="adj" fmla="val 140840"/>
          </a:avLst>
        </a:prstGeom>
        <a:solidFill>
          <a:schemeClr val="accent5">
            <a:hueOff val="4106947"/>
            <a:satOff val="-8340"/>
            <a:lumOff val="5360"/>
            <a:alphaOff val="0"/>
          </a:schemeClr>
        </a:solidFill>
        <a:ln w="15875" cap="rnd" cmpd="sng" algn="ctr">
          <a:solidFill>
            <a:schemeClr val="accent5">
              <a:hueOff val="4106947"/>
              <a:satOff val="-8340"/>
              <a:lumOff val="53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7CD07-DF4B-4E14-A738-0A422C66AF32}">
      <dsp:nvSpPr>
        <dsp:cNvPr id="0" name=""/>
        <dsp:cNvSpPr/>
      </dsp:nvSpPr>
      <dsp:spPr>
        <a:xfrm>
          <a:off x="1281707" y="4051192"/>
          <a:ext cx="5345405" cy="485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pt-BR" sz="2200" kern="1200" dirty="0" smtClean="0"/>
            <a:t>7 – Considerações</a:t>
          </a:r>
          <a:endParaRPr lang="pt-BR" sz="2200" kern="1200" dirty="0"/>
        </a:p>
      </dsp:txBody>
      <dsp:txXfrm>
        <a:off x="1281707" y="4051192"/>
        <a:ext cx="5345405" cy="485945"/>
      </dsp:txXfrm>
    </dsp:sp>
    <dsp:sp modelId="{8F7C4F1E-57EE-40C0-AEF8-65807AB1276D}">
      <dsp:nvSpPr>
        <dsp:cNvPr id="0" name=""/>
        <dsp:cNvSpPr/>
      </dsp:nvSpPr>
      <dsp:spPr>
        <a:xfrm>
          <a:off x="1281707" y="4537138"/>
          <a:ext cx="712720" cy="118786"/>
        </a:xfrm>
        <a:prstGeom prst="parallelogram">
          <a:avLst>
            <a:gd name="adj" fmla="val 140840"/>
          </a:avLst>
        </a:prstGeom>
        <a:solidFill>
          <a:schemeClr val="accent5">
            <a:hueOff val="4207116"/>
            <a:satOff val="-8544"/>
            <a:lumOff val="5491"/>
            <a:alphaOff val="0"/>
          </a:schemeClr>
        </a:solidFill>
        <a:ln w="15875" cap="rnd" cmpd="sng" algn="ctr">
          <a:solidFill>
            <a:schemeClr val="accent5">
              <a:hueOff val="4207116"/>
              <a:satOff val="-8544"/>
              <a:lumOff val="54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9D7DB-176B-42C5-BBFF-ED8F46786F6F}">
      <dsp:nvSpPr>
        <dsp:cNvPr id="0" name=""/>
        <dsp:cNvSpPr/>
      </dsp:nvSpPr>
      <dsp:spPr>
        <a:xfrm>
          <a:off x="2036003" y="4537138"/>
          <a:ext cx="712720" cy="118786"/>
        </a:xfrm>
        <a:prstGeom prst="parallelogram">
          <a:avLst>
            <a:gd name="adj" fmla="val 140840"/>
          </a:avLst>
        </a:prstGeom>
        <a:solidFill>
          <a:schemeClr val="accent5">
            <a:hueOff val="4307285"/>
            <a:satOff val="-8747"/>
            <a:lumOff val="5621"/>
            <a:alphaOff val="0"/>
          </a:schemeClr>
        </a:solidFill>
        <a:ln w="15875" cap="rnd" cmpd="sng" algn="ctr">
          <a:solidFill>
            <a:schemeClr val="accent5">
              <a:hueOff val="4307285"/>
              <a:satOff val="-8747"/>
              <a:lumOff val="56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89B9D8-CA18-41FA-B9FB-B11A2A8AAC80}">
      <dsp:nvSpPr>
        <dsp:cNvPr id="0" name=""/>
        <dsp:cNvSpPr/>
      </dsp:nvSpPr>
      <dsp:spPr>
        <a:xfrm>
          <a:off x="2790300" y="4537138"/>
          <a:ext cx="712720" cy="118786"/>
        </a:xfrm>
        <a:prstGeom prst="parallelogram">
          <a:avLst>
            <a:gd name="adj" fmla="val 140840"/>
          </a:avLst>
        </a:prstGeom>
        <a:solidFill>
          <a:schemeClr val="accent5">
            <a:hueOff val="4407455"/>
            <a:satOff val="-8950"/>
            <a:lumOff val="5752"/>
            <a:alphaOff val="0"/>
          </a:schemeClr>
        </a:solidFill>
        <a:ln w="15875" cap="rnd" cmpd="sng" algn="ctr">
          <a:solidFill>
            <a:schemeClr val="accent5">
              <a:hueOff val="4407455"/>
              <a:satOff val="-8950"/>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D24EC-38E8-405A-B5CE-6725D7A8FCAF}">
      <dsp:nvSpPr>
        <dsp:cNvPr id="0" name=""/>
        <dsp:cNvSpPr/>
      </dsp:nvSpPr>
      <dsp:spPr>
        <a:xfrm>
          <a:off x="3544596" y="4537138"/>
          <a:ext cx="712720" cy="118786"/>
        </a:xfrm>
        <a:prstGeom prst="parallelogram">
          <a:avLst>
            <a:gd name="adj" fmla="val 140840"/>
          </a:avLst>
        </a:prstGeom>
        <a:solidFill>
          <a:schemeClr val="accent5">
            <a:hueOff val="4507625"/>
            <a:satOff val="-9154"/>
            <a:lumOff val="5883"/>
            <a:alphaOff val="0"/>
          </a:schemeClr>
        </a:solidFill>
        <a:ln w="15875" cap="rnd" cmpd="sng" algn="ctr">
          <a:solidFill>
            <a:schemeClr val="accent5">
              <a:hueOff val="4507625"/>
              <a:satOff val="-9154"/>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F16A7-B1B0-4E3B-92B7-BE59C95C0AF5}">
      <dsp:nvSpPr>
        <dsp:cNvPr id="0" name=""/>
        <dsp:cNvSpPr/>
      </dsp:nvSpPr>
      <dsp:spPr>
        <a:xfrm>
          <a:off x="4298892" y="4537138"/>
          <a:ext cx="712720" cy="118786"/>
        </a:xfrm>
        <a:prstGeom prst="parallelogram">
          <a:avLst>
            <a:gd name="adj" fmla="val 140840"/>
          </a:avLst>
        </a:prstGeom>
        <a:solidFill>
          <a:schemeClr val="accent5">
            <a:hueOff val="4607794"/>
            <a:satOff val="-9357"/>
            <a:lumOff val="6014"/>
            <a:alphaOff val="0"/>
          </a:schemeClr>
        </a:solidFill>
        <a:ln w="15875" cap="rnd" cmpd="sng" algn="ctr">
          <a:solidFill>
            <a:schemeClr val="accent5">
              <a:hueOff val="4607794"/>
              <a:satOff val="-9357"/>
              <a:lumOff val="60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46768-3BD3-4D2E-8DE4-7947EC465194}">
      <dsp:nvSpPr>
        <dsp:cNvPr id="0" name=""/>
        <dsp:cNvSpPr/>
      </dsp:nvSpPr>
      <dsp:spPr>
        <a:xfrm>
          <a:off x="5053188" y="4537138"/>
          <a:ext cx="712720" cy="118786"/>
        </a:xfrm>
        <a:prstGeom prst="parallelogram">
          <a:avLst>
            <a:gd name="adj" fmla="val 140840"/>
          </a:avLst>
        </a:prstGeom>
        <a:solidFill>
          <a:schemeClr val="accent5">
            <a:hueOff val="4707963"/>
            <a:satOff val="-9561"/>
            <a:lumOff val="6144"/>
            <a:alphaOff val="0"/>
          </a:schemeClr>
        </a:solidFill>
        <a:ln w="15875" cap="rnd" cmpd="sng" algn="ctr">
          <a:solidFill>
            <a:schemeClr val="accent5">
              <a:hueOff val="4707963"/>
              <a:satOff val="-9561"/>
              <a:lumOff val="6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793FDD-5F1E-472E-9910-F4EBB3FD1605}">
      <dsp:nvSpPr>
        <dsp:cNvPr id="0" name=""/>
        <dsp:cNvSpPr/>
      </dsp:nvSpPr>
      <dsp:spPr>
        <a:xfrm>
          <a:off x="5807484" y="4537138"/>
          <a:ext cx="712720" cy="118786"/>
        </a:xfrm>
        <a:prstGeom prst="parallelogram">
          <a:avLst>
            <a:gd name="adj" fmla="val 140840"/>
          </a:avLst>
        </a:prstGeom>
        <a:solidFill>
          <a:schemeClr val="accent5">
            <a:hueOff val="4808133"/>
            <a:satOff val="-9764"/>
            <a:lumOff val="6275"/>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13787-148C-49E8-AA14-446C2A4CEADA}">
      <dsp:nvSpPr>
        <dsp:cNvPr id="0" name=""/>
        <dsp:cNvSpPr/>
      </dsp:nvSpPr>
      <dsp:spPr>
        <a:xfrm>
          <a:off x="-4994023" y="-765171"/>
          <a:ext cx="5947616" cy="5947616"/>
        </a:xfrm>
        <a:prstGeom prst="blockArc">
          <a:avLst>
            <a:gd name="adj1" fmla="val 18900000"/>
            <a:gd name="adj2" fmla="val 2700000"/>
            <a:gd name="adj3" fmla="val 363"/>
          </a:avLst>
        </a:pr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A9D19-E4C5-41EE-A3A2-A02BD9F97A38}">
      <dsp:nvSpPr>
        <dsp:cNvPr id="0" name=""/>
        <dsp:cNvSpPr/>
      </dsp:nvSpPr>
      <dsp:spPr>
        <a:xfrm>
          <a:off x="613309" y="441727"/>
          <a:ext cx="6598215" cy="883454"/>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Atendimento ao Público</a:t>
          </a:r>
          <a:endParaRPr lang="pt-BR" sz="2900" kern="1200" dirty="0"/>
        </a:p>
      </dsp:txBody>
      <dsp:txXfrm>
        <a:off x="613309" y="441727"/>
        <a:ext cx="6598215" cy="883454"/>
      </dsp:txXfrm>
    </dsp:sp>
    <dsp:sp modelId="{21A4D0EE-CCA8-489D-ACF0-0420B4F09FBD}">
      <dsp:nvSpPr>
        <dsp:cNvPr id="0" name=""/>
        <dsp:cNvSpPr/>
      </dsp:nvSpPr>
      <dsp:spPr>
        <a:xfrm>
          <a:off x="61150" y="331295"/>
          <a:ext cx="1104318" cy="1104318"/>
        </a:xfrm>
        <a:prstGeom prst="ellipse">
          <a:avLst/>
        </a:prstGeom>
        <a:solidFill>
          <a:schemeClr val="lt1">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0ED0C-9B9D-417F-A83A-768441E9E589}">
      <dsp:nvSpPr>
        <dsp:cNvPr id="0" name=""/>
        <dsp:cNvSpPr/>
      </dsp:nvSpPr>
      <dsp:spPr>
        <a:xfrm>
          <a:off x="934445" y="1766909"/>
          <a:ext cx="6277080" cy="883454"/>
        </a:xfrm>
        <a:prstGeom prst="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Companhias de Saneamento</a:t>
          </a:r>
          <a:endParaRPr lang="pt-BR" sz="2900" kern="1200" dirty="0"/>
        </a:p>
      </dsp:txBody>
      <dsp:txXfrm>
        <a:off x="934445" y="1766909"/>
        <a:ext cx="6277080" cy="883454"/>
      </dsp:txXfrm>
    </dsp:sp>
    <dsp:sp modelId="{4D968987-E450-4F9E-8521-2FE9C04A1292}">
      <dsp:nvSpPr>
        <dsp:cNvPr id="0" name=""/>
        <dsp:cNvSpPr/>
      </dsp:nvSpPr>
      <dsp:spPr>
        <a:xfrm>
          <a:off x="382286" y="1656477"/>
          <a:ext cx="1104318" cy="1104318"/>
        </a:xfrm>
        <a:prstGeom prst="ellipse">
          <a:avLst/>
        </a:prstGeom>
        <a:solidFill>
          <a:schemeClr val="lt1">
            <a:hueOff val="0"/>
            <a:satOff val="0"/>
            <a:lumOff val="0"/>
            <a:alphaOff val="0"/>
          </a:schemeClr>
        </a:solidFill>
        <a:ln w="15875" cap="rnd" cmpd="sng" algn="ctr">
          <a:solidFill>
            <a:schemeClr val="accent5">
              <a:hueOff val="2404066"/>
              <a:satOff val="-4882"/>
              <a:lumOff val="3137"/>
              <a:alphaOff val="0"/>
            </a:schemeClr>
          </a:solidFill>
          <a:prstDash val="solid"/>
        </a:ln>
        <a:effectLst/>
      </dsp:spPr>
      <dsp:style>
        <a:lnRef idx="2">
          <a:scrgbClr r="0" g="0" b="0"/>
        </a:lnRef>
        <a:fillRef idx="1">
          <a:scrgbClr r="0" g="0" b="0"/>
        </a:fillRef>
        <a:effectRef idx="0">
          <a:scrgbClr r="0" g="0" b="0"/>
        </a:effectRef>
        <a:fontRef idx="minor"/>
      </dsp:style>
    </dsp:sp>
    <dsp:sp modelId="{6266EBE9-0906-49B9-89A5-618535BBA4DF}">
      <dsp:nvSpPr>
        <dsp:cNvPr id="0" name=""/>
        <dsp:cNvSpPr/>
      </dsp:nvSpPr>
      <dsp:spPr>
        <a:xfrm>
          <a:off x="613309" y="3092091"/>
          <a:ext cx="6598215" cy="883454"/>
        </a:xfrm>
        <a:prstGeom prst="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1242" tIns="73660" rIns="73660" bIns="73660" numCol="1" spcCol="1270" anchor="ctr" anchorCtr="0">
          <a:noAutofit/>
        </a:bodyPr>
        <a:lstStyle/>
        <a:p>
          <a:pPr lvl="0" algn="l" defTabSz="1289050">
            <a:lnSpc>
              <a:spcPct val="90000"/>
            </a:lnSpc>
            <a:spcBef>
              <a:spcPct val="0"/>
            </a:spcBef>
            <a:spcAft>
              <a:spcPct val="35000"/>
            </a:spcAft>
          </a:pPr>
          <a:r>
            <a:rPr lang="pt-BR" sz="2900" kern="1200" dirty="0" smtClean="0"/>
            <a:t>Modernização do Atendimento</a:t>
          </a:r>
          <a:endParaRPr lang="pt-BR" sz="2900" kern="1200" dirty="0"/>
        </a:p>
      </dsp:txBody>
      <dsp:txXfrm>
        <a:off x="613309" y="3092091"/>
        <a:ext cx="6598215" cy="883454"/>
      </dsp:txXfrm>
    </dsp:sp>
    <dsp:sp modelId="{9BD23C90-C7A2-4096-B082-A0842292DBE2}">
      <dsp:nvSpPr>
        <dsp:cNvPr id="0" name=""/>
        <dsp:cNvSpPr/>
      </dsp:nvSpPr>
      <dsp:spPr>
        <a:xfrm>
          <a:off x="61150" y="2981659"/>
          <a:ext cx="1104318" cy="1104318"/>
        </a:xfrm>
        <a:prstGeom prst="ellipse">
          <a:avLst/>
        </a:prstGeom>
        <a:solidFill>
          <a:schemeClr val="lt1">
            <a:hueOff val="0"/>
            <a:satOff val="0"/>
            <a:lumOff val="0"/>
            <a:alphaOff val="0"/>
          </a:schemeClr>
        </a:solidFill>
        <a:ln w="15875" cap="rnd" cmpd="sng" algn="ctr">
          <a:solidFill>
            <a:schemeClr val="accent5">
              <a:hueOff val="4808133"/>
              <a:satOff val="-9764"/>
              <a:lumOff val="627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AF388-B36F-4738-8CF9-A877D2C54BDE}">
      <dsp:nvSpPr>
        <dsp:cNvPr id="0" name=""/>
        <dsp:cNvSpPr/>
      </dsp:nvSpPr>
      <dsp:spPr>
        <a:xfrm rot="5400000">
          <a:off x="114484" y="682219"/>
          <a:ext cx="2648061" cy="2648468"/>
        </a:xfrm>
        <a:prstGeom prst="blockArc">
          <a:avLst>
            <a:gd name="adj1" fmla="val 13500000"/>
            <a:gd name="adj2" fmla="val 18900000"/>
            <a:gd name="adj3" fmla="val 4960"/>
          </a:avLst>
        </a:prstGeom>
        <a:solidFill>
          <a:schemeClr val="accent2">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07914DD-1C65-4507-84D8-D40F52254264}">
      <dsp:nvSpPr>
        <dsp:cNvPr id="0" name=""/>
        <dsp:cNvSpPr/>
      </dsp:nvSpPr>
      <dsp:spPr>
        <a:xfrm rot="16200000">
          <a:off x="2916052" y="682219"/>
          <a:ext cx="2648061" cy="2648468"/>
        </a:xfrm>
        <a:prstGeom prst="blockArc">
          <a:avLst>
            <a:gd name="adj1" fmla="val 13500000"/>
            <a:gd name="adj2" fmla="val 18900000"/>
            <a:gd name="adj3" fmla="val 4960"/>
          </a:avLst>
        </a:prstGeom>
        <a:solidFill>
          <a:schemeClr val="accent2">
            <a:alpha val="90000"/>
            <a:hueOff val="0"/>
            <a:satOff val="0"/>
            <a:lumOff val="0"/>
            <a:alphaOff val="-13333"/>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1452B49-28FC-4E5F-B1E8-20AB6C0B40A2}">
      <dsp:nvSpPr>
        <dsp:cNvPr id="0" name=""/>
        <dsp:cNvSpPr/>
      </dsp:nvSpPr>
      <dsp:spPr>
        <a:xfrm>
          <a:off x="3038726"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Atendentes</a:t>
          </a:r>
          <a:endParaRPr lang="pt-BR" sz="2400" kern="1200" dirty="0"/>
        </a:p>
      </dsp:txBody>
      <dsp:txXfrm>
        <a:off x="3038726" y="3070192"/>
        <a:ext cx="2010592" cy="529782"/>
      </dsp:txXfrm>
    </dsp:sp>
    <dsp:sp modelId="{0C445C74-06ED-4525-B110-265E53D4B769}">
      <dsp:nvSpPr>
        <dsp:cNvPr id="0" name=""/>
        <dsp:cNvSpPr/>
      </dsp:nvSpPr>
      <dsp:spPr>
        <a:xfrm rot="5400000">
          <a:off x="2729540" y="682219"/>
          <a:ext cx="2648061" cy="2648468"/>
        </a:xfrm>
        <a:prstGeom prst="blockArc">
          <a:avLst>
            <a:gd name="adj1" fmla="val 13500000"/>
            <a:gd name="adj2" fmla="val 18900000"/>
            <a:gd name="adj3" fmla="val 4960"/>
          </a:avLst>
        </a:prstGeom>
        <a:solidFill>
          <a:schemeClr val="accent2">
            <a:alpha val="90000"/>
            <a:hueOff val="0"/>
            <a:satOff val="0"/>
            <a:lumOff val="0"/>
            <a:alphaOff val="-26667"/>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0C539A1-2473-4103-ADD0-07FF07D32B10}">
      <dsp:nvSpPr>
        <dsp:cNvPr id="0" name=""/>
        <dsp:cNvSpPr/>
      </dsp:nvSpPr>
      <dsp:spPr>
        <a:xfrm rot="16200000">
          <a:off x="5454137" y="682219"/>
          <a:ext cx="2648061" cy="2648468"/>
        </a:xfrm>
        <a:prstGeom prst="blockArc">
          <a:avLst>
            <a:gd name="adj1" fmla="val 13500000"/>
            <a:gd name="adj2" fmla="val 18900000"/>
            <a:gd name="adj3" fmla="val 4960"/>
          </a:avLst>
        </a:prstGeom>
        <a:solidFill>
          <a:schemeClr val="accent2">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2E18D8E-623F-4F21-B95F-36437CD9E125}">
      <dsp:nvSpPr>
        <dsp:cNvPr id="0" name=""/>
        <dsp:cNvSpPr/>
      </dsp:nvSpPr>
      <dsp:spPr>
        <a:xfrm>
          <a:off x="5485254"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Sistema</a:t>
          </a:r>
          <a:endParaRPr lang="pt-BR" sz="2400" kern="1200" dirty="0"/>
        </a:p>
      </dsp:txBody>
      <dsp:txXfrm>
        <a:off x="5485254" y="3070192"/>
        <a:ext cx="2010592" cy="529782"/>
      </dsp:txXfrm>
    </dsp:sp>
    <dsp:sp modelId="{EBE36EEC-CA2E-40B9-AA2A-466569281428}">
      <dsp:nvSpPr>
        <dsp:cNvPr id="0" name=""/>
        <dsp:cNvSpPr/>
      </dsp:nvSpPr>
      <dsp:spPr>
        <a:xfrm>
          <a:off x="3290490" y="1128697"/>
          <a:ext cx="1428041" cy="1041260"/>
        </a:xfrm>
        <a:prstGeom prst="ellipse">
          <a:avLst/>
        </a:prstGeom>
        <a:solidFill>
          <a:schemeClr val="accent2">
            <a:shade val="80000"/>
            <a:alpha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pt-BR" sz="1400" kern="1200" dirty="0" smtClean="0"/>
            <a:t>Cadastro</a:t>
          </a:r>
          <a:endParaRPr lang="pt-BR" sz="1400" kern="1200" dirty="0"/>
        </a:p>
      </dsp:txBody>
      <dsp:txXfrm>
        <a:off x="3489901" y="1251484"/>
        <a:ext cx="823375" cy="795686"/>
      </dsp:txXfrm>
    </dsp:sp>
    <dsp:sp modelId="{B05ED5ED-3F13-456E-9058-1B00F8924F3D}">
      <dsp:nvSpPr>
        <dsp:cNvPr id="0" name=""/>
        <dsp:cNvSpPr/>
      </dsp:nvSpPr>
      <dsp:spPr>
        <a:xfrm>
          <a:off x="3451287" y="2074691"/>
          <a:ext cx="1494820" cy="925076"/>
        </a:xfrm>
        <a:prstGeom prst="ellipse">
          <a:avLst/>
        </a:prstGeom>
        <a:solidFill>
          <a:schemeClr val="accent2">
            <a:shade val="80000"/>
            <a:alpha val="50000"/>
            <a:hueOff val="-9"/>
            <a:satOff val="-130"/>
            <a:lumOff val="682"/>
            <a:alphaOff val="-4286"/>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pt-BR" sz="1400" kern="1200" dirty="0" smtClean="0"/>
            <a:t>Faturamento</a:t>
          </a:r>
          <a:endParaRPr lang="pt-BR" sz="1400" kern="1200" dirty="0"/>
        </a:p>
      </dsp:txBody>
      <dsp:txXfrm>
        <a:off x="3875492" y="2183777"/>
        <a:ext cx="861878" cy="706903"/>
      </dsp:txXfrm>
    </dsp:sp>
    <dsp:sp modelId="{1E320B8A-C7A8-4C05-A2D9-3B7E776F1AA0}">
      <dsp:nvSpPr>
        <dsp:cNvPr id="0" name=""/>
        <dsp:cNvSpPr/>
      </dsp:nvSpPr>
      <dsp:spPr>
        <a:xfrm>
          <a:off x="680001" y="1163522"/>
          <a:ext cx="839061" cy="839081"/>
        </a:xfrm>
        <a:prstGeom prst="ellipse">
          <a:avLst/>
        </a:prstGeom>
        <a:solidFill>
          <a:schemeClr val="accent2">
            <a:shade val="80000"/>
            <a:alpha val="50000"/>
            <a:hueOff val="-17"/>
            <a:satOff val="-260"/>
            <a:lumOff val="1363"/>
            <a:alphaOff val="-8571"/>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smtClean="0"/>
            <a:t>2ª via</a:t>
          </a:r>
          <a:endParaRPr lang="pt-BR" sz="1600" kern="1200" dirty="0"/>
        </a:p>
      </dsp:txBody>
      <dsp:txXfrm>
        <a:off x="802879" y="1286403"/>
        <a:ext cx="593305" cy="593319"/>
      </dsp:txXfrm>
    </dsp:sp>
    <dsp:sp modelId="{5A652DE1-0FF9-4DA7-8967-1F5CEC818E92}">
      <dsp:nvSpPr>
        <dsp:cNvPr id="0" name=""/>
        <dsp:cNvSpPr/>
      </dsp:nvSpPr>
      <dsp:spPr>
        <a:xfrm>
          <a:off x="0" y="1789742"/>
          <a:ext cx="412153" cy="411988"/>
        </a:xfrm>
        <a:prstGeom prst="ellipse">
          <a:avLst/>
        </a:prstGeom>
        <a:solidFill>
          <a:schemeClr val="accent2">
            <a:shade val="80000"/>
            <a:alpha val="50000"/>
            <a:hueOff val="-26"/>
            <a:satOff val="-390"/>
            <a:lumOff val="2045"/>
            <a:alphaOff val="-12857"/>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CFBA83D6-0E42-4C89-8A6C-008944832CA4}">
      <dsp:nvSpPr>
        <dsp:cNvPr id="0" name=""/>
        <dsp:cNvSpPr/>
      </dsp:nvSpPr>
      <dsp:spPr>
        <a:xfrm>
          <a:off x="1811111" y="1303175"/>
          <a:ext cx="239816" cy="239659"/>
        </a:xfrm>
        <a:prstGeom prst="ellipse">
          <a:avLst/>
        </a:prstGeom>
        <a:solidFill>
          <a:schemeClr val="accent2">
            <a:shade val="80000"/>
            <a:alpha val="50000"/>
            <a:hueOff val="-35"/>
            <a:satOff val="-521"/>
            <a:lumOff val="2727"/>
            <a:alphaOff val="-17143"/>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C27724E9-7A01-476B-BD97-CEA39B67D3A8}">
      <dsp:nvSpPr>
        <dsp:cNvPr id="0" name=""/>
        <dsp:cNvSpPr/>
      </dsp:nvSpPr>
      <dsp:spPr>
        <a:xfrm>
          <a:off x="654817" y="1818142"/>
          <a:ext cx="1856079" cy="744474"/>
        </a:xfrm>
        <a:prstGeom prst="ellipse">
          <a:avLst/>
        </a:prstGeom>
        <a:solidFill>
          <a:schemeClr val="accent2">
            <a:shade val="80000"/>
            <a:alpha val="50000"/>
            <a:hueOff val="-44"/>
            <a:satOff val="-651"/>
            <a:lumOff val="3409"/>
            <a:alphaOff val="-21429"/>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smtClean="0"/>
            <a:t>Restabelecimento Ligação</a:t>
          </a:r>
          <a:endParaRPr lang="pt-BR" sz="1600" kern="1200" dirty="0"/>
        </a:p>
      </dsp:txBody>
      <dsp:txXfrm>
        <a:off x="926633" y="1927168"/>
        <a:ext cx="1312447" cy="526422"/>
      </dsp:txXfrm>
    </dsp:sp>
    <dsp:sp modelId="{BDFF73E4-8B4A-4D34-848C-827FC017D8B2}">
      <dsp:nvSpPr>
        <dsp:cNvPr id="0" name=""/>
        <dsp:cNvSpPr/>
      </dsp:nvSpPr>
      <dsp:spPr>
        <a:xfrm>
          <a:off x="1339922" y="2694744"/>
          <a:ext cx="239816" cy="239659"/>
        </a:xfrm>
        <a:prstGeom prst="ellipse">
          <a:avLst/>
        </a:prstGeom>
        <a:solidFill>
          <a:schemeClr val="accent2">
            <a:shade val="80000"/>
            <a:alpha val="50000"/>
            <a:hueOff val="-52"/>
            <a:satOff val="-781"/>
            <a:lumOff val="4090"/>
            <a:alphaOff val="-25714"/>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sp>
    <dsp:sp modelId="{BAA41A0C-8D11-4438-A412-6810797AAB5F}">
      <dsp:nvSpPr>
        <dsp:cNvPr id="0" name=""/>
        <dsp:cNvSpPr/>
      </dsp:nvSpPr>
      <dsp:spPr>
        <a:xfrm>
          <a:off x="5110" y="2152746"/>
          <a:ext cx="1095831" cy="1025105"/>
        </a:xfrm>
        <a:prstGeom prst="ellipse">
          <a:avLst/>
        </a:prstGeom>
        <a:solidFill>
          <a:schemeClr val="accent2">
            <a:shade val="80000"/>
            <a:alpha val="50000"/>
            <a:hueOff val="-61"/>
            <a:satOff val="-911"/>
            <a:lumOff val="4772"/>
            <a:alphaOff val="-3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baseline="0" dirty="0" smtClean="0"/>
            <a:t>Falta de Água</a:t>
          </a:r>
          <a:endParaRPr lang="pt-BR" sz="1600" kern="1200" baseline="0" dirty="0"/>
        </a:p>
      </dsp:txBody>
      <dsp:txXfrm>
        <a:off x="165591" y="2302869"/>
        <a:ext cx="774869" cy="724859"/>
      </dsp:txXfrm>
    </dsp:sp>
    <dsp:sp modelId="{40AE1D03-3034-4963-A69A-2F6E441E2A2A}">
      <dsp:nvSpPr>
        <dsp:cNvPr id="0" name=""/>
        <dsp:cNvSpPr/>
      </dsp:nvSpPr>
      <dsp:spPr>
        <a:xfrm>
          <a:off x="5891407" y="1241082"/>
          <a:ext cx="1546609" cy="1546329"/>
        </a:xfrm>
        <a:prstGeom prst="ellipse">
          <a:avLst/>
        </a:prstGeom>
        <a:solidFill>
          <a:schemeClr val="accent2">
            <a:alpha val="7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GSAN</a:t>
          </a:r>
          <a:endParaRPr lang="pt-BR" sz="2400" kern="1200" dirty="0"/>
        </a:p>
      </dsp:txBody>
      <dsp:txXfrm>
        <a:off x="6117903" y="1467537"/>
        <a:ext cx="1093617" cy="1093419"/>
      </dsp:txXfrm>
    </dsp:sp>
    <dsp:sp modelId="{7D96D1C3-468A-4563-9BE1-6B0CC8932A47}">
      <dsp:nvSpPr>
        <dsp:cNvPr id="0" name=""/>
        <dsp:cNvSpPr/>
      </dsp:nvSpPr>
      <dsp:spPr>
        <a:xfrm>
          <a:off x="497639" y="3070192"/>
          <a:ext cx="2010592" cy="529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pt-BR" sz="2400" kern="1200" dirty="0" smtClean="0"/>
            <a:t>Clientes</a:t>
          </a:r>
          <a:endParaRPr lang="pt-BR" sz="2400" kern="1200" dirty="0"/>
        </a:p>
      </dsp:txBody>
      <dsp:txXfrm>
        <a:off x="497639" y="3070192"/>
        <a:ext cx="2010592" cy="5297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4B3A6-D020-43C5-9A32-F364361A8EEF}">
      <dsp:nvSpPr>
        <dsp:cNvPr id="0" name=""/>
        <dsp:cNvSpPr/>
      </dsp:nvSpPr>
      <dsp:spPr>
        <a:xfrm>
          <a:off x="4925603" y="84781"/>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Dúvida</a:t>
          </a:r>
          <a:endParaRPr lang="pt-BR" sz="2200" kern="1200" dirty="0"/>
        </a:p>
      </dsp:txBody>
      <dsp:txXfrm>
        <a:off x="4925603" y="84781"/>
        <a:ext cx="1336439" cy="1336439"/>
      </dsp:txXfrm>
    </dsp:sp>
    <dsp:sp modelId="{8B41668C-9748-402C-B000-A94C81F4D98B}">
      <dsp:nvSpPr>
        <dsp:cNvPr id="0" name=""/>
        <dsp:cNvSpPr/>
      </dsp:nvSpPr>
      <dsp:spPr>
        <a:xfrm>
          <a:off x="2568655" y="80"/>
          <a:ext cx="3778088" cy="3778088"/>
        </a:xfrm>
        <a:prstGeom prst="circularArrow">
          <a:avLst>
            <a:gd name="adj1" fmla="val 6898"/>
            <a:gd name="adj2" fmla="val 465015"/>
            <a:gd name="adj3" fmla="val 550833"/>
            <a:gd name="adj4" fmla="val 20584152"/>
            <a:gd name="adj5" fmla="val 8047"/>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3AB4C-1673-403D-B859-65442EE394A6}">
      <dsp:nvSpPr>
        <dsp:cNvPr id="0" name=""/>
        <dsp:cNvSpPr/>
      </dsp:nvSpPr>
      <dsp:spPr>
        <a:xfrm>
          <a:off x="4925603" y="2357028"/>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Sugestão</a:t>
          </a:r>
          <a:endParaRPr lang="pt-BR" sz="2200" kern="1200" dirty="0"/>
        </a:p>
      </dsp:txBody>
      <dsp:txXfrm>
        <a:off x="4925603" y="2357028"/>
        <a:ext cx="1336439" cy="1336439"/>
      </dsp:txXfrm>
    </dsp:sp>
    <dsp:sp modelId="{8F937A71-827B-459E-ABFC-C0D1D6524963}">
      <dsp:nvSpPr>
        <dsp:cNvPr id="0" name=""/>
        <dsp:cNvSpPr/>
      </dsp:nvSpPr>
      <dsp:spPr>
        <a:xfrm>
          <a:off x="2568655" y="80"/>
          <a:ext cx="3778088" cy="3778088"/>
        </a:xfrm>
        <a:prstGeom prst="circularArrow">
          <a:avLst>
            <a:gd name="adj1" fmla="val 6898"/>
            <a:gd name="adj2" fmla="val 465015"/>
            <a:gd name="adj3" fmla="val 5950833"/>
            <a:gd name="adj4" fmla="val 4384152"/>
            <a:gd name="adj5" fmla="val 8047"/>
          </a:avLst>
        </a:prstGeom>
        <a:solidFill>
          <a:schemeClr val="accent5">
            <a:hueOff val="1602711"/>
            <a:satOff val="-3255"/>
            <a:lumOff val="20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C4E42A-1550-4488-9C0C-3CBB8C6985DE}">
      <dsp:nvSpPr>
        <dsp:cNvPr id="0" name=""/>
        <dsp:cNvSpPr/>
      </dsp:nvSpPr>
      <dsp:spPr>
        <a:xfrm>
          <a:off x="2653356" y="2357028"/>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Ajustes</a:t>
          </a:r>
          <a:endParaRPr lang="pt-BR" sz="2200" kern="1200" dirty="0"/>
        </a:p>
      </dsp:txBody>
      <dsp:txXfrm>
        <a:off x="2653356" y="2357028"/>
        <a:ext cx="1336439" cy="1336439"/>
      </dsp:txXfrm>
    </dsp:sp>
    <dsp:sp modelId="{C342FB10-37D2-463A-8916-435BDBE7BC20}">
      <dsp:nvSpPr>
        <dsp:cNvPr id="0" name=""/>
        <dsp:cNvSpPr/>
      </dsp:nvSpPr>
      <dsp:spPr>
        <a:xfrm>
          <a:off x="2568655" y="80"/>
          <a:ext cx="3778088" cy="3778088"/>
        </a:xfrm>
        <a:prstGeom prst="circularArrow">
          <a:avLst>
            <a:gd name="adj1" fmla="val 6898"/>
            <a:gd name="adj2" fmla="val 465015"/>
            <a:gd name="adj3" fmla="val 11350833"/>
            <a:gd name="adj4" fmla="val 9784152"/>
            <a:gd name="adj5" fmla="val 8047"/>
          </a:avLst>
        </a:prstGeom>
        <a:solidFill>
          <a:schemeClr val="accent5">
            <a:hueOff val="3205422"/>
            <a:satOff val="-6509"/>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C28C7C-9940-4BDA-BE4D-6C85C01AE93C}">
      <dsp:nvSpPr>
        <dsp:cNvPr id="0" name=""/>
        <dsp:cNvSpPr/>
      </dsp:nvSpPr>
      <dsp:spPr>
        <a:xfrm>
          <a:off x="2653356" y="84781"/>
          <a:ext cx="1336439" cy="1336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pt-BR" sz="2200" kern="1200" dirty="0" smtClean="0"/>
            <a:t>Melhoria</a:t>
          </a:r>
          <a:endParaRPr lang="pt-BR" sz="2200" kern="1200" dirty="0"/>
        </a:p>
      </dsp:txBody>
      <dsp:txXfrm>
        <a:off x="2653356" y="84781"/>
        <a:ext cx="1336439" cy="1336439"/>
      </dsp:txXfrm>
    </dsp:sp>
    <dsp:sp modelId="{FA54AF76-FA6F-40A0-B48F-882D0A167590}">
      <dsp:nvSpPr>
        <dsp:cNvPr id="0" name=""/>
        <dsp:cNvSpPr/>
      </dsp:nvSpPr>
      <dsp:spPr>
        <a:xfrm>
          <a:off x="2568655" y="80"/>
          <a:ext cx="3778088" cy="3778088"/>
        </a:xfrm>
        <a:prstGeom prst="circularArrow">
          <a:avLst>
            <a:gd name="adj1" fmla="val 6898"/>
            <a:gd name="adj2" fmla="val 465015"/>
            <a:gd name="adj3" fmla="val 16750833"/>
            <a:gd name="adj4" fmla="val 15184152"/>
            <a:gd name="adj5" fmla="val 8047"/>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DD2E7-097F-46BB-B15B-C037056A3A04}" type="datetimeFigureOut">
              <a:rPr lang="pt-BR" smtClean="0"/>
              <a:pPr/>
              <a:t>08/12/2015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2E228-96DA-4099-BDBF-4E496F3FD30A}" type="slidenum">
              <a:rPr lang="pt-BR" smtClean="0"/>
              <a:pPr/>
              <a:t>‹nº›</a:t>
            </a:fld>
            <a:endParaRPr lang="pt-BR"/>
          </a:p>
        </p:txBody>
      </p:sp>
    </p:spTree>
    <p:extLst>
      <p:ext uri="{BB962C8B-B14F-4D97-AF65-F5344CB8AC3E}">
        <p14:creationId xmlns:p14="http://schemas.microsoft.com/office/powerpoint/2010/main" val="1988890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a:t>
            </a:fld>
            <a:endParaRPr lang="pt-BR"/>
          </a:p>
        </p:txBody>
      </p:sp>
    </p:spTree>
    <p:extLst>
      <p:ext uri="{BB962C8B-B14F-4D97-AF65-F5344CB8AC3E}">
        <p14:creationId xmlns:p14="http://schemas.microsoft.com/office/powerpoint/2010/main" val="100538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11</a:t>
            </a:fld>
            <a:endParaRPr lang="pt-BR"/>
          </a:p>
        </p:txBody>
      </p:sp>
    </p:spTree>
    <p:extLst>
      <p:ext uri="{BB962C8B-B14F-4D97-AF65-F5344CB8AC3E}">
        <p14:creationId xmlns:p14="http://schemas.microsoft.com/office/powerpoint/2010/main" val="3695486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12</a:t>
            </a:fld>
            <a:endParaRPr lang="pt-BR"/>
          </a:p>
        </p:txBody>
      </p:sp>
    </p:spTree>
    <p:extLst>
      <p:ext uri="{BB962C8B-B14F-4D97-AF65-F5344CB8AC3E}">
        <p14:creationId xmlns:p14="http://schemas.microsoft.com/office/powerpoint/2010/main" val="282186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Para automatizar os serviços é necessário se comunicar com o GSAN, nesse contexto que surge a figura do Middleware</a:t>
            </a:r>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13</a:t>
            </a:fld>
            <a:endParaRPr lang="pt-BR"/>
          </a:p>
        </p:txBody>
      </p:sp>
    </p:spTree>
    <p:extLst>
      <p:ext uri="{BB962C8B-B14F-4D97-AF65-F5344CB8AC3E}">
        <p14:creationId xmlns:p14="http://schemas.microsoft.com/office/powerpoint/2010/main" val="1198062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14</a:t>
            </a:fld>
            <a:endParaRPr lang="pt-BR"/>
          </a:p>
        </p:txBody>
      </p:sp>
    </p:spTree>
    <p:extLst>
      <p:ext uri="{BB962C8B-B14F-4D97-AF65-F5344CB8AC3E}">
        <p14:creationId xmlns:p14="http://schemas.microsoft.com/office/powerpoint/2010/main" val="1147254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15</a:t>
            </a:fld>
            <a:endParaRPr lang="pt-BR"/>
          </a:p>
        </p:txBody>
      </p:sp>
    </p:spTree>
    <p:extLst>
      <p:ext uri="{BB962C8B-B14F-4D97-AF65-F5344CB8AC3E}">
        <p14:creationId xmlns:p14="http://schemas.microsoft.com/office/powerpoint/2010/main" val="4252540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16</a:t>
            </a:fld>
            <a:endParaRPr lang="pt-BR"/>
          </a:p>
        </p:txBody>
      </p:sp>
    </p:spTree>
    <p:extLst>
      <p:ext uri="{BB962C8B-B14F-4D97-AF65-F5344CB8AC3E}">
        <p14:creationId xmlns:p14="http://schemas.microsoft.com/office/powerpoint/2010/main" val="1984339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17</a:t>
            </a:fld>
            <a:endParaRPr lang="pt-BR"/>
          </a:p>
        </p:txBody>
      </p:sp>
    </p:spTree>
    <p:extLst>
      <p:ext uri="{BB962C8B-B14F-4D97-AF65-F5344CB8AC3E}">
        <p14:creationId xmlns:p14="http://schemas.microsoft.com/office/powerpoint/2010/main" val="104408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18</a:t>
            </a:fld>
            <a:endParaRPr lang="pt-BR"/>
          </a:p>
        </p:txBody>
      </p:sp>
    </p:spTree>
    <p:extLst>
      <p:ext uri="{BB962C8B-B14F-4D97-AF65-F5344CB8AC3E}">
        <p14:creationId xmlns:p14="http://schemas.microsoft.com/office/powerpoint/2010/main" val="1515095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19</a:t>
            </a:fld>
            <a:endParaRPr lang="pt-BR"/>
          </a:p>
        </p:txBody>
      </p:sp>
    </p:spTree>
    <p:extLst>
      <p:ext uri="{BB962C8B-B14F-4D97-AF65-F5344CB8AC3E}">
        <p14:creationId xmlns:p14="http://schemas.microsoft.com/office/powerpoint/2010/main" val="4201131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20</a:t>
            </a:fld>
            <a:endParaRPr lang="pt-BR"/>
          </a:p>
        </p:txBody>
      </p:sp>
    </p:spTree>
    <p:extLst>
      <p:ext uri="{BB962C8B-B14F-4D97-AF65-F5344CB8AC3E}">
        <p14:creationId xmlns:p14="http://schemas.microsoft.com/office/powerpoint/2010/main" val="11747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Meio de comunicação entre o cliente – empresa.</a:t>
            </a:r>
          </a:p>
          <a:p>
            <a:r>
              <a:rPr lang="pt-BR" dirty="0" smtClean="0"/>
              <a:t>Input -  solicitações, melhorias, reclamações.</a:t>
            </a:r>
          </a:p>
          <a:p>
            <a:r>
              <a:rPr lang="pt-BR" dirty="0" smtClean="0"/>
              <a:t>Formar : Chat online, e-mail, telefone, postos de atendimento.</a:t>
            </a:r>
          </a:p>
          <a:p>
            <a:endParaRPr lang="pt-BR" dirty="0" smtClean="0"/>
          </a:p>
          <a:p>
            <a:r>
              <a:rPr lang="pt-BR" dirty="0" smtClean="0"/>
              <a:t>Companhias são altamente demandadas pela população, por atenderem desde munícipios a estados., não tem concorrente atende todos.</a:t>
            </a:r>
          </a:p>
          <a:p>
            <a:endParaRPr lang="pt-BR" dirty="0"/>
          </a:p>
          <a:p>
            <a:r>
              <a:rPr lang="pt-BR" dirty="0" smtClean="0"/>
              <a:t>O atendimento precisar ser + eficiente e padronizado</a:t>
            </a:r>
          </a:p>
          <a:p>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3</a:t>
            </a:fld>
            <a:endParaRPr lang="pt-BR"/>
          </a:p>
        </p:txBody>
      </p:sp>
    </p:spTree>
    <p:extLst>
      <p:ext uri="{BB962C8B-B14F-4D97-AF65-F5344CB8AC3E}">
        <p14:creationId xmlns:p14="http://schemas.microsoft.com/office/powerpoint/2010/main" val="3416313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21</a:t>
            </a:fld>
            <a:endParaRPr lang="pt-BR"/>
          </a:p>
        </p:txBody>
      </p:sp>
    </p:spTree>
    <p:extLst>
      <p:ext uri="{BB962C8B-B14F-4D97-AF65-F5344CB8AC3E}">
        <p14:creationId xmlns:p14="http://schemas.microsoft.com/office/powerpoint/2010/main" val="167653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Cliente – solicitações</a:t>
            </a:r>
          </a:p>
          <a:p>
            <a:r>
              <a:rPr lang="pt-BR" dirty="0" smtClean="0"/>
              <a:t>Atendentes – são responsáveis em imputar as informações ao sistema</a:t>
            </a:r>
          </a:p>
          <a:p>
            <a:r>
              <a:rPr lang="pt-BR" dirty="0" smtClean="0"/>
              <a:t>O sistema fornece a interface visual</a:t>
            </a:r>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4</a:t>
            </a:fld>
            <a:endParaRPr lang="pt-BR"/>
          </a:p>
        </p:txBody>
      </p:sp>
    </p:spTree>
    <p:extLst>
      <p:ext uri="{BB962C8B-B14F-4D97-AF65-F5344CB8AC3E}">
        <p14:creationId xmlns:p14="http://schemas.microsoft.com/office/powerpoint/2010/main" val="416397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5</a:t>
            </a:fld>
            <a:endParaRPr lang="pt-BR"/>
          </a:p>
        </p:txBody>
      </p:sp>
    </p:spTree>
    <p:extLst>
      <p:ext uri="{BB962C8B-B14F-4D97-AF65-F5344CB8AC3E}">
        <p14:creationId xmlns:p14="http://schemas.microsoft.com/office/powerpoint/2010/main" val="4194629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6</a:t>
            </a:fld>
            <a:endParaRPr lang="pt-BR"/>
          </a:p>
        </p:txBody>
      </p:sp>
    </p:spTree>
    <p:extLst>
      <p:ext uri="{BB962C8B-B14F-4D97-AF65-F5344CB8AC3E}">
        <p14:creationId xmlns:p14="http://schemas.microsoft.com/office/powerpoint/2010/main" val="329692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7</a:t>
            </a:fld>
            <a:endParaRPr lang="pt-BR"/>
          </a:p>
        </p:txBody>
      </p:sp>
    </p:spTree>
    <p:extLst>
      <p:ext uri="{BB962C8B-B14F-4D97-AF65-F5344CB8AC3E}">
        <p14:creationId xmlns:p14="http://schemas.microsoft.com/office/powerpoint/2010/main" val="312655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8</a:t>
            </a:fld>
            <a:endParaRPr lang="pt-BR"/>
          </a:p>
        </p:txBody>
      </p:sp>
    </p:spTree>
    <p:extLst>
      <p:ext uri="{BB962C8B-B14F-4D97-AF65-F5344CB8AC3E}">
        <p14:creationId xmlns:p14="http://schemas.microsoft.com/office/powerpoint/2010/main" val="19270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Basicamente dois </a:t>
            </a:r>
            <a:r>
              <a:rPr lang="pt-BR" dirty="0" err="1" smtClean="0"/>
              <a:t>conteiners</a:t>
            </a:r>
            <a:r>
              <a:rPr lang="pt-BR" dirty="0" smtClean="0"/>
              <a:t> que representam 2 sistemas operacionais diferentes.</a:t>
            </a:r>
          </a:p>
          <a:p>
            <a:r>
              <a:rPr lang="pt-BR" dirty="0" smtClean="0"/>
              <a:t>1 – Aplicação com as rotinas de </a:t>
            </a:r>
            <a:r>
              <a:rPr lang="pt-BR" dirty="0" err="1" smtClean="0"/>
              <a:t>call</a:t>
            </a:r>
            <a:r>
              <a:rPr lang="pt-BR" dirty="0" smtClean="0"/>
              <a:t> center.</a:t>
            </a:r>
          </a:p>
          <a:p>
            <a:r>
              <a:rPr lang="pt-BR" dirty="0" smtClean="0"/>
              <a:t>2 – Aplicação do GSAN já existente hoje nas companhias.</a:t>
            </a:r>
            <a:endParaRPr lang="pt-BR" dirty="0"/>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9</a:t>
            </a:fld>
            <a:endParaRPr lang="pt-BR"/>
          </a:p>
        </p:txBody>
      </p:sp>
    </p:spTree>
    <p:extLst>
      <p:ext uri="{BB962C8B-B14F-4D97-AF65-F5344CB8AC3E}">
        <p14:creationId xmlns:p14="http://schemas.microsoft.com/office/powerpoint/2010/main" val="421687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75D2E228-96DA-4099-BDBF-4E496F3FD30A}" type="slidenum">
              <a:rPr lang="pt-BR" smtClean="0"/>
              <a:pPr/>
              <a:t>10</a:t>
            </a:fld>
            <a:endParaRPr lang="pt-BR"/>
          </a:p>
        </p:txBody>
      </p:sp>
    </p:spTree>
    <p:extLst>
      <p:ext uri="{BB962C8B-B14F-4D97-AF65-F5344CB8AC3E}">
        <p14:creationId xmlns:p14="http://schemas.microsoft.com/office/powerpoint/2010/main" val="162860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2FCF2DF0-B8F9-4079-8E40-187FAF0DE240}"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64684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D505163-7E65-4B85-83F1-07382F4D833F}"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84497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7C7CE0E-0CA5-4B56-925C-79B79E0969DD}"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5551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2D56CCD9-FA26-4000-8F6D-E95D47EDF094}"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743679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0BF55ADD-D37E-4BEE-9594-CC48854CF84E}"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3668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35B5249D-A14D-402F-A791-DF5914767B08}"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63620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3958224-D0A1-4307-BFC6-87D8577A834D}"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43397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868352E-7289-4F45-AA26-CCCB19D4B7F2}"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75251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20566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1CE5A6AF-B30B-42B4-B30B-3F371AE91A76}" type="datetime1">
              <a:rPr lang="pt-BR" smtClean="0"/>
              <a:pPr/>
              <a:t>08/12/2015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03966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07A222D-B987-489E-B5BA-FDFE2E5ADEE0}"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60857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10864336-13F5-412D-AAA7-D0441BE533BD}" type="datetime1">
              <a:rPr lang="pt-BR" smtClean="0"/>
              <a:pPr/>
              <a:t>08/12/2015</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86063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F911E89-5FFA-48F7-911D-07F512305D1A}" type="datetime1">
              <a:rPr lang="pt-BR" smtClean="0"/>
              <a:pPr/>
              <a:t>08/12/2015</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318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4ED74-4A8A-43F9-83CC-2CD031055ACB}" type="datetime1">
              <a:rPr lang="pt-BR" smtClean="0"/>
              <a:pPr/>
              <a:t>08/12/2015</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149657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16F5658E-FB88-4DAA-B1C4-84ED68FAE92D}"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50882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CDF77102-3CEF-4C81-9B0E-2B4A8208C4C4}" type="datetime1">
              <a:rPr lang="pt-BR" smtClean="0"/>
              <a:pPr/>
              <a:t>08/12/2015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557232-D6D7-433A-B3F7-374862F2C560}" type="slidenum">
              <a:rPr lang="pt-BR" smtClean="0"/>
              <a:pPr/>
              <a:t>‹nº›</a:t>
            </a:fld>
            <a:endParaRPr lang="pt-BR"/>
          </a:p>
        </p:txBody>
      </p:sp>
    </p:spTree>
    <p:extLst>
      <p:ext uri="{BB962C8B-B14F-4D97-AF65-F5344CB8AC3E}">
        <p14:creationId xmlns:p14="http://schemas.microsoft.com/office/powerpoint/2010/main" val="373919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1F1EC-D74F-4658-9891-496CCA035D09}" type="datetime1">
              <a:rPr lang="pt-BR" smtClean="0"/>
              <a:pPr/>
              <a:t>08/12/2015</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557232-D6D7-433A-B3F7-374862F2C560}" type="slidenum">
              <a:rPr lang="pt-BR" smtClean="0"/>
              <a:pPr/>
              <a:t>‹nº›</a:t>
            </a:fld>
            <a:endParaRPr lang="pt-BR"/>
          </a:p>
        </p:txBody>
      </p:sp>
    </p:spTree>
    <p:extLst>
      <p:ext uri="{BB962C8B-B14F-4D97-AF65-F5344CB8AC3E}">
        <p14:creationId xmlns:p14="http://schemas.microsoft.com/office/powerpoint/2010/main" val="369898791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79549" y="597952"/>
            <a:ext cx="11320530" cy="6130344"/>
          </a:xfrm>
        </p:spPr>
        <p:txBody>
          <a:bodyPr>
            <a:noAutofit/>
          </a:bodyPr>
          <a:lstStyle/>
          <a:p>
            <a:pPr algn="ctr"/>
            <a:r>
              <a:rPr lang="pt-BR" sz="1800" b="1" dirty="0" smtClean="0"/>
              <a:t>FUNDAÇÃO CENTRO DE ANÁLISE, PESQUISA E INOVAÇÃO TECNOLÓGICA.</a:t>
            </a:r>
            <a:br>
              <a:rPr lang="pt-BR" sz="1800" b="1" dirty="0" smtClean="0"/>
            </a:br>
            <a:r>
              <a:rPr lang="pt-BR" sz="1800" b="1" dirty="0" smtClean="0"/>
              <a:t>INSTITUTO DE ENSINO SUPERIOR FUCAPI</a:t>
            </a:r>
            <a:br>
              <a:rPr lang="pt-BR" sz="1800" b="1" dirty="0" smtClean="0"/>
            </a:br>
            <a:r>
              <a:rPr lang="pt-BR" sz="1800" b="1" dirty="0" smtClean="0"/>
              <a:t>COORDENAÇÃO DE GRADUAÇÃO EM</a:t>
            </a:r>
            <a:br>
              <a:rPr lang="pt-BR" sz="1800" b="1" dirty="0" smtClean="0"/>
            </a:br>
            <a:r>
              <a:rPr lang="pt-BR" sz="1800" b="1" dirty="0" smtClean="0"/>
              <a:t>SISTEMAS DE INFORMAÇÃO</a:t>
            </a:r>
            <a:br>
              <a:rPr lang="pt-BR" sz="1800" b="1"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t> </a:t>
            </a:r>
            <a:r>
              <a:rPr lang="pt-BR" sz="1800" dirty="0" smtClean="0"/>
              <a:t/>
            </a:r>
            <a:br>
              <a:rPr lang="pt-BR" sz="1800" dirty="0" smtClean="0"/>
            </a:br>
            <a:r>
              <a:rPr lang="pt-BR" sz="1800" b="1" dirty="0" smtClean="0">
                <a:solidFill>
                  <a:srgbClr val="FF0000"/>
                </a:solidFill>
              </a:rPr>
              <a:t/>
            </a:r>
            <a:br>
              <a:rPr lang="pt-BR" sz="1800" b="1" dirty="0" smtClean="0">
                <a:solidFill>
                  <a:srgbClr val="FF0000"/>
                </a:solidFill>
              </a:rPr>
            </a:br>
            <a:r>
              <a:rPr lang="pt-BR" sz="1800" b="1" dirty="0"/>
              <a:t>CALL CENTER AUTOMATIZADO: INTEGRANDO UM PABX BASEADO EM ASTERIX COM O GSAN </a:t>
            </a: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
            </a:r>
            <a:br>
              <a:rPr lang="pt-BR" sz="1800" b="1" dirty="0" smtClean="0"/>
            </a:br>
            <a:r>
              <a:rPr lang="pt-BR" sz="1800" b="1" dirty="0" smtClean="0"/>
              <a:t>ALUNO: MARCOS ROBERTO GARCIA BAHIENSE JUNIOR</a:t>
            </a:r>
            <a:br>
              <a:rPr lang="pt-BR" sz="1800" b="1" dirty="0" smtClean="0"/>
            </a:br>
            <a:r>
              <a:rPr lang="pt-BR" sz="1800" b="1" dirty="0" smtClean="0"/>
              <a:t>ORIENTADOR: M.Sc. CARLOS MAR</a:t>
            </a:r>
            <a:br>
              <a:rPr lang="pt-BR" sz="1800" b="1" dirty="0" smtClean="0"/>
            </a:br>
            <a:r>
              <a:rPr lang="pt-BR" sz="1800" b="1" dirty="0" smtClean="0"/>
              <a:t/>
            </a:r>
            <a:br>
              <a:rPr lang="pt-BR" sz="1800" b="1" dirty="0" smtClean="0"/>
            </a:br>
            <a:r>
              <a:rPr lang="pt-BR" sz="1800" b="1" dirty="0" smtClean="0"/>
              <a:t>MANAUS</a:t>
            </a:r>
            <a:br>
              <a:rPr lang="pt-BR" sz="1800" b="1" dirty="0" smtClean="0"/>
            </a:br>
            <a:r>
              <a:rPr lang="pt-BR" sz="1800" b="1" dirty="0" smtClean="0"/>
              <a:t>2015 </a:t>
            </a:r>
            <a:endParaRPr lang="pt-BR" sz="1800" dirty="0"/>
          </a:p>
        </p:txBody>
      </p:sp>
    </p:spTree>
    <p:extLst>
      <p:ext uri="{BB962C8B-B14F-4D97-AF65-F5344CB8AC3E}">
        <p14:creationId xmlns:p14="http://schemas.microsoft.com/office/powerpoint/2010/main" val="2401243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Asterisk</a:t>
            </a:r>
            <a:endParaRPr lang="pt-BR" dirty="0"/>
          </a:p>
        </p:txBody>
      </p:sp>
      <p:sp>
        <p:nvSpPr>
          <p:cNvPr id="3" name="Espaço Reservado para Conteúdo 2"/>
          <p:cNvSpPr>
            <a:spLocks noGrp="1"/>
          </p:cNvSpPr>
          <p:nvPr>
            <p:ph idx="1"/>
          </p:nvPr>
        </p:nvSpPr>
        <p:spPr>
          <a:xfrm>
            <a:off x="2256703" y="1900078"/>
            <a:ext cx="8915400" cy="3777622"/>
          </a:xfrm>
        </p:spPr>
        <p:txBody>
          <a:bodyPr/>
          <a:lstStyle/>
          <a:p>
            <a:r>
              <a:rPr lang="pt-BR" sz="2600" dirty="0" smtClean="0"/>
              <a:t>Software </a:t>
            </a:r>
            <a:r>
              <a:rPr lang="pt-BR" sz="2600" i="1" dirty="0" smtClean="0"/>
              <a:t>Open </a:t>
            </a:r>
            <a:r>
              <a:rPr lang="pt-BR" sz="2600" i="1" dirty="0" err="1" smtClean="0"/>
              <a:t>Source</a:t>
            </a:r>
            <a:endParaRPr lang="pt-BR" sz="2600" i="1" dirty="0" smtClean="0"/>
          </a:p>
          <a:p>
            <a:r>
              <a:rPr lang="pt-BR" sz="2600" dirty="0" smtClean="0"/>
              <a:t>Implementa os principais recursos </a:t>
            </a:r>
          </a:p>
          <a:p>
            <a:pPr marL="0" indent="0">
              <a:buNone/>
            </a:pPr>
            <a:r>
              <a:rPr lang="pt-BR" sz="2600" dirty="0" smtClean="0"/>
              <a:t>   encontrados em um PABX</a:t>
            </a:r>
          </a:p>
          <a:p>
            <a:pPr marL="0" indent="0">
              <a:buNone/>
            </a:pPr>
            <a:r>
              <a:rPr lang="pt-BR" sz="2600" dirty="0" smtClean="0"/>
              <a:t>   ( </a:t>
            </a:r>
            <a:r>
              <a:rPr lang="pt-BR" sz="2600" dirty="0" err="1" smtClean="0"/>
              <a:t>Call</a:t>
            </a:r>
            <a:r>
              <a:rPr lang="pt-BR" sz="2600" dirty="0" smtClean="0"/>
              <a:t>, URA, </a:t>
            </a:r>
            <a:r>
              <a:rPr lang="pt-BR" sz="2600" dirty="0" err="1" smtClean="0"/>
              <a:t>Voicemail</a:t>
            </a:r>
            <a:r>
              <a:rPr lang="pt-BR" sz="2600" u="sng" dirty="0"/>
              <a:t> </a:t>
            </a:r>
            <a:r>
              <a:rPr lang="pt-BR" sz="2600" dirty="0" smtClean="0"/>
              <a:t>...)</a:t>
            </a:r>
          </a:p>
          <a:p>
            <a:r>
              <a:rPr lang="pt-BR" sz="2600" dirty="0" smtClean="0"/>
              <a:t>Compatível com a tecnologia </a:t>
            </a:r>
            <a:r>
              <a:rPr lang="pt-BR" sz="2600" dirty="0" err="1" smtClean="0"/>
              <a:t>VoIP</a:t>
            </a:r>
            <a:endParaRPr lang="pt-BR" sz="2600"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10</a:t>
            </a:fld>
            <a:endParaRPr lang="pt-B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0285" y="1291457"/>
            <a:ext cx="2581635" cy="3905795"/>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Unidade Resposta Audível (URA)</a:t>
            </a:r>
          </a:p>
        </p:txBody>
      </p:sp>
      <p:sp>
        <p:nvSpPr>
          <p:cNvPr id="3" name="Espaço Reservado para Conteúdo 2"/>
          <p:cNvSpPr>
            <a:spLocks noGrp="1"/>
          </p:cNvSpPr>
          <p:nvPr>
            <p:ph idx="1"/>
          </p:nvPr>
        </p:nvSpPr>
        <p:spPr>
          <a:xfrm>
            <a:off x="2215140" y="1905000"/>
            <a:ext cx="8915400" cy="3777622"/>
          </a:xfrm>
        </p:spPr>
        <p:txBody>
          <a:bodyPr/>
          <a:lstStyle/>
          <a:p>
            <a:r>
              <a:rPr lang="pt-BR" sz="2600" dirty="0" smtClean="0"/>
              <a:t>Atendimento Eletrônico</a:t>
            </a:r>
          </a:p>
          <a:p>
            <a:r>
              <a:rPr lang="pt-BR" sz="2600" dirty="0" smtClean="0"/>
              <a:t>Oferece serviços automatizados</a:t>
            </a:r>
          </a:p>
          <a:p>
            <a:r>
              <a:rPr lang="pt-BR" sz="2600" dirty="0"/>
              <a:t>Padroniza </a:t>
            </a:r>
            <a:r>
              <a:rPr lang="pt-BR" sz="2600" dirty="0" smtClean="0"/>
              <a:t>o acesso </a:t>
            </a:r>
            <a:r>
              <a:rPr lang="pt-BR" sz="2600" dirty="0"/>
              <a:t>a informação</a:t>
            </a:r>
          </a:p>
          <a:p>
            <a:r>
              <a:rPr lang="pt-BR" sz="2600" dirty="0"/>
              <a:t>Descarta</a:t>
            </a:r>
            <a:r>
              <a:rPr lang="pt-BR" dirty="0"/>
              <a:t> </a:t>
            </a:r>
            <a:r>
              <a:rPr lang="pt-BR" sz="2600" dirty="0"/>
              <a:t>a </a:t>
            </a:r>
            <a:r>
              <a:rPr lang="pt-BR" sz="2600" dirty="0" smtClean="0"/>
              <a:t>intervenção </a:t>
            </a:r>
            <a:r>
              <a:rPr lang="pt-BR" sz="2600" dirty="0"/>
              <a:t>no processo</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11</a:t>
            </a:fld>
            <a:endParaRPr lang="pt-B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0285" y="1291457"/>
            <a:ext cx="2581635" cy="3905795"/>
          </a:xfrm>
          <a:prstGeom prst="rect">
            <a:avLst/>
          </a:prstGeom>
        </p:spPr>
      </p:pic>
    </p:spTree>
    <p:extLst>
      <p:ext uri="{BB962C8B-B14F-4D97-AF65-F5344CB8AC3E}">
        <p14:creationId xmlns:p14="http://schemas.microsoft.com/office/powerpoint/2010/main" val="374446892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 URA</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12</a:t>
            </a:fld>
            <a:endParaRPr lang="pt-BR"/>
          </a:p>
        </p:txBody>
      </p:sp>
      <p:sp>
        <p:nvSpPr>
          <p:cNvPr id="8" name="CaixaDeTexto 7"/>
          <p:cNvSpPr txBox="1"/>
          <p:nvPr/>
        </p:nvSpPr>
        <p:spPr>
          <a:xfrm>
            <a:off x="1112545" y="2171059"/>
            <a:ext cx="4951046" cy="1846659"/>
          </a:xfrm>
          <a:prstGeom prst="rect">
            <a:avLst/>
          </a:prstGeom>
          <a:noFill/>
        </p:spPr>
        <p:txBody>
          <a:bodyPr wrap="square" rtlCol="0">
            <a:spAutoFit/>
          </a:bodyPr>
          <a:lstStyle/>
          <a:p>
            <a:endParaRPr lang="pt-BR" dirty="0" smtClean="0"/>
          </a:p>
          <a:p>
            <a:r>
              <a:rPr lang="pt-BR" sz="2600" dirty="0" smtClean="0">
                <a:solidFill>
                  <a:schemeClr val="tx1">
                    <a:lumMod val="75000"/>
                    <a:lumOff val="25000"/>
                  </a:schemeClr>
                </a:solidFill>
              </a:rPr>
              <a:t>O </a:t>
            </a:r>
            <a:r>
              <a:rPr lang="pt-BR" sz="2600" dirty="0">
                <a:solidFill>
                  <a:schemeClr val="tx1">
                    <a:lumMod val="75000"/>
                    <a:lumOff val="25000"/>
                  </a:schemeClr>
                </a:solidFill>
              </a:rPr>
              <a:t>usuário </a:t>
            </a:r>
            <a:r>
              <a:rPr lang="pt-BR" sz="2600" dirty="0" smtClean="0">
                <a:solidFill>
                  <a:schemeClr val="tx1">
                    <a:lumMod val="75000"/>
                    <a:lumOff val="25000"/>
                  </a:schemeClr>
                </a:solidFill>
              </a:rPr>
              <a:t>a </a:t>
            </a:r>
            <a:r>
              <a:rPr lang="pt-BR" sz="2600" dirty="0">
                <a:solidFill>
                  <a:schemeClr val="tx1">
                    <a:lumMod val="75000"/>
                    <a:lumOff val="25000"/>
                  </a:schemeClr>
                </a:solidFill>
              </a:rPr>
              <a:t>qualquer momento </a:t>
            </a:r>
            <a:r>
              <a:rPr lang="pt-BR" sz="2600" dirty="0" smtClean="0">
                <a:solidFill>
                  <a:schemeClr val="tx1">
                    <a:lumMod val="75000"/>
                    <a:lumOff val="25000"/>
                  </a:schemeClr>
                </a:solidFill>
              </a:rPr>
              <a:t>pode Falar </a:t>
            </a:r>
            <a:r>
              <a:rPr lang="pt-BR" sz="2600" dirty="0">
                <a:solidFill>
                  <a:schemeClr val="tx1">
                    <a:lumMod val="75000"/>
                    <a:lumOff val="25000"/>
                  </a:schemeClr>
                </a:solidFill>
              </a:rPr>
              <a:t>com o Atendente.</a:t>
            </a:r>
          </a:p>
          <a:p>
            <a:endParaRPr lang="pt-BR" dirty="0" smtClean="0"/>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591" y="-48034"/>
            <a:ext cx="6128399" cy="6919890"/>
          </a:xfrm>
          <a:prstGeom prst="rect">
            <a:avLst/>
          </a:prstGeom>
        </p:spPr>
      </p:pic>
      <p:sp>
        <p:nvSpPr>
          <p:cNvPr id="9" name="CaixaDeTexto 8"/>
          <p:cNvSpPr txBox="1"/>
          <p:nvPr/>
        </p:nvSpPr>
        <p:spPr>
          <a:xfrm>
            <a:off x="1468581" y="6322363"/>
            <a:ext cx="5943600" cy="369332"/>
          </a:xfrm>
          <a:prstGeom prst="rect">
            <a:avLst/>
          </a:prstGeom>
          <a:noFill/>
        </p:spPr>
        <p:txBody>
          <a:bodyPr wrap="square" rtlCol="0">
            <a:spAutoFit/>
          </a:bodyPr>
          <a:lstStyle/>
          <a:p>
            <a:r>
              <a:rPr lang="pt-BR" dirty="0" smtClean="0"/>
              <a:t>Fonte</a:t>
            </a:r>
            <a:r>
              <a:rPr lang="pt-BR" dirty="0"/>
              <a:t>: </a:t>
            </a:r>
            <a:r>
              <a:rPr lang="pt-BR" dirty="0" smtClean="0"/>
              <a:t>Marcos Bahiense</a:t>
            </a:r>
            <a:endParaRPr lang="pt-BR" dirty="0"/>
          </a:p>
        </p:txBody>
      </p:sp>
    </p:spTree>
    <p:extLst>
      <p:ext uri="{BB962C8B-B14F-4D97-AF65-F5344CB8AC3E}">
        <p14:creationId xmlns:p14="http://schemas.microsoft.com/office/powerpoint/2010/main" val="122682600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 Middleware</a:t>
            </a:r>
            <a:endParaRPr lang="pt-BR" dirty="0"/>
          </a:p>
        </p:txBody>
      </p:sp>
      <p:sp>
        <p:nvSpPr>
          <p:cNvPr id="3" name="Espaço Reservado para Conteúdo 2"/>
          <p:cNvSpPr>
            <a:spLocks noGrp="1"/>
          </p:cNvSpPr>
          <p:nvPr>
            <p:ph idx="1"/>
          </p:nvPr>
        </p:nvSpPr>
        <p:spPr>
          <a:xfrm>
            <a:off x="1861091" y="1630990"/>
            <a:ext cx="8915400" cy="3777622"/>
          </a:xfrm>
        </p:spPr>
        <p:txBody>
          <a:bodyPr>
            <a:normAutofit/>
          </a:bodyPr>
          <a:lstStyle/>
          <a:p>
            <a:r>
              <a:rPr lang="pt-BR" sz="2800" dirty="0" smtClean="0"/>
              <a:t>Necessário para mediar a comunicação</a:t>
            </a:r>
          </a:p>
          <a:p>
            <a:pPr marL="0" indent="0">
              <a:buNone/>
            </a:pPr>
            <a:r>
              <a:rPr lang="pt-BR" sz="2800" dirty="0"/>
              <a:t> </a:t>
            </a:r>
            <a:r>
              <a:rPr lang="pt-BR" sz="2800" dirty="0" smtClean="0"/>
              <a:t>  entre tecnologias distintas</a:t>
            </a:r>
          </a:p>
          <a:p>
            <a:r>
              <a:rPr lang="pt-BR" sz="2800" dirty="0" smtClean="0"/>
              <a:t>Padronizar a integração</a:t>
            </a:r>
          </a:p>
          <a:p>
            <a:r>
              <a:rPr lang="pt-BR" sz="2800" dirty="0" smtClean="0"/>
              <a:t>Manter a transparência/organização</a:t>
            </a:r>
          </a:p>
          <a:p>
            <a:r>
              <a:rPr lang="pt-BR" sz="2800" dirty="0" smtClean="0"/>
              <a:t>Interface AGI e Webservice Cliente</a:t>
            </a:r>
          </a:p>
          <a:p>
            <a:pPr lvl="0"/>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13</a:t>
            </a:fld>
            <a:endParaRPr lang="pt-B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949" y="1228807"/>
            <a:ext cx="2581635" cy="3905795"/>
          </a:xfrm>
          <a:prstGeom prst="rect">
            <a:avLst/>
          </a:prstGeom>
        </p:spPr>
      </p:pic>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Sistema GSAN</a:t>
            </a:r>
            <a:endParaRPr lang="pt-BR" dirty="0"/>
          </a:p>
        </p:txBody>
      </p:sp>
      <p:sp>
        <p:nvSpPr>
          <p:cNvPr id="3" name="Espaço Reservado para Conteúdo 2"/>
          <p:cNvSpPr>
            <a:spLocks noGrp="1"/>
          </p:cNvSpPr>
          <p:nvPr>
            <p:ph idx="1"/>
          </p:nvPr>
        </p:nvSpPr>
        <p:spPr>
          <a:xfrm>
            <a:off x="1841067" y="1662545"/>
            <a:ext cx="7399915" cy="3777622"/>
          </a:xfrm>
        </p:spPr>
        <p:txBody>
          <a:bodyPr/>
          <a:lstStyle/>
          <a:p>
            <a:r>
              <a:rPr lang="pt-BR" sz="2600" dirty="0" smtClean="0"/>
              <a:t>Software </a:t>
            </a:r>
            <a:r>
              <a:rPr lang="pt-BR" sz="2600" i="1" dirty="0" smtClean="0"/>
              <a:t>Open </a:t>
            </a:r>
            <a:r>
              <a:rPr lang="pt-BR" sz="2600" i="1" dirty="0" err="1" smtClean="0"/>
              <a:t>Source</a:t>
            </a:r>
            <a:endParaRPr lang="pt-BR" sz="2600" i="1" dirty="0" smtClean="0"/>
          </a:p>
          <a:p>
            <a:r>
              <a:rPr lang="pt-BR" sz="2600" dirty="0" smtClean="0"/>
              <a:t>Gestão de Serviços de Saneamento</a:t>
            </a:r>
          </a:p>
          <a:p>
            <a:r>
              <a:rPr lang="pt-BR" sz="2600" dirty="0" smtClean="0"/>
              <a:t>Capacidade de atender Companhias </a:t>
            </a:r>
          </a:p>
          <a:p>
            <a:pPr marL="0" indent="0">
              <a:buNone/>
            </a:pPr>
            <a:r>
              <a:rPr lang="pt-BR" sz="2600" dirty="0"/>
              <a:t> </a:t>
            </a:r>
            <a:r>
              <a:rPr lang="pt-BR" sz="2600" dirty="0" smtClean="0"/>
              <a:t>Municipais e Estaduais</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14</a:t>
            </a:fld>
            <a:endParaRPr lang="pt-B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GSAN</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15</a:t>
            </a:fld>
            <a:endParaRPr lang="pt-BR"/>
          </a:p>
        </p:txBody>
      </p:sp>
      <p:pic>
        <p:nvPicPr>
          <p:cNvPr id="1026" name="Picture 2" descr="estatistica01_gsan"/>
          <p:cNvPicPr>
            <a:picLocks noChangeAspect="1" noChangeArrowheads="1"/>
          </p:cNvPicPr>
          <p:nvPr/>
        </p:nvPicPr>
        <p:blipFill>
          <a:blip r:embed="rId3" cstate="print"/>
          <a:srcRect/>
          <a:stretch>
            <a:fillRect/>
          </a:stretch>
        </p:blipFill>
        <p:spPr bwMode="auto">
          <a:xfrm>
            <a:off x="2091236" y="1504334"/>
            <a:ext cx="6580816" cy="4452691"/>
          </a:xfrm>
          <a:prstGeom prst="rect">
            <a:avLst/>
          </a:prstGeom>
          <a:noFill/>
          <a:ln w="9525">
            <a:noFill/>
            <a:miter lim="800000"/>
            <a:headEnd/>
            <a:tailEnd/>
          </a:ln>
        </p:spPr>
      </p:pic>
      <p:sp>
        <p:nvSpPr>
          <p:cNvPr id="3" name="CaixaDeTexto 2"/>
          <p:cNvSpPr txBox="1"/>
          <p:nvPr/>
        </p:nvSpPr>
        <p:spPr>
          <a:xfrm>
            <a:off x="1482436" y="6316167"/>
            <a:ext cx="5943600" cy="369332"/>
          </a:xfrm>
          <a:prstGeom prst="rect">
            <a:avLst/>
          </a:prstGeom>
          <a:noFill/>
        </p:spPr>
        <p:txBody>
          <a:bodyPr wrap="square" rtlCol="0">
            <a:spAutoFit/>
          </a:bodyPr>
          <a:lstStyle/>
          <a:p>
            <a:r>
              <a:rPr lang="pt-BR" dirty="0" smtClean="0"/>
              <a:t>Fonte</a:t>
            </a:r>
            <a:r>
              <a:rPr lang="pt-BR" dirty="0"/>
              <a:t>: Portal do software Público Brasileiro (2007)</a:t>
            </a:r>
          </a:p>
        </p:txBody>
      </p:sp>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Arquitetura</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16</a:t>
            </a:fld>
            <a:endParaRPr lang="pt-BR"/>
          </a:p>
        </p:txBody>
      </p:sp>
      <p:sp>
        <p:nvSpPr>
          <p:cNvPr id="3" name="CaixaDeTexto 2"/>
          <p:cNvSpPr txBox="1"/>
          <p:nvPr/>
        </p:nvSpPr>
        <p:spPr>
          <a:xfrm>
            <a:off x="1427018" y="6336217"/>
            <a:ext cx="5943600" cy="369332"/>
          </a:xfrm>
          <a:prstGeom prst="rect">
            <a:avLst/>
          </a:prstGeom>
          <a:noFill/>
        </p:spPr>
        <p:txBody>
          <a:bodyPr wrap="square" rtlCol="0">
            <a:spAutoFit/>
          </a:bodyPr>
          <a:lstStyle/>
          <a:p>
            <a:r>
              <a:rPr lang="pt-BR" dirty="0" smtClean="0"/>
              <a:t>Fonte</a:t>
            </a:r>
            <a:r>
              <a:rPr lang="pt-BR" dirty="0"/>
              <a:t>: </a:t>
            </a:r>
            <a:r>
              <a:rPr lang="pt-BR" dirty="0" smtClean="0"/>
              <a:t>Marcos Bahiense</a:t>
            </a:r>
            <a:endParaRPr lang="pt-BR" dirty="0"/>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948" y="10694"/>
            <a:ext cx="6535051" cy="6847306"/>
          </a:xfrm>
          <a:prstGeom prst="rect">
            <a:avLst/>
          </a:prstGeom>
        </p:spPr>
      </p:pic>
    </p:spTree>
    <p:extLst>
      <p:ext uri="{BB962C8B-B14F-4D97-AF65-F5344CB8AC3E}">
        <p14:creationId xmlns:p14="http://schemas.microsoft.com/office/powerpoint/2010/main" val="273597835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Webservice</a:t>
            </a:r>
            <a:endParaRPr lang="pt-BR" dirty="0"/>
          </a:p>
        </p:txBody>
      </p:sp>
      <p:sp>
        <p:nvSpPr>
          <p:cNvPr id="3" name="Espaço Reservado para Conteúdo 2"/>
          <p:cNvSpPr>
            <a:spLocks noGrp="1"/>
          </p:cNvSpPr>
          <p:nvPr>
            <p:ph idx="1"/>
          </p:nvPr>
        </p:nvSpPr>
        <p:spPr>
          <a:xfrm>
            <a:off x="1446212" y="1544075"/>
            <a:ext cx="8235991" cy="3777622"/>
          </a:xfrm>
        </p:spPr>
        <p:txBody>
          <a:bodyPr>
            <a:normAutofit/>
          </a:bodyPr>
          <a:lstStyle/>
          <a:p>
            <a:r>
              <a:rPr lang="pt-BR" sz="2800" dirty="0" smtClean="0"/>
              <a:t>Prover operações do Sistema GSAN na forma de Webservice</a:t>
            </a:r>
          </a:p>
          <a:p>
            <a:r>
              <a:rPr lang="pt-BR" sz="2800" dirty="0" smtClean="0"/>
              <a:t>Possibilitar interação com Sistemas Externos</a:t>
            </a:r>
          </a:p>
          <a:p>
            <a:r>
              <a:rPr lang="pt-BR" sz="2800" dirty="0" smtClean="0"/>
              <a:t>Encapsular/Reutilizar regras de negócio do Sistema GSAN</a:t>
            </a:r>
          </a:p>
          <a:p>
            <a:endParaRPr lang="pt-BR" sz="2800" dirty="0" smtClean="0"/>
          </a:p>
          <a:p>
            <a:pPr lvl="0"/>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17</a:t>
            </a:fld>
            <a:endParaRPr lang="pt-B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203" y="1264555"/>
            <a:ext cx="2438740" cy="3696216"/>
          </a:xfrm>
          <a:prstGeom prst="rect">
            <a:avLst/>
          </a:prstGeom>
        </p:spPr>
      </p:pic>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a:t>
            </a:r>
            <a:br>
              <a:rPr lang="pt-BR" dirty="0" smtClean="0"/>
            </a:br>
            <a:endParaRPr lang="pt-BR" dirty="0"/>
          </a:p>
        </p:txBody>
      </p:sp>
      <p:sp>
        <p:nvSpPr>
          <p:cNvPr id="3" name="Espaço Reservado para Conteúdo 2"/>
          <p:cNvSpPr>
            <a:spLocks noGrp="1"/>
          </p:cNvSpPr>
          <p:nvPr>
            <p:ph idx="1"/>
          </p:nvPr>
        </p:nvSpPr>
        <p:spPr>
          <a:xfrm>
            <a:off x="2592925" y="2128907"/>
            <a:ext cx="8915400" cy="3777622"/>
          </a:xfrm>
        </p:spPr>
        <p:txBody>
          <a:bodyPr/>
          <a:lstStyle/>
          <a:p>
            <a:r>
              <a:rPr lang="pt-BR" sz="2800" dirty="0" smtClean="0"/>
              <a:t>Tolerância a Falhas</a:t>
            </a:r>
          </a:p>
          <a:p>
            <a:r>
              <a:rPr lang="pt-BR" sz="2800" dirty="0" err="1" smtClean="0"/>
              <a:t>Escalabilidade</a:t>
            </a:r>
            <a:endParaRPr lang="pt-BR" sz="2800" dirty="0" smtClean="0"/>
          </a:p>
          <a:p>
            <a:r>
              <a:rPr lang="pt-BR" sz="2800" dirty="0" smtClean="0"/>
              <a:t>Separação Física</a:t>
            </a:r>
          </a:p>
          <a:p>
            <a:r>
              <a:rPr lang="pt-BR" sz="2800" dirty="0" smtClean="0"/>
              <a:t>Transparência</a:t>
            </a:r>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18</a:t>
            </a:fld>
            <a:endParaRPr lang="pt-B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Desvantagens</a:t>
            </a:r>
            <a:br>
              <a:rPr lang="pt-BR" dirty="0" smtClean="0"/>
            </a:br>
            <a:endParaRPr lang="pt-BR" dirty="0"/>
          </a:p>
        </p:txBody>
      </p:sp>
      <p:sp>
        <p:nvSpPr>
          <p:cNvPr id="3" name="Espaço Reservado para Conteúdo 2"/>
          <p:cNvSpPr>
            <a:spLocks noGrp="1"/>
          </p:cNvSpPr>
          <p:nvPr>
            <p:ph idx="1"/>
          </p:nvPr>
        </p:nvSpPr>
        <p:spPr>
          <a:xfrm>
            <a:off x="2592925" y="2128907"/>
            <a:ext cx="8915400" cy="3777622"/>
          </a:xfrm>
        </p:spPr>
        <p:txBody>
          <a:bodyPr/>
          <a:lstStyle/>
          <a:p>
            <a:r>
              <a:rPr lang="pt-BR" sz="2800" dirty="0" smtClean="0"/>
              <a:t>Ambiente Complexo</a:t>
            </a:r>
          </a:p>
          <a:p>
            <a:r>
              <a:rPr lang="pt-BR" sz="2800" dirty="0" smtClean="0"/>
              <a:t>Exige maturidade na configuração da Rede</a:t>
            </a:r>
          </a:p>
          <a:p>
            <a:r>
              <a:rPr lang="pt-BR" sz="2800" dirty="0" smtClean="0"/>
              <a:t>Difícil </a:t>
            </a:r>
            <a:r>
              <a:rPr lang="pt-BR" sz="2800" dirty="0"/>
              <a:t>testar</a:t>
            </a:r>
          </a:p>
          <a:p>
            <a:endParaRPr lang="pt-BR" sz="2800"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19</a:t>
            </a:fld>
            <a:endParaRPr lang="pt-BR"/>
          </a:p>
        </p:txBody>
      </p:sp>
    </p:spTree>
    <p:extLst>
      <p:ext uri="{BB962C8B-B14F-4D97-AF65-F5344CB8AC3E}">
        <p14:creationId xmlns:p14="http://schemas.microsoft.com/office/powerpoint/2010/main" val="422751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Sumário</a:t>
            </a:r>
            <a:endParaRPr lang="pt-BR" dirty="0"/>
          </a:p>
        </p:txBody>
      </p:sp>
      <p:sp>
        <p:nvSpPr>
          <p:cNvPr id="4" name="Espaço Reservado para Data 3"/>
          <p:cNvSpPr>
            <a:spLocks noGrp="1"/>
          </p:cNvSpPr>
          <p:nvPr>
            <p:ph type="dt" sz="half" idx="10"/>
          </p:nvPr>
        </p:nvSpPr>
        <p:spPr/>
        <p:txBody>
          <a:bodyPr/>
          <a:lstStyle/>
          <a:p>
            <a:fld id="{2F3079A6-0B84-42FF-B3BC-2F035EC8EEF5}"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a:t>
            </a:fld>
            <a:endParaRPr lang="pt-BR"/>
          </a:p>
        </p:txBody>
      </p:sp>
      <p:graphicFrame>
        <p:nvGraphicFramePr>
          <p:cNvPr id="6" name="Diagrama 5"/>
          <p:cNvGraphicFramePr/>
          <p:nvPr>
            <p:extLst>
              <p:ext uri="{D42A27DB-BD31-4B8C-83A1-F6EECF244321}">
                <p14:modId xmlns:p14="http://schemas.microsoft.com/office/powerpoint/2010/main" val="460304300"/>
              </p:ext>
            </p:extLst>
          </p:nvPr>
        </p:nvGraphicFramePr>
        <p:xfrm>
          <a:off x="1415287" y="1471561"/>
          <a:ext cx="7908821" cy="465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89226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Futuro</a:t>
            </a:r>
            <a:endParaRPr lang="pt-BR" dirty="0"/>
          </a:p>
        </p:txBody>
      </p:sp>
      <p:sp>
        <p:nvSpPr>
          <p:cNvPr id="3" name="Espaço Reservado para Conteúdo 2"/>
          <p:cNvSpPr>
            <a:spLocks noGrp="1"/>
          </p:cNvSpPr>
          <p:nvPr>
            <p:ph idx="1"/>
          </p:nvPr>
        </p:nvSpPr>
        <p:spPr>
          <a:xfrm>
            <a:off x="2618709" y="1735393"/>
            <a:ext cx="8915400" cy="3777622"/>
          </a:xfrm>
        </p:spPr>
        <p:txBody>
          <a:bodyPr/>
          <a:lstStyle/>
          <a:p>
            <a:pPr lvl="0"/>
            <a:r>
              <a:rPr lang="pt-BR" sz="2800" dirty="0" smtClean="0"/>
              <a:t>Reconhecimento de voz</a:t>
            </a:r>
          </a:p>
          <a:p>
            <a:pPr lvl="0"/>
            <a:r>
              <a:rPr lang="pt-BR" sz="2800" dirty="0" smtClean="0"/>
              <a:t>Automatizar serviços como negociação de débitos</a:t>
            </a:r>
          </a:p>
          <a:p>
            <a:pPr lvl="0"/>
            <a:r>
              <a:rPr lang="pt-BR" sz="2800" dirty="0" smtClean="0"/>
              <a:t>Automatizar o feedback dos serviços realizados.</a:t>
            </a:r>
          </a:p>
          <a:p>
            <a:pPr lvl="0"/>
            <a:r>
              <a:rPr lang="pt-BR" sz="2800" dirty="0" smtClean="0"/>
              <a:t>Implantar a solução.</a:t>
            </a:r>
            <a:endParaRPr lang="pt-BR" dirty="0" smtClean="0"/>
          </a:p>
          <a:p>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20</a:t>
            </a:fld>
            <a:endParaRPr lang="pt-B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Dúvidas?</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21</a:t>
            </a:fld>
            <a:endParaRPr lang="pt-BR"/>
          </a:p>
        </p:txBody>
      </p:sp>
      <p:graphicFrame>
        <p:nvGraphicFramePr>
          <p:cNvPr id="9" name="Espaço Reservado para Conteúdo 8"/>
          <p:cNvGraphicFramePr>
            <a:graphicFrameLocks noGrp="1"/>
          </p:cNvGraphicFramePr>
          <p:nvPr>
            <p:ph idx="1"/>
            <p:extLst>
              <p:ext uri="{D42A27DB-BD31-4B8C-83A1-F6EECF244321}">
                <p14:modId xmlns:p14="http://schemas.microsoft.com/office/powerpoint/2010/main" val="2165383932"/>
              </p:ext>
            </p:extLst>
          </p:nvPr>
        </p:nvGraphicFramePr>
        <p:xfrm>
          <a:off x="1636176" y="19050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08050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80313" y="2480619"/>
            <a:ext cx="8911687" cy="1280890"/>
          </a:xfrm>
        </p:spPr>
        <p:txBody>
          <a:bodyPr>
            <a:normAutofit/>
          </a:bodyPr>
          <a:lstStyle/>
          <a:p>
            <a:r>
              <a:rPr lang="pt-BR" sz="4800" dirty="0" smtClean="0"/>
              <a:t>Extras</a:t>
            </a:r>
            <a:endParaRPr lang="pt-BR" sz="4800"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22</a:t>
            </a:fld>
            <a:endParaRPr lang="pt-BR"/>
          </a:p>
        </p:txBody>
      </p:sp>
    </p:spTree>
    <p:extLst>
      <p:ext uri="{BB962C8B-B14F-4D97-AF65-F5344CB8AC3E}">
        <p14:creationId xmlns:p14="http://schemas.microsoft.com/office/powerpoint/2010/main" val="315743922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Tecnologias Utilizadas</a:t>
            </a:r>
            <a:endParaRPr lang="pt-BR" dirty="0"/>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23</a:t>
            </a:fld>
            <a:endParaRPr lang="pt-B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989166066"/>
              </p:ext>
            </p:extLst>
          </p:nvPr>
        </p:nvGraphicFramePr>
        <p:xfrm>
          <a:off x="1801090" y="1302332"/>
          <a:ext cx="9703522" cy="5325682"/>
        </p:xfrm>
        <a:graphic>
          <a:graphicData uri="http://schemas.openxmlformats.org/drawingml/2006/table">
            <a:tbl>
              <a:tblPr firstRow="1" firstCol="1" bandRow="1">
                <a:tableStyleId>{5C22544A-7EE6-4342-B048-85BDC9FD1C3A}</a:tableStyleId>
              </a:tblPr>
              <a:tblGrid>
                <a:gridCol w="1785600"/>
                <a:gridCol w="7025123"/>
                <a:gridCol w="892799"/>
              </a:tblGrid>
              <a:tr h="346359">
                <a:tc>
                  <a:txBody>
                    <a:bodyPr/>
                    <a:lstStyle/>
                    <a:p>
                      <a:pPr algn="ctr" rtl="0" fontAlgn="ctr"/>
                      <a:r>
                        <a:rPr lang="pt-BR" sz="1800" u="none" strike="noStrike" dirty="0">
                          <a:effectLst/>
                        </a:rPr>
                        <a:t>Software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ctr" rtl="0" fontAlgn="ctr"/>
                      <a:r>
                        <a:rPr lang="pt-BR" sz="1800" u="none" strike="noStrike" dirty="0">
                          <a:effectLst/>
                        </a:rPr>
                        <a:t>Finalidade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ctr" rtl="0" fontAlgn="ctr"/>
                      <a:r>
                        <a:rPr lang="pt-BR" sz="1800" u="none" strike="noStrike" dirty="0">
                          <a:effectLst/>
                        </a:rPr>
                        <a:t>Versão</a:t>
                      </a:r>
                      <a:endParaRPr lang="pt-BR" sz="1800" b="1" i="0" u="none" strike="noStrike" dirty="0">
                        <a:solidFill>
                          <a:srgbClr val="FFFFFF"/>
                        </a:solidFill>
                        <a:effectLst/>
                        <a:latin typeface="Century Gothic" panose="020B0502020202020204" pitchFamily="34" charset="0"/>
                      </a:endParaRPr>
                    </a:p>
                  </a:txBody>
                  <a:tcPr marL="7351" marR="7351" marT="7351" marB="0" anchor="ctr"/>
                </a:tc>
              </a:tr>
              <a:tr h="692727">
                <a:tc>
                  <a:txBody>
                    <a:bodyPr/>
                    <a:lstStyle/>
                    <a:p>
                      <a:pPr algn="ctr" rtl="0" fontAlgn="ctr"/>
                      <a:r>
                        <a:rPr lang="pt-BR" sz="1800" u="none" strike="noStrike" dirty="0">
                          <a:effectLst/>
                        </a:rPr>
                        <a:t>Java 5</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Conjunto de Tecnologias e Serviços para implementar soluções da Plataforma Java com estabilidade, segurança e escalabilidade.</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5</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60218">
                <a:tc>
                  <a:txBody>
                    <a:bodyPr/>
                    <a:lstStyle/>
                    <a:p>
                      <a:pPr algn="ctr" rtl="0" fontAlgn="ctr"/>
                      <a:r>
                        <a:rPr lang="pt-BR" sz="1800" u="none" strike="noStrike" dirty="0" err="1">
                          <a:effectLst/>
                        </a:rPr>
                        <a:t>JBoss</a:t>
                      </a:r>
                      <a:r>
                        <a:rPr lang="pt-BR" sz="1800" u="none" strike="noStrike" dirty="0">
                          <a:effectLst/>
                        </a:rPr>
                        <a:t> </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Servidor de aplicação que implementa especificações JEE.</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4.0.1 sp1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540328">
                <a:tc>
                  <a:txBody>
                    <a:bodyPr/>
                    <a:lstStyle/>
                    <a:p>
                      <a:pPr algn="ctr" rtl="0" fontAlgn="ctr"/>
                      <a:r>
                        <a:rPr lang="pt-BR" sz="1800" u="none" strike="noStrike" dirty="0" err="1">
                          <a:effectLst/>
                        </a:rPr>
                        <a:t>Hibernate</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utilizado para fazer o mapeamento objeto-relacional. É responsável pela camada de persistência.</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3.1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60218">
                <a:tc>
                  <a:txBody>
                    <a:bodyPr/>
                    <a:lstStyle/>
                    <a:p>
                      <a:pPr algn="ctr" rtl="0" fontAlgn="ctr"/>
                      <a:r>
                        <a:rPr lang="pt-BR" sz="1800" u="none" strike="noStrike" dirty="0" err="1">
                          <a:effectLst/>
                        </a:rPr>
                        <a:t>PostgreSQL</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Banco de dados relacional.</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9.3.4</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18654">
                <a:tc>
                  <a:txBody>
                    <a:bodyPr/>
                    <a:lstStyle/>
                    <a:p>
                      <a:pPr algn="ctr" rtl="0" fontAlgn="ctr"/>
                      <a:r>
                        <a:rPr lang="pt-BR" sz="1800" u="none" strike="noStrike" dirty="0">
                          <a:effectLst/>
                        </a:rPr>
                        <a:t>Apache </a:t>
                      </a:r>
                      <a:r>
                        <a:rPr lang="pt-BR" sz="1800" u="none" strike="noStrike" dirty="0" err="1">
                          <a:effectLst/>
                        </a:rPr>
                        <a:t>Ant</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fr-FR" sz="1600" u="none" strike="noStrike" dirty="0">
                          <a:effectLst/>
                        </a:rPr>
                        <a:t>Geração de Enterprise Application Resources (EAR) deploy’s.</a:t>
                      </a:r>
                      <a:endParaRPr lang="fr-F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1.6.2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512456">
                <a:tc>
                  <a:txBody>
                    <a:bodyPr/>
                    <a:lstStyle/>
                    <a:p>
                      <a:pPr algn="ctr" rtl="0" fontAlgn="ctr"/>
                      <a:r>
                        <a:rPr lang="pt-BR" sz="1800" u="none" strike="noStrike" dirty="0" err="1">
                          <a:effectLst/>
                        </a:rPr>
                        <a:t>JasperReports</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Tecnologia utilizada para criação de relatórios em PDF, HTML, XLS, CSV e XML</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1.2.2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295802">
                <a:tc>
                  <a:txBody>
                    <a:bodyPr/>
                    <a:lstStyle/>
                    <a:p>
                      <a:pPr algn="ctr" rtl="0" fontAlgn="ctr"/>
                      <a:r>
                        <a:rPr lang="pt-BR" sz="1800" u="none" strike="noStrike" dirty="0" err="1">
                          <a:effectLst/>
                        </a:rPr>
                        <a:t>Struts</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controle de navegação e validação web.</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87927">
                <a:tc>
                  <a:txBody>
                    <a:bodyPr/>
                    <a:lstStyle/>
                    <a:p>
                      <a:pPr algn="ctr" rtl="0" fontAlgn="ctr"/>
                      <a:r>
                        <a:rPr lang="pt-BR" sz="1800" u="none" strike="noStrike" dirty="0" err="1">
                          <a:effectLst/>
                        </a:rPr>
                        <a:t>Quartz</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Serviço de Agendamento de Tarefas .</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1.5.2</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318654">
                <a:tc>
                  <a:txBody>
                    <a:bodyPr/>
                    <a:lstStyle/>
                    <a:p>
                      <a:pPr algn="ctr" rtl="0" fontAlgn="ctr"/>
                      <a:r>
                        <a:rPr lang="pt-BR" sz="1800" u="none" strike="noStrike" dirty="0" err="1">
                          <a:effectLst/>
                        </a:rPr>
                        <a:t>PagerTagLib</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Tecnologia que possibilita a paginação das páginas </a:t>
                      </a:r>
                      <a:r>
                        <a:rPr lang="pt-BR" sz="1600" u="none" strike="noStrike" dirty="0" err="1">
                          <a:effectLst/>
                        </a:rPr>
                        <a:t>JSPs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2.0</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415637">
                <a:tc>
                  <a:txBody>
                    <a:bodyPr/>
                    <a:lstStyle/>
                    <a:p>
                      <a:pPr algn="ctr" rtl="0" fontAlgn="ctr"/>
                      <a:r>
                        <a:rPr lang="pt-BR" sz="1800" u="none" strike="noStrike" dirty="0" err="1">
                          <a:effectLst/>
                        </a:rPr>
                        <a:t>Asterisk</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Software livre que permite a criação de PABX com diversos recursos.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1.4</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443345">
                <a:tc>
                  <a:txBody>
                    <a:bodyPr/>
                    <a:lstStyle/>
                    <a:p>
                      <a:pPr algn="ctr" rtl="0" fontAlgn="ctr"/>
                      <a:r>
                        <a:rPr lang="pt-BR" sz="1800" u="none" strike="noStrike" dirty="0" err="1">
                          <a:effectLst/>
                        </a:rPr>
                        <a:t>Asterisk</a:t>
                      </a:r>
                      <a:r>
                        <a:rPr lang="pt-BR" sz="1800" u="none" strike="noStrike" dirty="0">
                          <a:effectLst/>
                        </a:rPr>
                        <a:t>-Java</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comunicação com o </a:t>
                      </a:r>
                      <a:r>
                        <a:rPr lang="pt-BR" sz="1600" u="none" strike="noStrike" dirty="0" err="1">
                          <a:effectLst/>
                        </a:rPr>
                        <a:t>Asterisk</a:t>
                      </a:r>
                      <a:r>
                        <a:rPr lang="pt-BR" sz="1600" u="none" strike="noStrike" dirty="0">
                          <a:effectLst/>
                        </a:rPr>
                        <a:t> via protocolo AGI.</a:t>
                      </a:r>
                      <a:br>
                        <a:rPr lang="pt-BR" sz="1600" u="none" strike="noStrike" dirty="0">
                          <a:effectLst/>
                        </a:rPr>
                      </a:b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1.1</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r h="261457">
                <a:tc>
                  <a:txBody>
                    <a:bodyPr/>
                    <a:lstStyle/>
                    <a:p>
                      <a:pPr algn="ctr" rtl="0" fontAlgn="ctr"/>
                      <a:r>
                        <a:rPr lang="pt-BR" sz="1800" u="none" strike="noStrike" dirty="0" err="1">
                          <a:effectLst/>
                        </a:rPr>
                        <a:t>Junit</a:t>
                      </a:r>
                      <a:endParaRPr lang="pt-BR" sz="1800" b="1" i="0" u="none" strike="noStrike" dirty="0">
                        <a:solidFill>
                          <a:srgbClr val="FFFFFF"/>
                        </a:solidFill>
                        <a:effectLst/>
                        <a:latin typeface="Century Gothic" panose="020B0502020202020204" pitchFamily="34" charset="0"/>
                      </a:endParaRPr>
                    </a:p>
                  </a:txBody>
                  <a:tcPr marL="7351" marR="7351" marT="7351" marB="0" anchor="ctr"/>
                </a:tc>
                <a:tc>
                  <a:txBody>
                    <a:bodyPr/>
                    <a:lstStyle/>
                    <a:p>
                      <a:pPr algn="l" rtl="0" fontAlgn="ctr"/>
                      <a:r>
                        <a:rPr lang="pt-BR" sz="1600" u="none" strike="noStrike" dirty="0">
                          <a:effectLst/>
                        </a:rPr>
                        <a:t>Framework para construção e execução de testes.</a:t>
                      </a:r>
                      <a:endParaRPr lang="pt-BR" sz="1600" b="0" i="0" u="none" strike="noStrike" dirty="0">
                        <a:solidFill>
                          <a:srgbClr val="000000"/>
                        </a:solidFill>
                        <a:effectLst/>
                        <a:latin typeface="Century Gothic" panose="020B0502020202020204" pitchFamily="34" charset="0"/>
                      </a:endParaRPr>
                    </a:p>
                  </a:txBody>
                  <a:tcPr marL="7351" marR="7351" marT="7351" marB="0" anchor="ctr"/>
                </a:tc>
                <a:tc>
                  <a:txBody>
                    <a:bodyPr/>
                    <a:lstStyle/>
                    <a:p>
                      <a:pPr algn="ctr" rtl="0" fontAlgn="ctr"/>
                      <a:r>
                        <a:rPr lang="pt-BR" sz="1600" u="none" strike="noStrike" dirty="0">
                          <a:effectLst/>
                        </a:rPr>
                        <a:t>4.0</a:t>
                      </a:r>
                      <a:endParaRPr lang="pt-BR" sz="1600" b="0" i="0" u="none" strike="noStrike" dirty="0">
                        <a:solidFill>
                          <a:srgbClr val="000000"/>
                        </a:solidFill>
                        <a:effectLst/>
                        <a:latin typeface="Century Gothic" panose="020B0502020202020204" pitchFamily="34" charset="0"/>
                      </a:endParaRPr>
                    </a:p>
                  </a:txBody>
                  <a:tcPr marL="7351" marR="7351" marT="7351" marB="0" anchor="ctr"/>
                </a:tc>
              </a:tr>
            </a:tbl>
          </a:graphicData>
        </a:graphic>
      </p:graphicFrame>
    </p:spTree>
    <p:extLst>
      <p:ext uri="{BB962C8B-B14F-4D97-AF65-F5344CB8AC3E}">
        <p14:creationId xmlns:p14="http://schemas.microsoft.com/office/powerpoint/2010/main" val="785403976"/>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Método de Investigação</a:t>
            </a:r>
            <a:endParaRPr lang="pt-BR" dirty="0"/>
          </a:p>
        </p:txBody>
      </p:sp>
      <p:sp>
        <p:nvSpPr>
          <p:cNvPr id="3" name="Espaço Reservado para Conteúdo 2"/>
          <p:cNvSpPr>
            <a:spLocks noGrp="1"/>
          </p:cNvSpPr>
          <p:nvPr>
            <p:ph idx="1"/>
          </p:nvPr>
        </p:nvSpPr>
        <p:spPr>
          <a:xfrm>
            <a:off x="2292996" y="1747233"/>
            <a:ext cx="9774508" cy="4431498"/>
          </a:xfrm>
        </p:spPr>
        <p:txBody>
          <a:bodyPr>
            <a:normAutofit/>
          </a:bodyPr>
          <a:lstStyle/>
          <a:p>
            <a:pPr marL="342900" lvl="1" indent="-342900"/>
            <a:r>
              <a:rPr lang="pt-BR" sz="2400" dirty="0"/>
              <a:t>Pesquisa bibliográfica para obter o embasamento teórico sobre funcionamento dos softwares envolvidos;</a:t>
            </a:r>
          </a:p>
          <a:p>
            <a:pPr marL="342900" lvl="1" indent="-342900"/>
            <a:r>
              <a:rPr lang="pt-BR" sz="2400" dirty="0"/>
              <a:t>Identificação </a:t>
            </a:r>
            <a:r>
              <a:rPr lang="pt-BR" sz="2400" dirty="0" smtClean="0"/>
              <a:t>de uma possível forma </a:t>
            </a:r>
            <a:r>
              <a:rPr lang="pt-BR" sz="2400" dirty="0"/>
              <a:t>de integração entre </a:t>
            </a:r>
            <a:r>
              <a:rPr lang="pt-BR" sz="2400" dirty="0" smtClean="0"/>
              <a:t>ambos os sistemas;</a:t>
            </a:r>
            <a:endParaRPr lang="pt-BR" sz="2400" dirty="0"/>
          </a:p>
          <a:p>
            <a:pPr marL="342900" lvl="1" indent="-342900"/>
            <a:r>
              <a:rPr lang="pt-BR" sz="2400" dirty="0"/>
              <a:t>Desenvolvimento da integração entre os sistemas;</a:t>
            </a:r>
          </a:p>
          <a:p>
            <a:pPr marL="342900" lvl="1" indent="-342900"/>
            <a:r>
              <a:rPr lang="pt-BR" sz="2400" dirty="0"/>
              <a:t>Realizar experimentações em ambiente isolado com cenários representando o atendimento de serviços de saneamento; </a:t>
            </a:r>
          </a:p>
          <a:p>
            <a:pPr marL="342900" lvl="1" indent="-342900"/>
            <a:r>
              <a:rPr lang="pt-BR" sz="2400" dirty="0"/>
              <a:t>Avaliação dos resultados obtidos nos experimentos quanto à redução da taxa de atendimento realizado por atendentes.</a:t>
            </a:r>
          </a:p>
          <a:p>
            <a:endParaRPr lang="pt-BR" dirty="0">
              <a:solidFill>
                <a:srgbClr val="FF0000"/>
              </a:solidFill>
            </a:endParaRPr>
          </a:p>
        </p:txBody>
      </p:sp>
      <p:sp>
        <p:nvSpPr>
          <p:cNvPr id="4" name="Espaço Reservado para Data 3"/>
          <p:cNvSpPr>
            <a:spLocks noGrp="1"/>
          </p:cNvSpPr>
          <p:nvPr>
            <p:ph type="dt" sz="half" idx="10"/>
          </p:nvPr>
        </p:nvSpPr>
        <p:spPr/>
        <p:txBody>
          <a:bodyPr/>
          <a:lstStyle/>
          <a:p>
            <a:fld id="{68173F01-A714-4100-9881-802D8F6927FB}"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24</a:t>
            </a:fld>
            <a:endParaRPr lang="pt-BR"/>
          </a:p>
        </p:txBody>
      </p:sp>
    </p:spTree>
    <p:extLst>
      <p:ext uri="{BB962C8B-B14F-4D97-AF65-F5344CB8AC3E}">
        <p14:creationId xmlns:p14="http://schemas.microsoft.com/office/powerpoint/2010/main" val="339953445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Cronograma</a:t>
            </a:r>
            <a:endParaRPr lang="pt-BR" dirty="0"/>
          </a:p>
        </p:txBody>
      </p:sp>
      <p:graphicFrame>
        <p:nvGraphicFramePr>
          <p:cNvPr id="6" name="Espaço Reservado para Conteúdo 5"/>
          <p:cNvGraphicFramePr>
            <a:graphicFrameLocks noGrp="1"/>
          </p:cNvGraphicFramePr>
          <p:nvPr>
            <p:ph idx="1"/>
            <p:extLst>
              <p:ext uri="{D42A27DB-BD31-4B8C-83A1-F6EECF244321}">
                <p14:modId xmlns:p14="http://schemas.microsoft.com/office/powerpoint/2010/main" val="1863611517"/>
              </p:ext>
            </p:extLst>
          </p:nvPr>
        </p:nvGraphicFramePr>
        <p:xfrm>
          <a:off x="1998618" y="1905000"/>
          <a:ext cx="7890536" cy="2804160"/>
        </p:xfrm>
        <a:graphic>
          <a:graphicData uri="http://schemas.openxmlformats.org/drawingml/2006/table">
            <a:tbl>
              <a:tblPr firstRow="1" bandRow="1">
                <a:tableStyleId>{5C22544A-7EE6-4342-B048-85BDC9FD1C3A}</a:tableStyleId>
              </a:tblPr>
              <a:tblGrid>
                <a:gridCol w="2951785"/>
                <a:gridCol w="906645"/>
                <a:gridCol w="1075339"/>
                <a:gridCol w="828913"/>
                <a:gridCol w="650297"/>
                <a:gridCol w="694952"/>
                <a:gridCol w="782605"/>
              </a:tblGrid>
              <a:tr h="370840">
                <a:tc>
                  <a:txBody>
                    <a:bodyPr/>
                    <a:lstStyle/>
                    <a:p>
                      <a:pPr algn="ctr"/>
                      <a:r>
                        <a:rPr lang="pt-BR" sz="1400" u="none" dirty="0" smtClean="0"/>
                        <a:t>Atividades</a:t>
                      </a:r>
                      <a:endParaRPr lang="pt-BR" sz="1400" u="none" dirty="0"/>
                    </a:p>
                  </a:txBody>
                  <a:tcPr/>
                </a:tc>
                <a:tc>
                  <a:txBody>
                    <a:bodyPr/>
                    <a:lstStyle/>
                    <a:p>
                      <a:pPr algn="ctr"/>
                      <a:r>
                        <a:rPr lang="pt-BR" sz="1400" u="none" dirty="0" err="1" smtClean="0"/>
                        <a:t>Jul</a:t>
                      </a:r>
                      <a:endParaRPr lang="pt-BR" sz="1400" u="none" dirty="0"/>
                    </a:p>
                  </a:txBody>
                  <a:tcPr/>
                </a:tc>
                <a:tc>
                  <a:txBody>
                    <a:bodyPr/>
                    <a:lstStyle/>
                    <a:p>
                      <a:pPr algn="ctr"/>
                      <a:r>
                        <a:rPr lang="pt-BR" sz="1400" u="none" dirty="0" err="1" smtClean="0"/>
                        <a:t>Ago</a:t>
                      </a:r>
                      <a:endParaRPr lang="pt-BR" sz="1400" u="none" dirty="0"/>
                    </a:p>
                  </a:txBody>
                  <a:tcPr/>
                </a:tc>
                <a:tc>
                  <a:txBody>
                    <a:bodyPr/>
                    <a:lstStyle/>
                    <a:p>
                      <a:pPr algn="ctr"/>
                      <a:r>
                        <a:rPr lang="pt-BR" sz="1400" u="none" dirty="0" smtClean="0"/>
                        <a:t>Set</a:t>
                      </a:r>
                      <a:endParaRPr lang="pt-BR" sz="1400" u="none" dirty="0"/>
                    </a:p>
                  </a:txBody>
                  <a:tcPr/>
                </a:tc>
                <a:tc>
                  <a:txBody>
                    <a:bodyPr/>
                    <a:lstStyle/>
                    <a:p>
                      <a:pPr algn="ctr"/>
                      <a:r>
                        <a:rPr lang="pt-BR" sz="1400" u="none" dirty="0" smtClean="0"/>
                        <a:t>Out</a:t>
                      </a:r>
                      <a:endParaRPr lang="pt-BR" sz="1400" u="none" dirty="0"/>
                    </a:p>
                  </a:txBody>
                  <a:tcPr/>
                </a:tc>
                <a:tc>
                  <a:txBody>
                    <a:bodyPr/>
                    <a:lstStyle/>
                    <a:p>
                      <a:pPr algn="ctr"/>
                      <a:r>
                        <a:rPr lang="pt-BR" sz="1400" u="none" dirty="0" err="1" smtClean="0"/>
                        <a:t>Nov</a:t>
                      </a:r>
                      <a:endParaRPr lang="pt-BR" sz="1400" u="none" dirty="0"/>
                    </a:p>
                  </a:txBody>
                  <a:tcPr/>
                </a:tc>
                <a:tc>
                  <a:txBody>
                    <a:bodyPr/>
                    <a:lstStyle/>
                    <a:p>
                      <a:pPr algn="ctr"/>
                      <a:r>
                        <a:rPr lang="pt-BR" sz="1400" u="none" dirty="0" smtClean="0"/>
                        <a:t>Dez</a:t>
                      </a:r>
                      <a:endParaRPr lang="pt-BR" sz="1400" u="none" dirty="0"/>
                    </a:p>
                  </a:txBody>
                  <a:tcPr/>
                </a:tc>
              </a:tr>
              <a:tr h="370840">
                <a:tc>
                  <a:txBody>
                    <a:bodyPr/>
                    <a:lstStyle/>
                    <a:p>
                      <a:r>
                        <a:rPr lang="pt-BR" sz="1600" dirty="0" smtClean="0"/>
                        <a:t>Pesquisa</a:t>
                      </a:r>
                      <a:r>
                        <a:rPr lang="pt-BR" sz="1600" baseline="0" dirty="0" smtClean="0"/>
                        <a:t> bibliográfica</a:t>
                      </a:r>
                      <a:endParaRPr lang="pt-BR" sz="1600"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a:p>
                  </a:txBody>
                  <a:tcPr/>
                </a:tc>
              </a:tr>
              <a:tr h="370840">
                <a:tc>
                  <a:txBody>
                    <a:bodyPr/>
                    <a:lstStyle/>
                    <a:p>
                      <a:r>
                        <a:rPr lang="pt-BR" sz="1600" dirty="0" smtClean="0"/>
                        <a:t>Identificar formas de integração</a:t>
                      </a:r>
                      <a:endParaRPr lang="pt-BR" sz="1600" dirty="0"/>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dirty="0" smtClean="0"/>
                        <a:t>Implementar</a:t>
                      </a:r>
                      <a:r>
                        <a:rPr lang="pt-BR" sz="1600" baseline="0" dirty="0" smtClean="0"/>
                        <a:t> integração</a:t>
                      </a:r>
                      <a:endParaRPr lang="pt-BR" sz="1600" dirty="0" smtClean="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600" dirty="0" smtClean="0"/>
                        <a:t>Realizar experimentos</a:t>
                      </a:r>
                      <a:endParaRPr lang="pt-BR" sz="1600"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a:p>
                  </a:txBody>
                  <a:tcPr/>
                </a:tc>
                <a:tc>
                  <a:txBody>
                    <a:bodyPr/>
                    <a:lstStyle/>
                    <a:p>
                      <a:pPr algn="ctr"/>
                      <a:endParaRPr lang="pt-BR" b="1"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r>
              <a:tr h="370840">
                <a:tc>
                  <a:txBody>
                    <a:bodyPr/>
                    <a:lstStyle/>
                    <a:p>
                      <a:r>
                        <a:rPr lang="pt-BR" sz="1600" dirty="0" smtClean="0"/>
                        <a:t>Escrita da</a:t>
                      </a:r>
                      <a:r>
                        <a:rPr lang="pt-BR" sz="1600" baseline="0" dirty="0" smtClean="0"/>
                        <a:t> monografia</a:t>
                      </a:r>
                      <a:endParaRPr lang="pt-BR" sz="1600" dirty="0"/>
                    </a:p>
                  </a:txBody>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c>
                  <a:txBody>
                    <a:bodyPr/>
                    <a:lstStyle/>
                    <a:p>
                      <a:pPr algn="ctr"/>
                      <a:endParaRPr lang="pt-BR" b="1" dirty="0"/>
                    </a:p>
                  </a:txBody>
                  <a:tcPr>
                    <a:solidFill>
                      <a:srgbClr val="00B0F0"/>
                    </a:solidFill>
                  </a:tcPr>
                </a:tc>
              </a:tr>
              <a:tr h="370840">
                <a:tc>
                  <a:txBody>
                    <a:bodyPr/>
                    <a:lstStyle/>
                    <a:p>
                      <a:r>
                        <a:rPr lang="pt-BR" sz="1600" dirty="0" smtClean="0"/>
                        <a:t>Defesa do</a:t>
                      </a:r>
                      <a:r>
                        <a:rPr lang="pt-BR" sz="1600" baseline="0" dirty="0" smtClean="0"/>
                        <a:t> TCC</a:t>
                      </a:r>
                      <a:endParaRPr lang="pt-BR" sz="1600"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tc>
                <a:tc>
                  <a:txBody>
                    <a:bodyPr/>
                    <a:lstStyle/>
                    <a:p>
                      <a:pPr algn="ctr"/>
                      <a:endParaRPr lang="pt-BR" b="1" dirty="0"/>
                    </a:p>
                  </a:txBody>
                  <a:tcPr>
                    <a:solidFill>
                      <a:srgbClr val="00B0F0"/>
                    </a:solidFill>
                  </a:tcPr>
                </a:tc>
              </a:tr>
            </a:tbl>
          </a:graphicData>
        </a:graphic>
      </p:graphicFrame>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25</a:t>
            </a:fld>
            <a:endParaRPr lang="pt-BR"/>
          </a:p>
        </p:txBody>
      </p:sp>
    </p:spTree>
    <p:extLst>
      <p:ext uri="{BB962C8B-B14F-4D97-AF65-F5344CB8AC3E}">
        <p14:creationId xmlns:p14="http://schemas.microsoft.com/office/powerpoint/2010/main" val="64738405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Aspectos de Inovação</a:t>
            </a:r>
            <a:endParaRPr lang="pt-BR" dirty="0"/>
          </a:p>
        </p:txBody>
      </p:sp>
      <p:sp>
        <p:nvSpPr>
          <p:cNvPr id="3" name="Espaço Reservado para Conteúdo 2"/>
          <p:cNvSpPr>
            <a:spLocks noGrp="1"/>
          </p:cNvSpPr>
          <p:nvPr>
            <p:ph idx="1"/>
          </p:nvPr>
        </p:nvSpPr>
        <p:spPr/>
        <p:txBody>
          <a:bodyPr>
            <a:normAutofit/>
          </a:bodyPr>
          <a:lstStyle/>
          <a:p>
            <a:r>
              <a:rPr lang="pt-BR" sz="2400" dirty="0"/>
              <a:t>Adicionar uma nova funcionalidade ao sistema GSAN.</a:t>
            </a:r>
          </a:p>
          <a:p>
            <a:r>
              <a:rPr lang="pt-BR" sz="2400" dirty="0"/>
              <a:t>Disponibilizar essa funcionalidade à comunidade desenvolvedora e usuária do sistema.</a:t>
            </a:r>
          </a:p>
        </p:txBody>
      </p:sp>
      <p:sp>
        <p:nvSpPr>
          <p:cNvPr id="4" name="Espaço Reservado para Data 3"/>
          <p:cNvSpPr>
            <a:spLocks noGrp="1"/>
          </p:cNvSpPr>
          <p:nvPr>
            <p:ph type="dt" sz="half" idx="10"/>
          </p:nvPr>
        </p:nvSpPr>
        <p:spPr/>
        <p:txBody>
          <a:bodyPr/>
          <a:lstStyle/>
          <a:p>
            <a:fld id="{40B961B5-27C5-4679-BA5B-6812B7C367F6}"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26</a:t>
            </a:fld>
            <a:endParaRPr lang="pt-BR"/>
          </a:p>
        </p:txBody>
      </p:sp>
    </p:spTree>
    <p:extLst>
      <p:ext uri="{BB962C8B-B14F-4D97-AF65-F5344CB8AC3E}">
        <p14:creationId xmlns:p14="http://schemas.microsoft.com/office/powerpoint/2010/main" val="3240393752"/>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WebService</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27</a:t>
            </a:fld>
            <a:endParaRPr lang="pt-BR"/>
          </a:p>
        </p:txBody>
      </p:sp>
      <p:pic>
        <p:nvPicPr>
          <p:cNvPr id="6" name="Picture 2" descr="interface_servicos"/>
          <p:cNvPicPr>
            <a:picLocks noGrp="1" noChangeAspect="1" noChangeArrowheads="1"/>
          </p:cNvPicPr>
          <p:nvPr>
            <p:ph idx="1"/>
          </p:nvPr>
        </p:nvPicPr>
        <p:blipFill>
          <a:blip r:embed="rId2" cstate="print"/>
          <a:srcRect/>
          <a:stretch>
            <a:fillRect/>
          </a:stretch>
        </p:blipFill>
        <p:spPr bwMode="auto">
          <a:xfrm>
            <a:off x="3759355" y="1264554"/>
            <a:ext cx="6423736" cy="5290135"/>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Middleware</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28</a:t>
            </a:fld>
            <a:endParaRPr lang="pt-BR"/>
          </a:p>
        </p:txBody>
      </p:sp>
      <p:pic>
        <p:nvPicPr>
          <p:cNvPr id="8" name="Picture 2" descr="exexemplo_implementacao_agi"/>
          <p:cNvPicPr>
            <a:picLocks noChangeAspect="1" noChangeArrowheads="1"/>
          </p:cNvPicPr>
          <p:nvPr/>
        </p:nvPicPr>
        <p:blipFill>
          <a:blip r:embed="rId2" cstate="print"/>
          <a:srcRect/>
          <a:stretch>
            <a:fillRect/>
          </a:stretch>
        </p:blipFill>
        <p:spPr bwMode="auto">
          <a:xfrm>
            <a:off x="5759302" y="0"/>
            <a:ext cx="6432698" cy="6858000"/>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4" name="Espaço Reservado para Data 3"/>
          <p:cNvSpPr>
            <a:spLocks noGrp="1"/>
          </p:cNvSpPr>
          <p:nvPr>
            <p:ph type="dt" sz="half" idx="10"/>
          </p:nvPr>
        </p:nvSpPr>
        <p:spPr/>
        <p:txBody>
          <a:bodyPr/>
          <a:lstStyle/>
          <a:p>
            <a:fld id="{2F3079A6-0B84-42FF-B3BC-2F035EC8EEF5}"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3</a:t>
            </a:fld>
            <a:endParaRPr lang="pt-BR"/>
          </a:p>
        </p:txBody>
      </p:sp>
      <p:graphicFrame>
        <p:nvGraphicFramePr>
          <p:cNvPr id="6" name="Diagrama 5"/>
          <p:cNvGraphicFramePr/>
          <p:nvPr>
            <p:extLst>
              <p:ext uri="{D42A27DB-BD31-4B8C-83A1-F6EECF244321}">
                <p14:modId xmlns:p14="http://schemas.microsoft.com/office/powerpoint/2010/main" val="3799596551"/>
              </p:ext>
            </p:extLst>
          </p:nvPr>
        </p:nvGraphicFramePr>
        <p:xfrm>
          <a:off x="2592925" y="1622738"/>
          <a:ext cx="7272292" cy="4417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1709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11232"/>
            <a:ext cx="8911687" cy="1280890"/>
          </a:xfrm>
        </p:spPr>
        <p:txBody>
          <a:bodyPr/>
          <a:lstStyle/>
          <a:p>
            <a:r>
              <a:rPr lang="pt-BR" dirty="0" smtClean="0"/>
              <a:t>Problema</a:t>
            </a:r>
            <a:endParaRPr lang="pt-BR" dirty="0"/>
          </a:p>
        </p:txBody>
      </p:sp>
      <p:sp>
        <p:nvSpPr>
          <p:cNvPr id="3" name="Espaço Reservado para Conteúdo 2"/>
          <p:cNvSpPr>
            <a:spLocks noGrp="1"/>
          </p:cNvSpPr>
          <p:nvPr>
            <p:ph idx="1"/>
          </p:nvPr>
        </p:nvSpPr>
        <p:spPr>
          <a:xfrm>
            <a:off x="2592925" y="1609859"/>
            <a:ext cx="9881874" cy="4249847"/>
          </a:xfrm>
        </p:spPr>
        <p:txBody>
          <a:bodyPr/>
          <a:lstStyle/>
          <a:p>
            <a:r>
              <a:rPr lang="pt-BR" sz="2400" dirty="0" smtClean="0"/>
              <a:t>Qual  é a dificuldade enfrentada?</a:t>
            </a:r>
          </a:p>
          <a:p>
            <a:endParaRPr lang="pt-BR" dirty="0"/>
          </a:p>
          <a:p>
            <a:endParaRPr lang="pt-BR" dirty="0"/>
          </a:p>
        </p:txBody>
      </p:sp>
      <p:sp>
        <p:nvSpPr>
          <p:cNvPr id="4" name="Espaço Reservado para Data 3"/>
          <p:cNvSpPr>
            <a:spLocks noGrp="1"/>
          </p:cNvSpPr>
          <p:nvPr>
            <p:ph type="dt" sz="half" idx="10"/>
          </p:nvPr>
        </p:nvSpPr>
        <p:spPr/>
        <p:txBody>
          <a:bodyPr/>
          <a:lstStyle/>
          <a:p>
            <a:fld id="{E0674CC4-247B-4A45-A759-BD51C1E8225E}"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4</a:t>
            </a:fld>
            <a:endParaRPr lang="pt-BR"/>
          </a:p>
        </p:txBody>
      </p:sp>
      <p:graphicFrame>
        <p:nvGraphicFramePr>
          <p:cNvPr id="6" name="Diagrama 5"/>
          <p:cNvGraphicFramePr/>
          <p:nvPr>
            <p:extLst>
              <p:ext uri="{D42A27DB-BD31-4B8C-83A1-F6EECF244321}">
                <p14:modId xmlns:p14="http://schemas.microsoft.com/office/powerpoint/2010/main" val="1840675826"/>
              </p:ext>
            </p:extLst>
          </p:nvPr>
        </p:nvGraphicFramePr>
        <p:xfrm>
          <a:off x="1864576" y="1983346"/>
          <a:ext cx="8013520" cy="4369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48209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Problema</a:t>
            </a:r>
            <a:endParaRPr lang="pt-BR" dirty="0"/>
          </a:p>
        </p:txBody>
      </p:sp>
      <p:sp>
        <p:nvSpPr>
          <p:cNvPr id="3" name="Espaço Reservado para Conteúdo 2"/>
          <p:cNvSpPr>
            <a:spLocks noGrp="1"/>
          </p:cNvSpPr>
          <p:nvPr>
            <p:ph idx="1"/>
          </p:nvPr>
        </p:nvSpPr>
        <p:spPr>
          <a:xfrm>
            <a:off x="2592925" y="1631325"/>
            <a:ext cx="8915400" cy="3777622"/>
          </a:xfrm>
        </p:spPr>
        <p:txBody>
          <a:bodyPr>
            <a:normAutofit lnSpcReduction="10000"/>
          </a:bodyPr>
          <a:lstStyle/>
          <a:p>
            <a:r>
              <a:rPr lang="pt-BR" sz="2400" dirty="0" smtClean="0"/>
              <a:t>Falta de padronização nos atendimentos.</a:t>
            </a:r>
          </a:p>
          <a:p>
            <a:r>
              <a:rPr lang="pt-BR" sz="2400" dirty="0" smtClean="0"/>
              <a:t>Grande fluxo de transferências entre ramais.</a:t>
            </a:r>
          </a:p>
          <a:p>
            <a:r>
              <a:rPr lang="pt-BR" sz="2400" dirty="0" smtClean="0"/>
              <a:t>Variação nos tempos de atendimento.</a:t>
            </a:r>
          </a:p>
          <a:p>
            <a:r>
              <a:rPr lang="pt-BR" sz="2400" dirty="0" smtClean="0"/>
              <a:t>Alto custo para manter pessoas no 1º nível de atendimento.</a:t>
            </a:r>
          </a:p>
          <a:p>
            <a:endParaRPr lang="pt-BR" dirty="0" smtClean="0"/>
          </a:p>
          <a:p>
            <a:endParaRPr lang="pt-BR" dirty="0"/>
          </a:p>
          <a:p>
            <a:pPr marL="0" indent="0">
              <a:buNone/>
            </a:pPr>
            <a:r>
              <a:rPr lang="pt-BR" sz="2000" i="1" dirty="0" smtClean="0"/>
              <a:t>Boa parte das </a:t>
            </a:r>
            <a:r>
              <a:rPr lang="pt-BR" sz="2000" i="1" dirty="0"/>
              <a:t>companhias de saneamento brasileiras </a:t>
            </a:r>
            <a:r>
              <a:rPr lang="pt-BR" sz="2000" i="1" dirty="0" smtClean="0"/>
              <a:t>enfrentam em seu cotidiano essa dificuldade.</a:t>
            </a:r>
          </a:p>
          <a:p>
            <a:endParaRPr lang="pt-BR" dirty="0"/>
          </a:p>
        </p:txBody>
      </p:sp>
      <p:sp>
        <p:nvSpPr>
          <p:cNvPr id="4" name="Espaço Reservado para Data 3"/>
          <p:cNvSpPr>
            <a:spLocks noGrp="1"/>
          </p:cNvSpPr>
          <p:nvPr>
            <p:ph type="dt" sz="half" idx="10"/>
          </p:nvPr>
        </p:nvSpPr>
        <p:spPr/>
        <p:txBody>
          <a:bodyPr/>
          <a:lstStyle/>
          <a:p>
            <a:fld id="{DB9E5ED1-FD16-4F27-A965-1AD7BE049826}"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5</a:t>
            </a:fld>
            <a:endParaRPr lang="pt-BR"/>
          </a:p>
        </p:txBody>
      </p:sp>
    </p:spTree>
    <p:extLst>
      <p:ext uri="{BB962C8B-B14F-4D97-AF65-F5344CB8AC3E}">
        <p14:creationId xmlns:p14="http://schemas.microsoft.com/office/powerpoint/2010/main" val="35735082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a:t>
            </a:r>
            <a:endParaRPr lang="pt-BR" dirty="0"/>
          </a:p>
        </p:txBody>
      </p:sp>
      <p:sp>
        <p:nvSpPr>
          <p:cNvPr id="3" name="Espaço Reservado para Conteúdo 2"/>
          <p:cNvSpPr>
            <a:spLocks noGrp="1"/>
          </p:cNvSpPr>
          <p:nvPr>
            <p:ph idx="1"/>
          </p:nvPr>
        </p:nvSpPr>
        <p:spPr>
          <a:xfrm>
            <a:off x="2589212" y="1798749"/>
            <a:ext cx="8915400" cy="3777622"/>
          </a:xfrm>
        </p:spPr>
        <p:txBody>
          <a:bodyPr>
            <a:normAutofit/>
          </a:bodyPr>
          <a:lstStyle/>
          <a:p>
            <a:r>
              <a:rPr lang="pt-BR" sz="2400" dirty="0" smtClean="0"/>
              <a:t>Desenvolver </a:t>
            </a:r>
            <a:r>
              <a:rPr lang="pt-BR" sz="2400" dirty="0"/>
              <a:t>uma integração do sistema GSAN com a ferramenta de PABX chamada </a:t>
            </a:r>
            <a:r>
              <a:rPr lang="pt-BR" sz="2400" dirty="0" err="1"/>
              <a:t>Asterisk</a:t>
            </a:r>
            <a:r>
              <a:rPr lang="pt-BR" sz="2400" dirty="0"/>
              <a:t> para permitir o atendimento automático destinados aos </a:t>
            </a:r>
            <a:r>
              <a:rPr lang="pt-BR" sz="2400" dirty="0" smtClean="0"/>
              <a:t>serviços;</a:t>
            </a:r>
          </a:p>
          <a:p>
            <a:pPr>
              <a:buFont typeface="Wingdings" panose="05000000000000000000" pitchFamily="2" charset="2"/>
              <a:buChar char="Ø"/>
            </a:pPr>
            <a:r>
              <a:rPr lang="pt-BR" sz="2400" dirty="0" smtClean="0"/>
              <a:t> </a:t>
            </a:r>
            <a:r>
              <a:rPr lang="pt-BR" sz="2400" dirty="0"/>
              <a:t>Obter 2ª via de </a:t>
            </a:r>
            <a:r>
              <a:rPr lang="pt-BR" sz="2400" dirty="0" smtClean="0"/>
              <a:t>conta;</a:t>
            </a:r>
          </a:p>
          <a:p>
            <a:pPr>
              <a:buFont typeface="Wingdings" panose="05000000000000000000" pitchFamily="2" charset="2"/>
              <a:buChar char="Ø"/>
            </a:pPr>
            <a:r>
              <a:rPr lang="pt-BR" sz="2400" dirty="0" smtClean="0"/>
              <a:t> </a:t>
            </a:r>
            <a:r>
              <a:rPr lang="pt-BR" sz="2400" dirty="0"/>
              <a:t>Informar falta de </a:t>
            </a:r>
            <a:r>
              <a:rPr lang="pt-BR" sz="2400" dirty="0" smtClean="0"/>
              <a:t>água;</a:t>
            </a:r>
          </a:p>
          <a:p>
            <a:pPr>
              <a:buFont typeface="Wingdings" panose="05000000000000000000" pitchFamily="2" charset="2"/>
              <a:buChar char="Ø"/>
            </a:pPr>
            <a:r>
              <a:rPr lang="pt-BR" sz="2400" dirty="0" smtClean="0"/>
              <a:t> </a:t>
            </a:r>
            <a:r>
              <a:rPr lang="pt-BR" sz="2400" dirty="0"/>
              <a:t>Solicitar restabelecimento da ligação de </a:t>
            </a:r>
            <a:r>
              <a:rPr lang="pt-BR" sz="2400" dirty="0" smtClean="0"/>
              <a:t>água;</a:t>
            </a:r>
            <a:endParaRPr lang="pt-BR" sz="2400" dirty="0"/>
          </a:p>
        </p:txBody>
      </p:sp>
      <p:sp>
        <p:nvSpPr>
          <p:cNvPr id="4" name="Espaço Reservado para Data 3"/>
          <p:cNvSpPr>
            <a:spLocks noGrp="1"/>
          </p:cNvSpPr>
          <p:nvPr>
            <p:ph type="dt" sz="half" idx="10"/>
          </p:nvPr>
        </p:nvSpPr>
        <p:spPr/>
        <p:txBody>
          <a:bodyPr/>
          <a:lstStyle/>
          <a:p>
            <a:fld id="{39D6C223-2971-4EA9-AD3F-84FAB077ADF5}"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6</a:t>
            </a:fld>
            <a:endParaRPr lang="pt-BR"/>
          </a:p>
        </p:txBody>
      </p:sp>
      <p:sp>
        <p:nvSpPr>
          <p:cNvPr id="6" name="CaixaDeTexto 5"/>
          <p:cNvSpPr txBox="1"/>
          <p:nvPr/>
        </p:nvSpPr>
        <p:spPr>
          <a:xfrm>
            <a:off x="2327564" y="5484106"/>
            <a:ext cx="8243455" cy="646331"/>
          </a:xfrm>
          <a:prstGeom prst="rect">
            <a:avLst/>
          </a:prstGeom>
          <a:noFill/>
        </p:spPr>
        <p:txBody>
          <a:bodyPr wrap="square" rtlCol="0">
            <a:spAutoFit/>
          </a:bodyPr>
          <a:lstStyle/>
          <a:p>
            <a:r>
              <a:rPr lang="pt-BR" dirty="0"/>
              <a:t>GSAN </a:t>
            </a:r>
            <a:r>
              <a:rPr lang="pt-BR" dirty="0" smtClean="0"/>
              <a:t>- Sistema </a:t>
            </a:r>
            <a:r>
              <a:rPr lang="pt-BR" dirty="0"/>
              <a:t>Integrado de Gestão de Serviços de </a:t>
            </a:r>
            <a:r>
              <a:rPr lang="pt-BR" dirty="0" smtClean="0"/>
              <a:t>Saneamento</a:t>
            </a:r>
            <a:endParaRPr lang="pt-BR" dirty="0"/>
          </a:p>
          <a:p>
            <a:r>
              <a:rPr lang="pt-BR" dirty="0"/>
              <a:t>PABX </a:t>
            </a:r>
            <a:r>
              <a:rPr lang="pt-BR" dirty="0" smtClean="0"/>
              <a:t>- </a:t>
            </a:r>
            <a:r>
              <a:rPr lang="pt-BR" i="1" dirty="0" smtClean="0"/>
              <a:t>Private </a:t>
            </a:r>
            <a:r>
              <a:rPr lang="pt-BR" i="1" dirty="0" err="1"/>
              <a:t>Automatic</a:t>
            </a:r>
            <a:r>
              <a:rPr lang="pt-BR" i="1" dirty="0"/>
              <a:t> </a:t>
            </a:r>
            <a:r>
              <a:rPr lang="pt-BR" i="1" dirty="0" err="1"/>
              <a:t>Branch</a:t>
            </a:r>
            <a:r>
              <a:rPr lang="pt-BR" i="1" dirty="0"/>
              <a:t> </a:t>
            </a:r>
            <a:r>
              <a:rPr lang="pt-BR" i="1" dirty="0" smtClean="0"/>
              <a:t>Exchange</a:t>
            </a:r>
            <a:endParaRPr lang="pt-BR" i="1" dirty="0"/>
          </a:p>
        </p:txBody>
      </p:sp>
    </p:spTree>
    <p:extLst>
      <p:ext uri="{BB962C8B-B14F-4D97-AF65-F5344CB8AC3E}">
        <p14:creationId xmlns:p14="http://schemas.microsoft.com/office/powerpoint/2010/main" val="122037338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Objetivos</a:t>
            </a:r>
            <a:r>
              <a:rPr lang="en-US" dirty="0" smtClean="0"/>
              <a:t> </a:t>
            </a:r>
            <a:r>
              <a:rPr lang="en-US" dirty="0" err="1" smtClean="0"/>
              <a:t>Específicos</a:t>
            </a:r>
            <a:endParaRPr lang="pt-BR" dirty="0"/>
          </a:p>
        </p:txBody>
      </p:sp>
      <p:sp>
        <p:nvSpPr>
          <p:cNvPr id="3" name="Espaço Reservado para Conteúdo 2"/>
          <p:cNvSpPr>
            <a:spLocks noGrp="1"/>
          </p:cNvSpPr>
          <p:nvPr>
            <p:ph idx="1"/>
          </p:nvPr>
        </p:nvSpPr>
        <p:spPr/>
        <p:txBody>
          <a:bodyPr>
            <a:normAutofit/>
          </a:bodyPr>
          <a:lstStyle/>
          <a:p>
            <a:r>
              <a:rPr lang="pt-BR" sz="2400" dirty="0"/>
              <a:t>Implementar a integração entre os sistemas GSAN e </a:t>
            </a:r>
            <a:r>
              <a:rPr lang="pt-BR" sz="2400" dirty="0" err="1" smtClean="0"/>
              <a:t>Asterisk</a:t>
            </a:r>
            <a:r>
              <a:rPr lang="pt-BR" sz="2400" dirty="0" smtClean="0"/>
              <a:t>.</a:t>
            </a:r>
          </a:p>
          <a:p>
            <a:r>
              <a:rPr lang="pt-BR" sz="2400" dirty="0" smtClean="0"/>
              <a:t>Elaborar </a:t>
            </a:r>
            <a:r>
              <a:rPr lang="pt-BR" sz="2400" dirty="0"/>
              <a:t>cenários de </a:t>
            </a:r>
            <a:r>
              <a:rPr lang="pt-BR" sz="2400" dirty="0" smtClean="0"/>
              <a:t>teste p/ os serviços desenvolvidos.</a:t>
            </a:r>
          </a:p>
          <a:p>
            <a:r>
              <a:rPr lang="pt-BR" sz="2400" dirty="0"/>
              <a:t>Desenvolver uma suíte de testes </a:t>
            </a:r>
            <a:r>
              <a:rPr lang="pt-BR" sz="2400" dirty="0" smtClean="0"/>
              <a:t>automatizados.</a:t>
            </a:r>
          </a:p>
          <a:p>
            <a:r>
              <a:rPr lang="pt-BR" sz="2400" dirty="0"/>
              <a:t>Contribuir com a comunidade </a:t>
            </a:r>
            <a:r>
              <a:rPr lang="pt-BR" sz="2400" dirty="0" smtClean="0"/>
              <a:t>de software livre.</a:t>
            </a:r>
          </a:p>
          <a:p>
            <a:endParaRPr lang="pt-BR" dirty="0"/>
          </a:p>
        </p:txBody>
      </p:sp>
      <p:sp>
        <p:nvSpPr>
          <p:cNvPr id="4" name="Espaço Reservado para Data 3"/>
          <p:cNvSpPr>
            <a:spLocks noGrp="1"/>
          </p:cNvSpPr>
          <p:nvPr>
            <p:ph type="dt" sz="half" idx="10"/>
          </p:nvPr>
        </p:nvSpPr>
        <p:spPr/>
        <p:txBody>
          <a:bodyPr/>
          <a:lstStyle/>
          <a:p>
            <a:fld id="{95EDED31-C95B-46BA-899D-77798EB3A477}"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7</a:t>
            </a:fld>
            <a:endParaRPr lang="pt-BR"/>
          </a:p>
        </p:txBody>
      </p:sp>
    </p:spTree>
    <p:extLst>
      <p:ext uri="{BB962C8B-B14F-4D97-AF65-F5344CB8AC3E}">
        <p14:creationId xmlns:p14="http://schemas.microsoft.com/office/powerpoint/2010/main" val="371995948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Justificativa</a:t>
            </a:r>
            <a:endParaRPr lang="pt-BR" dirty="0"/>
          </a:p>
        </p:txBody>
      </p:sp>
      <p:sp>
        <p:nvSpPr>
          <p:cNvPr id="3" name="Espaço Reservado para Conteúdo 2"/>
          <p:cNvSpPr>
            <a:spLocks noGrp="1"/>
          </p:cNvSpPr>
          <p:nvPr>
            <p:ph idx="1"/>
          </p:nvPr>
        </p:nvSpPr>
        <p:spPr>
          <a:xfrm>
            <a:off x="2589212" y="2128907"/>
            <a:ext cx="8915400" cy="3777622"/>
          </a:xfrm>
        </p:spPr>
        <p:txBody>
          <a:bodyPr>
            <a:normAutofit/>
          </a:bodyPr>
          <a:lstStyle/>
          <a:p>
            <a:r>
              <a:rPr lang="pt-BR" sz="2400" dirty="0"/>
              <a:t>Empresas de saneamento são altamente demandas pela população.</a:t>
            </a:r>
          </a:p>
          <a:p>
            <a:r>
              <a:rPr lang="pt-BR" sz="2400" dirty="0"/>
              <a:t>Padronização de </a:t>
            </a:r>
            <a:r>
              <a:rPr lang="pt-BR" sz="2400" dirty="0" smtClean="0"/>
              <a:t>atendimento</a:t>
            </a:r>
          </a:p>
          <a:p>
            <a:r>
              <a:rPr lang="pt-BR" sz="2400" dirty="0" smtClean="0"/>
              <a:t>Favorecer a redução </a:t>
            </a:r>
            <a:r>
              <a:rPr lang="pt-BR" sz="2400" dirty="0"/>
              <a:t>de </a:t>
            </a:r>
            <a:r>
              <a:rPr lang="pt-BR" sz="2400" dirty="0" smtClean="0"/>
              <a:t>custo</a:t>
            </a:r>
            <a:endParaRPr lang="pt-BR" sz="2400" dirty="0"/>
          </a:p>
        </p:txBody>
      </p:sp>
      <p:sp>
        <p:nvSpPr>
          <p:cNvPr id="4" name="Espaço Reservado para Data 3"/>
          <p:cNvSpPr>
            <a:spLocks noGrp="1"/>
          </p:cNvSpPr>
          <p:nvPr>
            <p:ph type="dt" sz="half" idx="10"/>
          </p:nvPr>
        </p:nvSpPr>
        <p:spPr/>
        <p:txBody>
          <a:bodyPr/>
          <a:lstStyle/>
          <a:p>
            <a:fld id="{2E7D6B3C-FF37-4F46-A205-D4E6B2138E7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8</a:t>
            </a:fld>
            <a:endParaRPr lang="pt-BR"/>
          </a:p>
        </p:txBody>
      </p:sp>
    </p:spTree>
    <p:extLst>
      <p:ext uri="{BB962C8B-B14F-4D97-AF65-F5344CB8AC3E}">
        <p14:creationId xmlns:p14="http://schemas.microsoft.com/office/powerpoint/2010/main" val="119396028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4379" y="637964"/>
            <a:ext cx="8911687" cy="1280890"/>
          </a:xfrm>
        </p:spPr>
        <p:txBody>
          <a:bodyPr/>
          <a:lstStyle/>
          <a:p>
            <a:r>
              <a:rPr lang="pt-BR" dirty="0" smtClean="0"/>
              <a:t>Solução</a:t>
            </a:r>
            <a:endParaRPr lang="pt-BR" dirty="0"/>
          </a:p>
        </p:txBody>
      </p:sp>
      <p:sp>
        <p:nvSpPr>
          <p:cNvPr id="4" name="Espaço Reservado para Data 3"/>
          <p:cNvSpPr>
            <a:spLocks noGrp="1"/>
          </p:cNvSpPr>
          <p:nvPr>
            <p:ph type="dt" sz="half" idx="10"/>
          </p:nvPr>
        </p:nvSpPr>
        <p:spPr/>
        <p:txBody>
          <a:bodyPr/>
          <a:lstStyle/>
          <a:p>
            <a:fld id="{F515360A-50F4-447F-B400-332B8D5DAD89}" type="datetime1">
              <a:rPr lang="pt-BR" smtClean="0"/>
              <a:pPr/>
              <a:t>08/12/2015</a:t>
            </a:fld>
            <a:endParaRPr lang="pt-BR"/>
          </a:p>
        </p:txBody>
      </p:sp>
      <p:sp>
        <p:nvSpPr>
          <p:cNvPr id="5" name="Espaço Reservado para Número de Slide 4"/>
          <p:cNvSpPr>
            <a:spLocks noGrp="1"/>
          </p:cNvSpPr>
          <p:nvPr>
            <p:ph type="sldNum" sz="quarter" idx="12"/>
          </p:nvPr>
        </p:nvSpPr>
        <p:spPr/>
        <p:txBody>
          <a:bodyPr/>
          <a:lstStyle/>
          <a:p>
            <a:fld id="{B8557232-D6D7-433A-B3F7-374862F2C560}" type="slidenum">
              <a:rPr lang="pt-BR" smtClean="0"/>
              <a:pPr/>
              <a:t>9</a:t>
            </a:fld>
            <a:endParaRPr lang="pt-BR"/>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619" y="1247444"/>
            <a:ext cx="7991948" cy="5620353"/>
          </a:xfrm>
          <a:prstGeom prst="rect">
            <a:avLst/>
          </a:prstGeom>
        </p:spPr>
      </p:pic>
    </p:spTree>
    <p:extLst>
      <p:ext uri="{BB962C8B-B14F-4D97-AF65-F5344CB8AC3E}">
        <p14:creationId xmlns:p14="http://schemas.microsoft.com/office/powerpoint/2010/main" val="169862804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1727</TotalTime>
  <Words>888</Words>
  <Application>Microsoft Office PowerPoint</Application>
  <PresentationFormat>Widescreen</PresentationFormat>
  <Paragraphs>256</Paragraphs>
  <Slides>28</Slides>
  <Notes>20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Century Gothic</vt:lpstr>
      <vt:lpstr>Wingdings</vt:lpstr>
      <vt:lpstr>Wingdings 3</vt:lpstr>
      <vt:lpstr>Cacho</vt:lpstr>
      <vt:lpstr>FUNDAÇÃO CENTRO DE ANÁLISE, PESQUISA E INOVAÇÃO TECNOLÓGICA. INSTITUTO DE ENSINO SUPERIOR FUCAPI COORDENAÇÃO DE GRADUAÇÃO EM SISTEMAS DE INFORMAÇÃO          CALL CENTER AUTOMATIZADO: INTEGRANDO UM PABX BASEADO EM ASTERIX COM O GSAN         ALUNO: MARCOS ROBERTO GARCIA BAHIENSE JUNIOR ORIENTADOR: M.Sc. CARLOS MAR  MANAUS 2015 </vt:lpstr>
      <vt:lpstr>Sumário</vt:lpstr>
      <vt:lpstr>Introdução</vt:lpstr>
      <vt:lpstr>Problema</vt:lpstr>
      <vt:lpstr>Problema</vt:lpstr>
      <vt:lpstr>Objetivo</vt:lpstr>
      <vt:lpstr>Objetivos Específicos</vt:lpstr>
      <vt:lpstr>Justificativa</vt:lpstr>
      <vt:lpstr>Solução</vt:lpstr>
      <vt:lpstr>Asterisk</vt:lpstr>
      <vt:lpstr>Unidade Resposta Audível (URA)</vt:lpstr>
      <vt:lpstr>Fluxo URA</vt:lpstr>
      <vt:lpstr>O Middleware</vt:lpstr>
      <vt:lpstr>Sistema GSAN</vt:lpstr>
      <vt:lpstr>GSAN</vt:lpstr>
      <vt:lpstr>Arquitetura</vt:lpstr>
      <vt:lpstr>Webservice</vt:lpstr>
      <vt:lpstr>Vantagens </vt:lpstr>
      <vt:lpstr>Desvantagens </vt:lpstr>
      <vt:lpstr>Futuro</vt:lpstr>
      <vt:lpstr>Dúvidas?</vt:lpstr>
      <vt:lpstr>Extras</vt:lpstr>
      <vt:lpstr>Tecnologias Utilizadas</vt:lpstr>
      <vt:lpstr>Método de Investigação</vt:lpstr>
      <vt:lpstr>Cronograma</vt:lpstr>
      <vt:lpstr>Aspectos de Inovação</vt:lpstr>
      <vt:lpstr>WebService</vt:lpstr>
      <vt:lpstr>Middleware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FUNDAÇÃO CENTRO DE ANÁLISE, PESQUISA E INOVAÇÃO TECNOLÓGICA. INSTITUTO DE ENSINO SUPERIOR FUCAPI COORDENAÇÃO DE GRADUAÇÃO EM SISTEMAS DE INFORMAÇÃO             INTEGRAÇÃO DO SOFTWARE GSAN COM UMA UNIDADE DE RESPOSTA AUDÍVEL (URA)         MARCOS ROBERTO GARCIA BAHIENSE JUNIOR   MANAUS 2014</dc:title>
  <dc:creator>Marcos Bahiense</dc:creator>
  <cp:lastModifiedBy>Marcos Bahiense</cp:lastModifiedBy>
  <cp:revision>97</cp:revision>
  <dcterms:created xsi:type="dcterms:W3CDTF">2014-04-02T23:00:11Z</dcterms:created>
  <dcterms:modified xsi:type="dcterms:W3CDTF">2015-12-08T20:11:54Z</dcterms:modified>
</cp:coreProperties>
</file>