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3"/>
  </p:sldMasterIdLst>
  <p:sldIdLst>
    <p:sldId id="256" r:id="rId4"/>
  </p:sldIdLst>
  <p:sldSz cx="40233600" cy="32918400"/>
  <p:notesSz cx="9144000" cy="6858000"/>
  <p:defaultTextStyle>
    <a:defPPr>
      <a:defRPr lang="en-US"/>
    </a:defPPr>
    <a:lvl1pPr marL="0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0545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01092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51637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02184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52730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03275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053822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04367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957"/>
    <a:srgbClr val="FFC9C9"/>
    <a:srgbClr val="DEC8EE"/>
    <a:srgbClr val="9ED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2" autoAdjust="0"/>
    <p:restoredTop sz="94434" autoAdjust="0"/>
  </p:normalViewPr>
  <p:slideViewPr>
    <p:cSldViewPr snapToGrid="0">
      <p:cViewPr varScale="1">
        <p:scale>
          <a:sx n="25" d="100"/>
          <a:sy n="25" d="100"/>
        </p:scale>
        <p:origin x="2152" y="248"/>
      </p:cViewPr>
      <p:guideLst>
        <p:guide orient="horz" pos="10368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387342"/>
            <a:ext cx="34198560" cy="1146048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7289782"/>
            <a:ext cx="30175200" cy="7947658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752600"/>
            <a:ext cx="867537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752600"/>
            <a:ext cx="2552319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8206749"/>
            <a:ext cx="34701480" cy="13693138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2029429"/>
            <a:ext cx="34701480" cy="7200898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763000"/>
            <a:ext cx="170992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763000"/>
            <a:ext cx="170992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752607"/>
            <a:ext cx="347014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8069582"/>
            <a:ext cx="17020696" cy="395477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2024360"/>
            <a:ext cx="1702069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8069582"/>
            <a:ext cx="17104520" cy="395477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2024360"/>
            <a:ext cx="17104520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2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194560"/>
            <a:ext cx="12976383" cy="768096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739647"/>
            <a:ext cx="20368260" cy="2339340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875520"/>
            <a:ext cx="12976383" cy="18295622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194560"/>
            <a:ext cx="12976383" cy="768096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739647"/>
            <a:ext cx="20368260" cy="2339340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875520"/>
            <a:ext cx="12976383" cy="18295622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752607"/>
            <a:ext cx="347014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763000"/>
            <a:ext cx="347014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0510487"/>
            <a:ext cx="90525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0510487"/>
            <a:ext cx="135788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0510487"/>
            <a:ext cx="90525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530" y="580958"/>
            <a:ext cx="39541878" cy="3618896"/>
          </a:xfrm>
          <a:solidFill>
            <a:srgbClr val="002060"/>
          </a:solidFill>
          <a:ln w="1016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77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Place Your Poster Title Here</a:t>
            </a:r>
            <a:br>
              <a:rPr lang="en-US" sz="77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5134" u="sng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Place Author Names Here</a:t>
            </a:r>
            <a:br>
              <a:rPr lang="en-US" sz="5134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5134" i="1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Department Name Here, University of New Hampshire, Durham, NH 03824</a:t>
            </a:r>
            <a:endParaRPr lang="en-US" sz="8525" i="1" dirty="0">
              <a:solidFill>
                <a:schemeClr val="bg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34709" y="6067507"/>
            <a:ext cx="10005181" cy="64091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392" dirty="0">
                <a:latin typeface="Cambria" panose="02040503050406030204" pitchFamily="18" charset="0"/>
              </a:rPr>
              <a:t>Put your introduction text here.</a:t>
            </a:r>
          </a:p>
          <a:p>
            <a:endParaRPr lang="en-US" sz="3392" dirty="0">
              <a:latin typeface="Cambria" panose="02040503050406030204" pitchFamily="18" charset="0"/>
            </a:endParaRPr>
          </a:p>
          <a:p>
            <a:endParaRPr lang="en-US" sz="3392" dirty="0">
              <a:latin typeface="Cambria" panose="02040503050406030204" pitchFamily="18" charset="0"/>
            </a:endParaRPr>
          </a:p>
          <a:p>
            <a:endParaRPr lang="en-US" sz="3392" dirty="0">
              <a:latin typeface="Cambria" panose="02040503050406030204" pitchFamily="18" charset="0"/>
            </a:endParaRPr>
          </a:p>
          <a:p>
            <a:endParaRPr lang="en-US" sz="3392" dirty="0">
              <a:latin typeface="Cambria" panose="02040503050406030204" pitchFamily="18" charset="0"/>
            </a:endParaRPr>
          </a:p>
          <a:p>
            <a:endParaRPr lang="en-US" sz="3392" dirty="0">
              <a:latin typeface="Cambria" panose="02040503050406030204" pitchFamily="18" charset="0"/>
            </a:endParaRPr>
          </a:p>
          <a:p>
            <a:endParaRPr lang="en-US" sz="3392" dirty="0">
              <a:latin typeface="Cambria" panose="020405030504060302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8799" y="14001320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775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Methodology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38799" y="23085639"/>
            <a:ext cx="10005181" cy="773010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3392" dirty="0">
                <a:latin typeface="Cambria" panose="02040503050406030204" pitchFamily="18" charset="0"/>
              </a:rPr>
              <a:t>Place a description about your data here.</a:t>
            </a: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algn="l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l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l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l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242820" y="4730558"/>
            <a:ext cx="18004967" cy="6424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fontScale="92500"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75" dirty="0">
                <a:solidFill>
                  <a:schemeClr val="bg1"/>
                </a:solidFill>
                <a:latin typeface="Cambria" panose="02040503050406030204" pitchFamily="18" charset="0"/>
              </a:rPr>
              <a:t>Images Title Here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923950" y="15266113"/>
            <a:ext cx="10005181" cy="64574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392" dirty="0">
                <a:latin typeface="Cambria" panose="02040503050406030204" pitchFamily="18" charset="0"/>
              </a:rPr>
              <a:t>List your conclusions text here.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46530" y="4698698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9875498" y="4655819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Results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1242819" y="6067506"/>
            <a:ext cx="18004968" cy="650287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392" dirty="0">
              <a:latin typeface="Cambria" panose="02040503050406030204" pitchFamily="18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9785191" y="13884601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Conclusions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9875498" y="22045222"/>
            <a:ext cx="10005181" cy="5808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fontScale="92500" lnSpcReduction="2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8" dirty="0">
                <a:solidFill>
                  <a:schemeClr val="bg1"/>
                </a:solidFill>
                <a:latin typeface="Cambria" panose="02040503050406030204" pitchFamily="18" charset="0"/>
              </a:rPr>
              <a:t>Acknowledgements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29924135" y="6068520"/>
            <a:ext cx="10005181" cy="64547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392" dirty="0">
                <a:latin typeface="Cambria" panose="02040503050406030204" pitchFamily="18" charset="0"/>
              </a:rPr>
              <a:t>List your results text here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1114987" y="14001322"/>
            <a:ext cx="18004967" cy="79596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75" dirty="0">
                <a:solidFill>
                  <a:schemeClr val="bg1"/>
                </a:solidFill>
                <a:latin typeface="Cambria" panose="02040503050406030204" pitchFamily="18" charset="0"/>
              </a:rPr>
              <a:t> Charts</a:t>
            </a: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11263356" y="22054755"/>
            <a:ext cx="18004967" cy="6424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fontScale="92500"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75" dirty="0">
                <a:solidFill>
                  <a:schemeClr val="bg1"/>
                </a:solidFill>
                <a:latin typeface="Cambria" panose="02040503050406030204" pitchFamily="18" charset="0"/>
              </a:rPr>
              <a:t>sTAMD Simulations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1287919" y="23085640"/>
            <a:ext cx="18004967" cy="774138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392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0002379" y="6410638"/>
            <a:ext cx="54509" cy="52222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957523" y="6298187"/>
            <a:ext cx="5438999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Image #1 Sub-Title Here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102883" y="10752647"/>
            <a:ext cx="7711979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Image #2 Caption Here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769524" y="10541837"/>
            <a:ext cx="7783436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Image #1 Caption Here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0117469" y="23916356"/>
            <a:ext cx="0" cy="606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Subtitle 2"/>
          <p:cNvSpPr txBox="1">
            <a:spLocks/>
          </p:cNvSpPr>
          <p:nvPr/>
        </p:nvSpPr>
        <p:spPr>
          <a:xfrm>
            <a:off x="11305713" y="22073501"/>
            <a:ext cx="18004967" cy="6424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fontScale="92500"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75" dirty="0">
                <a:solidFill>
                  <a:schemeClr val="bg1"/>
                </a:solidFill>
                <a:latin typeface="Cambria" panose="02040503050406030204" pitchFamily="18" charset="0"/>
              </a:rPr>
              <a:t>Graphs, Etc… Here</a:t>
            </a: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1305713" y="15266113"/>
            <a:ext cx="18004967" cy="645747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392" dirty="0">
              <a:latin typeface="Cambria" panose="02040503050406030204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20002379" y="15994616"/>
            <a:ext cx="35498" cy="5222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Subtitle 2"/>
          <p:cNvSpPr txBox="1">
            <a:spLocks/>
          </p:cNvSpPr>
          <p:nvPr/>
        </p:nvSpPr>
        <p:spPr>
          <a:xfrm>
            <a:off x="29839644" y="26948809"/>
            <a:ext cx="10005181" cy="38400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392" dirty="0">
                <a:latin typeface="Cambria" panose="02040503050406030204" pitchFamily="18" charset="0"/>
              </a:rPr>
              <a:t>List your references here.</a:t>
            </a:r>
          </a:p>
          <a:p>
            <a:pPr algn="l">
              <a:spcBef>
                <a:spcPts val="0"/>
              </a:spcBef>
            </a:pPr>
            <a:endParaRPr lang="en-US" sz="3392" dirty="0">
              <a:latin typeface="Cambria" panose="02040503050406030204" pitchFamily="18" charset="0"/>
            </a:endParaRPr>
          </a:p>
          <a:p>
            <a:pPr algn="l"/>
            <a:endParaRPr lang="en-US" sz="3392" dirty="0">
              <a:latin typeface="Cambria" panose="02040503050406030204" pitchFamily="18" charset="0"/>
            </a:endParaRP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29875498" y="25917868"/>
            <a:ext cx="10005181" cy="5808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fontScale="92500" lnSpcReduction="2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8" dirty="0">
                <a:solidFill>
                  <a:schemeClr val="bg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36180" y="12570386"/>
            <a:ext cx="5185951" cy="507762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endParaRPr lang="en-US" sz="2658" dirty="0">
              <a:latin typeface="Cambria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742653" y="6299835"/>
            <a:ext cx="6220327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Image #2 Sub-Title 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787781" y="1168434"/>
            <a:ext cx="3334659" cy="2306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785" tIns="48892" rIns="97785" bIns="48892" rtlCol="0" anchor="ctr"/>
          <a:lstStyle/>
          <a:p>
            <a:pPr algn="ctr"/>
            <a:r>
              <a:rPr lang="en-US" sz="4308" dirty="0">
                <a:solidFill>
                  <a:schemeClr val="tx1"/>
                </a:solidFill>
              </a:rPr>
              <a:t>Place your Project Logo Here</a:t>
            </a:r>
          </a:p>
        </p:txBody>
      </p:sp>
      <p:sp>
        <p:nvSpPr>
          <p:cNvPr id="98" name="Subtitle 2"/>
          <p:cNvSpPr txBox="1">
            <a:spLocks/>
          </p:cNvSpPr>
          <p:nvPr/>
        </p:nvSpPr>
        <p:spPr>
          <a:xfrm>
            <a:off x="338799" y="21957462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775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</a:p>
        </p:txBody>
      </p:sp>
      <p:sp>
        <p:nvSpPr>
          <p:cNvPr id="99" name="Subtitle 2"/>
          <p:cNvSpPr txBox="1">
            <a:spLocks/>
          </p:cNvSpPr>
          <p:nvPr/>
        </p:nvSpPr>
        <p:spPr>
          <a:xfrm>
            <a:off x="338799" y="15064425"/>
            <a:ext cx="10005181" cy="665916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3392" dirty="0">
                <a:latin typeface="Cambria" panose="02040503050406030204" pitchFamily="18" charset="0"/>
              </a:rPr>
              <a:t>Place a description about your methodology here</a:t>
            </a:r>
            <a:r>
              <a:rPr lang="en-US" sz="3392" b="1" dirty="0">
                <a:latin typeface="Cambria" panose="02040503050406030204" pitchFamily="18" charset="0"/>
              </a:rPr>
              <a:t>.</a:t>
            </a:r>
            <a:endParaRPr lang="en-US" sz="3392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marL="366715" indent="-366715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58" dirty="0">
              <a:latin typeface="Cambria" panose="02040503050406030204" pitchFamily="18" charset="0"/>
            </a:endParaRPr>
          </a:p>
          <a:p>
            <a:pPr algn="l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l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l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  <a:p>
            <a:pPr algn="l">
              <a:spcBef>
                <a:spcPts val="0"/>
              </a:spcBef>
            </a:pPr>
            <a:endParaRPr lang="en-US" sz="2658" dirty="0">
              <a:latin typeface="Cambria" panose="0204050305040603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072831" y="15705098"/>
            <a:ext cx="5438999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Chart #1 Sub-Title Here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0824634" y="20797469"/>
            <a:ext cx="7711979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Chart #2 Caption Here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829185" y="20797469"/>
            <a:ext cx="7783436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Chart #1 Caption Here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2045225" y="15663086"/>
            <a:ext cx="5006577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Chart #2 Sub-Title Here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3161062" y="23338070"/>
            <a:ext cx="5438999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Graph #1 Sub-Title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96828" y="29925481"/>
            <a:ext cx="7711979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Graph #2 Caption Here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001379" y="29925481"/>
            <a:ext cx="7783436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Graph #1 Caption Here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133458" y="23321264"/>
            <a:ext cx="5769781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Graph #2 Sub-Title Here</a:t>
            </a:r>
          </a:p>
        </p:txBody>
      </p:sp>
      <p:sp>
        <p:nvSpPr>
          <p:cNvPr id="108" name="Subtitle 2"/>
          <p:cNvSpPr txBox="1">
            <a:spLocks/>
          </p:cNvSpPr>
          <p:nvPr/>
        </p:nvSpPr>
        <p:spPr>
          <a:xfrm>
            <a:off x="29999300" y="23058887"/>
            <a:ext cx="10005181" cy="25385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392" dirty="0">
                <a:latin typeface="Cambria" panose="02040503050406030204" pitchFamily="18" charset="0"/>
              </a:rPr>
              <a:t>Acknowledgement text here</a:t>
            </a:r>
          </a:p>
          <a:p>
            <a:pPr algn="l">
              <a:spcBef>
                <a:spcPts val="0"/>
              </a:spcBef>
            </a:pPr>
            <a:endParaRPr lang="en-US" sz="3392" dirty="0">
              <a:latin typeface="Cambria" panose="02040503050406030204" pitchFamily="18" charset="0"/>
            </a:endParaRPr>
          </a:p>
          <a:p>
            <a:pPr algn="l"/>
            <a:endParaRPr lang="en-US" sz="3392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11" y="16459200"/>
            <a:ext cx="4313238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614" y="16378466"/>
            <a:ext cx="4313238" cy="405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059" y="24433750"/>
            <a:ext cx="4540250" cy="4129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630" y="24336255"/>
            <a:ext cx="4016375" cy="40949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621" y="7380953"/>
            <a:ext cx="7296464" cy="29172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710" y="7421665"/>
            <a:ext cx="4807605" cy="309535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88" y="1216429"/>
            <a:ext cx="1774009" cy="23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966D790-D06C-4361-94B8-8BED25FA40AD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8B49EBC-8012-49EB-A634-9AC004CF8E85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2170</TotalTime>
  <Words>151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Place Your Poster Title Here Place Author Names Here Department Name Here, University of New Hampshire, Durham, NH 03824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Rhiannon Jacobs</dc:creator>
  <cp:lastModifiedBy>Daniel Mattson</cp:lastModifiedBy>
  <cp:revision>153</cp:revision>
  <dcterms:created xsi:type="dcterms:W3CDTF">2016-03-05T16:55:12Z</dcterms:created>
  <dcterms:modified xsi:type="dcterms:W3CDTF">2022-04-05T17:09:14Z</dcterms:modified>
</cp:coreProperties>
</file>