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81BA"/>
    <a:srgbClr val="F28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441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31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94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36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036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22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669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02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61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89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36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65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32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86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71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31DE12-F5AC-4ACA-9EFB-9673A0C923F0}" type="datetimeFigureOut">
              <a:rPr lang="es-MX" smtClean="0"/>
              <a:t>18/05/2022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447655-D1F1-417D-8D25-E86042612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826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-kosham.or.kr/journal/view.php?doi=10.9798/KOSHAM.2018.18.2.445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DA8FA-5A3D-3D4B-3E00-F748D0EAF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Modelo de regresión para pronóstico de temperatura en un entorno de </a:t>
            </a:r>
            <a:r>
              <a:rPr lang="es-MX" dirty="0" err="1"/>
              <a:t>big</a:t>
            </a:r>
            <a:r>
              <a:rPr lang="es-MX" dirty="0"/>
              <a:t>-data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DF4E9C-2277-0F18-22F8-3010D8BF4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Integrantes del equipo:</a:t>
            </a:r>
          </a:p>
          <a:p>
            <a:r>
              <a:rPr lang="es-MX" dirty="0"/>
              <a:t>Lara Ordoñez Aaron</a:t>
            </a:r>
          </a:p>
          <a:p>
            <a:r>
              <a:rPr lang="es-MX" dirty="0"/>
              <a:t>Mendoza Camacho Daniel</a:t>
            </a:r>
          </a:p>
          <a:p>
            <a:r>
              <a:rPr lang="es-MX" dirty="0"/>
              <a:t>Valenzuela arce Manuel </a:t>
            </a:r>
            <a:r>
              <a:rPr lang="es-MX" dirty="0" err="1"/>
              <a:t>alberto</a:t>
            </a:r>
            <a:endParaRPr lang="es-MX" dirty="0"/>
          </a:p>
        </p:txBody>
      </p:sp>
      <p:pic>
        <p:nvPicPr>
          <p:cNvPr id="5" name="Imagen 4" descr="Dibujo en fondo negro&#10;&#10;Descripción generada automáticamente con confianza baja">
            <a:extLst>
              <a:ext uri="{FF2B5EF4-FFF2-40B4-BE49-F238E27FC236}">
                <a16:creationId xmlns:a16="http://schemas.microsoft.com/office/drawing/2014/main" id="{AD635C3A-AED1-1950-98C8-2B0EBC61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084" y="182668"/>
            <a:ext cx="1202108" cy="1202108"/>
          </a:xfrm>
          <a:prstGeom prst="rect">
            <a:avLst/>
          </a:prstGeom>
        </p:spPr>
      </p:pic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924FDA61-29E3-8CB0-29D3-C2FF0D411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7" y="85458"/>
            <a:ext cx="1202107" cy="15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3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062555" cy="587433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Situación ACTUAL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02B0786A-4C1C-0D81-0B7D-CB7AC55E6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62544"/>
            <a:ext cx="6284423" cy="471331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AE13663-7657-8509-5245-002C5740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992" y="1762296"/>
            <a:ext cx="3706762" cy="4713317"/>
          </a:xfrm>
        </p:spPr>
        <p:txBody>
          <a:bodyPr>
            <a:normAutofit/>
          </a:bodyPr>
          <a:lstStyle/>
          <a:p>
            <a:r>
              <a:rPr lang="en-US" dirty="0"/>
              <a:t>Weather Research Forecast (WRF)</a:t>
            </a:r>
          </a:p>
          <a:p>
            <a:r>
              <a:rPr lang="en-US" dirty="0"/>
              <a:t>Origen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entrada</a:t>
            </a:r>
          </a:p>
          <a:p>
            <a:r>
              <a:rPr lang="en-US" dirty="0" err="1"/>
              <a:t>Generación</a:t>
            </a:r>
            <a:r>
              <a:rPr lang="en-US" dirty="0"/>
              <a:t> de las </a:t>
            </a:r>
            <a:r>
              <a:rPr lang="en-US" dirty="0" err="1"/>
              <a:t>condiciones</a:t>
            </a:r>
            <a:r>
              <a:rPr lang="en-US" dirty="0"/>
              <a:t> </a:t>
            </a:r>
            <a:r>
              <a:rPr lang="en-US" dirty="0" err="1"/>
              <a:t>iniciales</a:t>
            </a:r>
            <a:r>
              <a:rPr lang="en-US" dirty="0"/>
              <a:t> y de </a:t>
            </a:r>
            <a:r>
              <a:rPr lang="en-US" dirty="0" err="1"/>
              <a:t>frontera</a:t>
            </a:r>
            <a:r>
              <a:rPr lang="en-US" dirty="0"/>
              <a:t> (WPS)</a:t>
            </a:r>
          </a:p>
          <a:p>
            <a:r>
              <a:rPr lang="en-US" dirty="0" err="1"/>
              <a:t>Inicialización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Ejecución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WRF(wrf.exe)</a:t>
            </a:r>
          </a:p>
          <a:p>
            <a:r>
              <a:rPr lang="en-US" dirty="0" err="1"/>
              <a:t>Predicción</a:t>
            </a:r>
            <a:r>
              <a:rPr lang="en-US" dirty="0"/>
              <a:t> hasta 84 horas</a:t>
            </a:r>
          </a:p>
          <a:p>
            <a:endParaRPr lang="en-US" dirty="0"/>
          </a:p>
          <a:p>
            <a:r>
              <a:rPr lang="en-US" dirty="0"/>
              <a:t>PROBLEMA:</a:t>
            </a:r>
          </a:p>
          <a:p>
            <a:pPr lvl="1"/>
            <a:r>
              <a:rPr lang="en-US" dirty="0" err="1"/>
              <a:t>Requiere</a:t>
            </a:r>
            <a:r>
              <a:rPr lang="en-US" dirty="0"/>
              <a:t> de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cómputo</a:t>
            </a:r>
            <a:r>
              <a:rPr lang="en-US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D4136E-425C-3FA0-B3AE-C917831111D3}"/>
              </a:ext>
            </a:extLst>
          </p:cNvPr>
          <p:cNvSpPr txBox="1"/>
          <p:nvPr/>
        </p:nvSpPr>
        <p:spPr>
          <a:xfrm>
            <a:off x="1932710" y="6475613"/>
            <a:ext cx="3503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0" i="0" dirty="0">
                <a:effectLst/>
                <a:latin typeface="-apple-system"/>
              </a:rPr>
              <a:t>Fuente: </a:t>
            </a:r>
            <a:r>
              <a:rPr lang="en-US" sz="1100" b="0" i="0" u="none" strike="noStrike" dirty="0">
                <a:effectLst/>
                <a:latin typeface="-apple-system"/>
                <a:hlinkClick r:id="rId3"/>
              </a:rPr>
              <a:t>Journal of KOSHAM 2018; 18(2): 445-454.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228853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062555" cy="587433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Propuesta de solución</a:t>
            </a:r>
          </a:p>
        </p:txBody>
      </p:sp>
      <p:pic>
        <p:nvPicPr>
          <p:cNvPr id="8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9AC2DE6-8A5D-5BBF-D9D8-2CEBF47C9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75" y="1641762"/>
            <a:ext cx="7165913" cy="438912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4F05FF-1AC4-16DB-A7D2-7FE779D4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8" y="1641761"/>
            <a:ext cx="3919449" cy="4684224"/>
          </a:xfrm>
        </p:spPr>
        <p:txBody>
          <a:bodyPr anchor="t">
            <a:noAutofit/>
          </a:bodyPr>
          <a:lstStyle/>
          <a:p>
            <a:r>
              <a:rPr lang="en-US" dirty="0" err="1"/>
              <a:t>Utilizar</a:t>
            </a:r>
            <a:r>
              <a:rPr lang="en-US" dirty="0"/>
              <a:t> NAM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entrada</a:t>
            </a:r>
          </a:p>
          <a:p>
            <a:r>
              <a:rPr lang="en-US" dirty="0" err="1"/>
              <a:t>Inicializar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generar</a:t>
            </a:r>
            <a:r>
              <a:rPr lang="en-US" dirty="0"/>
              <a:t> las </a:t>
            </a:r>
            <a:r>
              <a:rPr lang="en-US" dirty="0" err="1"/>
              <a:t>condiciones</a:t>
            </a:r>
            <a:r>
              <a:rPr lang="en-US" dirty="0"/>
              <a:t> </a:t>
            </a:r>
            <a:r>
              <a:rPr lang="en-US" dirty="0" err="1"/>
              <a:t>iniciales</a:t>
            </a:r>
            <a:r>
              <a:rPr lang="en-US" dirty="0"/>
              <a:t> y de </a:t>
            </a:r>
            <a:r>
              <a:rPr lang="en-US" dirty="0" err="1"/>
              <a:t>frontera</a:t>
            </a:r>
            <a:r>
              <a:rPr lang="en-US" dirty="0"/>
              <a:t> con WPS y REAL</a:t>
            </a:r>
          </a:p>
          <a:p>
            <a:r>
              <a:rPr lang="en-US" dirty="0" err="1"/>
              <a:t>Sustituir</a:t>
            </a:r>
            <a:r>
              <a:rPr lang="en-US" dirty="0"/>
              <a:t> “wrf.exe”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de regression para </a:t>
            </a:r>
            <a:r>
              <a:rPr lang="en-US" dirty="0" err="1"/>
              <a:t>pronosticar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a 1 hora</a:t>
            </a:r>
          </a:p>
          <a:p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base Apache Spark y </a:t>
            </a:r>
            <a:r>
              <a:rPr lang="en-US" dirty="0" err="1"/>
              <a:t>utiliza</a:t>
            </a:r>
            <a:r>
              <a:rPr lang="en-US" dirty="0"/>
              <a:t> la </a:t>
            </a:r>
            <a:r>
              <a:rPr lang="en-US" dirty="0" err="1"/>
              <a:t>libreria</a:t>
            </a:r>
            <a:r>
              <a:rPr lang="en-US" dirty="0"/>
              <a:t> </a:t>
            </a:r>
            <a:r>
              <a:rPr lang="es-MX" sz="2000" dirty="0" err="1"/>
              <a:t>MLlib</a:t>
            </a:r>
            <a:r>
              <a:rPr lang="en-US" dirty="0"/>
              <a:t> </a:t>
            </a:r>
          </a:p>
          <a:p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histórico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NoSQL</a:t>
            </a:r>
          </a:p>
          <a:p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gráfica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pronóstico</a:t>
            </a:r>
            <a:r>
              <a:rPr lang="en-US" dirty="0"/>
              <a:t> </a:t>
            </a:r>
            <a:r>
              <a:rPr lang="en-US" dirty="0" err="1"/>
              <a:t>obtenido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3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37309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Resultados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246909"/>
            <a:ext cx="7764087" cy="494607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218354" y="619298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Medición</a:t>
            </a:r>
          </a:p>
        </p:txBody>
      </p:sp>
      <p:sp>
        <p:nvSpPr>
          <p:cNvPr id="7" name="CuadroTexto 6"/>
          <p:cNvSpPr txBox="1"/>
          <p:nvPr/>
        </p:nvSpPr>
        <p:spPr>
          <a:xfrm rot="16200000">
            <a:off x="678792" y="3535278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Temperatura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543011" y="1446415"/>
            <a:ext cx="249382" cy="257694"/>
          </a:xfrm>
          <a:prstGeom prst="rect">
            <a:avLst/>
          </a:prstGeom>
          <a:solidFill>
            <a:srgbClr val="F2800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9543011" y="1903615"/>
            <a:ext cx="249382" cy="257694"/>
          </a:xfrm>
          <a:prstGeom prst="rect">
            <a:avLst/>
          </a:prstGeom>
          <a:solidFill>
            <a:srgbClr val="3081B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9883165" y="1390596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Predicción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883165" y="184779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78879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2AFF0-1671-DCE8-8BAC-006F9558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y trabajo futuro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544310-91B6-C4AA-43AB-C716C0C6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Problema complejo</a:t>
            </a:r>
          </a:p>
          <a:p>
            <a:r>
              <a:rPr lang="es-MX" dirty="0"/>
              <a:t>Solución mas robusta</a:t>
            </a:r>
          </a:p>
          <a:p>
            <a:r>
              <a:rPr lang="es-MX" dirty="0"/>
              <a:t>Mas datos de entrenamiento</a:t>
            </a:r>
          </a:p>
          <a:p>
            <a:r>
              <a:rPr lang="es-MX" dirty="0"/>
              <a:t>Explorar distintos modelos</a:t>
            </a:r>
          </a:p>
          <a:p>
            <a:endParaRPr lang="es-MX" dirty="0"/>
          </a:p>
          <a:p>
            <a:r>
              <a:rPr lang="es-MX" dirty="0"/>
              <a:t>https://github.com/danielmc81/temp_forecast</a:t>
            </a:r>
          </a:p>
        </p:txBody>
      </p:sp>
    </p:spTree>
    <p:extLst>
      <p:ext uri="{BB962C8B-B14F-4D97-AF65-F5344CB8AC3E}">
        <p14:creationId xmlns:p14="http://schemas.microsoft.com/office/powerpoint/2010/main" val="3066496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554</TotalTime>
  <Words>193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Celestial</vt:lpstr>
      <vt:lpstr>Modelo de regresión para pronóstico de temperatura en un entorno de big-data</vt:lpstr>
      <vt:lpstr>Situación ACTUAL</vt:lpstr>
      <vt:lpstr>Propuesta de solución</vt:lpstr>
      <vt:lpstr>Resultados</vt:lpstr>
      <vt:lpstr>Conclusiones y trabajo futuro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regresión para pronóstico de temperatura en un entorno de big-data</dc:title>
  <dc:creator>Daniel Mendoza</dc:creator>
  <cp:lastModifiedBy>Daniel Mendoza</cp:lastModifiedBy>
  <cp:revision>7</cp:revision>
  <dcterms:created xsi:type="dcterms:W3CDTF">2022-05-17T18:10:53Z</dcterms:created>
  <dcterms:modified xsi:type="dcterms:W3CDTF">2022-05-19T01:01:33Z</dcterms:modified>
</cp:coreProperties>
</file>