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774" r:id="rId6"/>
    <p:sldMasterId id="2147483775" r:id="rId7"/>
    <p:sldMasterId id="2147483776" r:id="rId8"/>
  </p:sldMasterIdLst>
  <p:notesMasterIdLst>
    <p:notesMasterId r:id="rId13"/>
  </p:notesMasterIdLst>
  <p:handoutMasterIdLst>
    <p:handoutMasterId r:id="rId14"/>
  </p:handoutMasterIdLst>
  <p:sldIdLst>
    <p:sldId id="257" r:id="rId9"/>
    <p:sldId id="258" r:id="rId10"/>
    <p:sldId id="262" r:id="rId11"/>
    <p:sldId id="267" r:id="rId12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C3F"/>
    <a:srgbClr val="595959"/>
    <a:srgbClr val="F9F9F9"/>
    <a:srgbClr val="E6E7E8"/>
    <a:srgbClr val="81888D"/>
    <a:srgbClr val="808080"/>
    <a:srgbClr val="FF00FF"/>
    <a:srgbClr val="B5D084"/>
    <a:srgbClr val="F6B85E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 autoAdjust="0"/>
    <p:restoredTop sz="95872" autoAdjust="0"/>
  </p:normalViewPr>
  <p:slideViewPr>
    <p:cSldViewPr snapToGrid="0" snapToObjects="1">
      <p:cViewPr varScale="1">
        <p:scale>
          <a:sx n="125" d="100"/>
          <a:sy n="125" d="100"/>
        </p:scale>
        <p:origin x="7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348" y="0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/>
          <a:lstStyle>
            <a:lvl1pPr algn="r">
              <a:defRPr sz="1000"/>
            </a:lvl1pPr>
          </a:lstStyle>
          <a:p>
            <a:fld id="{5E87210E-77D6-8947-A16B-D067175CB260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348" y="8818082"/>
            <a:ext cx="3027137" cy="464424"/>
          </a:xfrm>
          <a:prstGeom prst="rect">
            <a:avLst/>
          </a:prstGeom>
        </p:spPr>
        <p:txBody>
          <a:bodyPr vert="horz" lIns="75667" tIns="37833" rIns="75667" bIns="37833" rtlCol="0" anchor="b"/>
          <a:lstStyle>
            <a:lvl1pPr algn="r">
              <a:defRPr sz="1000"/>
            </a:lvl1pPr>
          </a:lstStyle>
          <a:p>
            <a:fld id="{B01E6695-7D64-4548-8A67-4EA53169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465797"/>
          </a:xfrm>
          <a:prstGeom prst="rect">
            <a:avLst/>
          </a:prstGeom>
        </p:spPr>
        <p:txBody>
          <a:bodyPr vert="horz" lIns="79987" tIns="39994" rIns="79987" bIns="39994" rtlCol="0"/>
          <a:lstStyle>
            <a:lvl1pPr algn="r">
              <a:defRPr sz="1100"/>
            </a:lvl1pPr>
          </a:lstStyle>
          <a:p>
            <a:fld id="{40721ECD-1ECC-4FEF-BE9F-5FC91DC473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1160463"/>
            <a:ext cx="5565775" cy="3132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987" tIns="39994" rIns="79987" bIns="399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79987" tIns="39994" rIns="79987" bIns="399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79987" tIns="39994" rIns="79987" bIns="39994" rtlCol="0" anchor="b"/>
          <a:lstStyle>
            <a:lvl1pPr algn="r">
              <a:defRPr sz="1100"/>
            </a:lvl1pPr>
          </a:lstStyle>
          <a:p>
            <a:fld id="{995E45E9-8884-4478-B0F3-E9C00EEB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ugherty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44223"/>
            <a:ext cx="12192000" cy="25222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5" y="6227233"/>
            <a:ext cx="6256405" cy="376764"/>
          </a:xfrm>
        </p:spPr>
        <p:txBody>
          <a:bodyPr tIns="91440" bIns="91440" anchor="b" anchorCtr="0">
            <a:normAutofit/>
          </a:bodyPr>
          <a:lstStyle>
            <a:lvl1pPr marL="0" indent="0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3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5" y="5061947"/>
            <a:ext cx="6256405" cy="1159934"/>
          </a:xfrm>
        </p:spPr>
        <p:txBody>
          <a:bodyPr tIns="91440" bIns="91440" anchor="b" anchorCtr="0"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  <a:lvl5pPr marL="182883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4756404" y="2381046"/>
            <a:ext cx="2679192" cy="830807"/>
            <a:chOff x="1942575" y="653507"/>
            <a:chExt cx="5283200" cy="1638300"/>
          </a:xfrm>
        </p:grpSpPr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solidFill>
              <a:srgbClr val="528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solidFill>
              <a:srgbClr val="85A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644729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Whi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454025" y="0"/>
            <a:ext cx="11272838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title of slide  (Use for pasting large pictures, graphs, charts)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498875"/>
            <a:ext cx="11268283" cy="296991"/>
          </a:xfrm>
        </p:spPr>
        <p:txBody>
          <a:bodyPr>
            <a:normAutofit/>
          </a:bodyPr>
          <a:lstStyle>
            <a:lvl1pPr>
              <a:defRPr sz="1400" i="1"/>
            </a:lvl1pPr>
          </a:lstStyle>
          <a:p>
            <a:pPr marL="342906" marR="0" lvl="0" indent="-342906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, Compare/Con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804333"/>
            <a:ext cx="5521325" cy="5537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Use for slides that compare and contrast two different ideas or for a series of bullet points and a supporting image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6" y="804333"/>
            <a:ext cx="5519738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11272839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1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9163" y="6448334"/>
            <a:ext cx="95885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pPr/>
              <a:t>7/17/18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8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273050"/>
            <a:ext cx="3602038" cy="1162050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075" y="273065"/>
            <a:ext cx="7443788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4025" y="1435103"/>
            <a:ext cx="3602038" cy="46910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8" indent="0">
              <a:buNone/>
              <a:defRPr sz="1200"/>
            </a:lvl2pPr>
            <a:lvl3pPr marL="914415" indent="0">
              <a:buNone/>
              <a:defRPr sz="1000"/>
            </a:lvl3pPr>
            <a:lvl4pPr marL="1371623" indent="0">
              <a:buNone/>
              <a:defRPr sz="900"/>
            </a:lvl4pPr>
            <a:lvl5pPr marL="1828830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 of title leading to main content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9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66963" y="4800600"/>
            <a:ext cx="7442200" cy="566738"/>
          </a:xfrm>
        </p:spPr>
        <p:txBody>
          <a:bodyPr anchor="b"/>
          <a:lstStyle>
            <a:lvl1pPr algn="l">
              <a:defRPr sz="2000" b="0" i="0">
                <a:solidFill>
                  <a:srgbClr val="538C3F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66963" y="612775"/>
            <a:ext cx="744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5" indent="0">
              <a:buNone/>
              <a:defRPr sz="2400"/>
            </a:lvl3pPr>
            <a:lvl4pPr marL="1371623" indent="0">
              <a:buNone/>
              <a:defRPr sz="2000"/>
            </a:lvl4pPr>
            <a:lvl5pPr marL="1828830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1" indent="0">
              <a:buNone/>
              <a:defRPr sz="2000"/>
            </a:lvl9pPr>
          </a:lstStyle>
          <a:p>
            <a:r>
              <a:rPr lang="en-US" dirty="0"/>
              <a:t>Slide Picture/Graphic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66963" y="5367338"/>
            <a:ext cx="7442200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8" indent="0">
              <a:buNone/>
              <a:defRPr sz="1200"/>
            </a:lvl2pPr>
            <a:lvl3pPr marL="914415" indent="0">
              <a:buNone/>
              <a:defRPr sz="1000"/>
            </a:lvl3pPr>
            <a:lvl4pPr marL="1371623" indent="0">
              <a:buNone/>
              <a:defRPr sz="900"/>
            </a:lvl4pPr>
            <a:lvl5pPr marL="1828830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dirty="0"/>
              <a:t>Sub-title or short, supportive copy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Green,White (bullet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014913" y="6307675"/>
            <a:ext cx="7177086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3"/>
            <a:ext cx="5014913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809163" y="6441029"/>
            <a:ext cx="9588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58803D66-C620-418A-9C14-4607ED6C7603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26950" y="6441029"/>
            <a:ext cx="6999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49271"/>
            <a:ext cx="4560888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2558874"/>
            <a:ext cx="4560888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48275" y="449271"/>
            <a:ext cx="6478588" cy="5858403"/>
          </a:xfrm>
        </p:spPr>
        <p:txBody>
          <a:bodyPr/>
          <a:lstStyle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228869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329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with short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664136" y="6307675"/>
            <a:ext cx="2558301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5917259" y="6307675"/>
            <a:ext cx="6274740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3" y="3"/>
            <a:ext cx="4056060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809163" y="6441029"/>
            <a:ext cx="9588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AD0B798B-E2ED-4CE4-91F1-84BB5DF11129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26951" y="6441029"/>
            <a:ext cx="6999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1888D"/>
                </a:solidFill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49271"/>
            <a:ext cx="3602038" cy="1984905"/>
          </a:xfrm>
          <a:noFill/>
          <a:effectLst/>
        </p:spPr>
        <p:txBody>
          <a:bodyPr lIns="0" tIns="0" rIns="22860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2558874"/>
            <a:ext cx="3602038" cy="1984905"/>
          </a:xfrm>
          <a:noFill/>
          <a:effectLst/>
        </p:spPr>
        <p:txBody>
          <a:bodyPr lIns="0" tIns="0" rIns="22860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283076" y="449271"/>
            <a:ext cx="3614738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283076" y="2558874"/>
            <a:ext cx="3614738" cy="1984905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124828" y="449271"/>
            <a:ext cx="3602036" cy="1984905"/>
          </a:xfrm>
          <a:noFill/>
          <a:effectLst/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Subtitle 2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124828" y="2558874"/>
            <a:ext cx="3602036" cy="1984905"/>
          </a:xfrm>
          <a:noFill/>
          <a:effectLst/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6" name="Freeform 5"/>
          <p:cNvSpPr>
            <a:spLocks noChangeAspect="1"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7677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List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"/>
            <a:ext cx="12192000" cy="3454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09163" y="6448334"/>
            <a:ext cx="958850" cy="365125"/>
          </a:xfrm>
          <a:prstGeom prst="rect">
            <a:avLst/>
          </a:prstGeom>
        </p:spPr>
        <p:txBody>
          <a:bodyPr/>
          <a:lstStyle/>
          <a:p>
            <a:fld id="{3BDA038D-CA68-4132-AB84-EACE426EF56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4025" y="1426634"/>
            <a:ext cx="11272838" cy="115093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8" indent="0">
              <a:buNone/>
              <a:defRPr>
                <a:latin typeface="Century Gothic"/>
                <a:cs typeface="Century Gothic"/>
              </a:defRPr>
            </a:lvl2pPr>
            <a:lvl3pPr marL="914415" indent="0">
              <a:buNone/>
              <a:defRPr>
                <a:latin typeface="Century Gothic"/>
                <a:cs typeface="Century Gothic"/>
              </a:defRPr>
            </a:lvl3pPr>
            <a:lvl4pPr marL="1371623" indent="0">
              <a:buNone/>
              <a:defRPr>
                <a:latin typeface="Century Gothic"/>
                <a:cs typeface="Century Gothic"/>
              </a:defRPr>
            </a:lvl4pPr>
            <a:lvl5pPr marL="1828830" indent="0">
              <a:buNone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4026" y="3454408"/>
            <a:ext cx="2659592" cy="1025525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8" indent="0">
              <a:buNone/>
              <a:defRPr lang="en-US" smtClean="0"/>
            </a:lvl2pPr>
            <a:lvl3pPr marL="914415" indent="0">
              <a:buNone/>
              <a:defRPr lang="en-US" smtClean="0"/>
            </a:lvl3pPr>
            <a:lvl4pPr marL="1371623" indent="0">
              <a:buNone/>
              <a:defRPr lang="en-US" smtClean="0"/>
            </a:lvl4pPr>
            <a:lvl5pPr marL="182883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25814" y="3454408"/>
            <a:ext cx="2655358" cy="1025525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8" indent="0">
              <a:buNone/>
              <a:defRPr lang="en-US" smtClean="0"/>
            </a:lvl2pPr>
            <a:lvl3pPr marL="914415" indent="0">
              <a:buNone/>
              <a:defRPr lang="en-US" smtClean="0"/>
            </a:lvl3pPr>
            <a:lvl4pPr marL="1371623" indent="0">
              <a:buNone/>
              <a:defRPr lang="en-US" smtClean="0"/>
            </a:lvl4pPr>
            <a:lvl5pPr marL="182883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208184" y="3454408"/>
            <a:ext cx="2642129" cy="1025525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8" indent="0">
              <a:buNone/>
              <a:defRPr lang="en-US" smtClean="0"/>
            </a:lvl2pPr>
            <a:lvl3pPr marL="914415" indent="0">
              <a:buNone/>
              <a:defRPr lang="en-US" smtClean="0"/>
            </a:lvl3pPr>
            <a:lvl4pPr marL="1371623" indent="0">
              <a:buNone/>
              <a:defRPr lang="en-US" smtClean="0"/>
            </a:lvl4pPr>
            <a:lvl5pPr marL="182883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077325" y="3454408"/>
            <a:ext cx="2649538" cy="1025525"/>
          </a:xfrm>
        </p:spPr>
        <p:txBody>
          <a:bodyPr lIns="0" tIns="118872" rIns="0" bIns="0">
            <a:normAutofit/>
          </a:bodyPr>
          <a:lstStyle>
            <a:lvl1pPr marL="0" indent="0">
              <a:buNone/>
              <a:defRPr lang="en-US" sz="1600" smtClean="0"/>
            </a:lvl1pPr>
            <a:lvl2pPr marL="457208" indent="0">
              <a:buNone/>
              <a:defRPr lang="en-US" smtClean="0"/>
            </a:lvl2pPr>
            <a:lvl3pPr marL="914415" indent="0">
              <a:buNone/>
              <a:defRPr lang="en-US" smtClean="0"/>
            </a:lvl3pPr>
            <a:lvl4pPr marL="1371623" indent="0">
              <a:buNone/>
              <a:defRPr lang="en-US" smtClean="0"/>
            </a:lvl4pPr>
            <a:lvl5pPr marL="1828830" indent="0">
              <a:buNone/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185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09163" y="6448334"/>
            <a:ext cx="958850" cy="365125"/>
          </a:xfrm>
          <a:prstGeom prst="rect">
            <a:avLst/>
          </a:prstGeom>
        </p:spPr>
        <p:txBody>
          <a:bodyPr/>
          <a:lstStyle/>
          <a:p>
            <a:fld id="{F1EAB85F-5B53-4246-AE7F-924173943C61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5" y="1090253"/>
            <a:ext cx="5521325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4" y="4396478"/>
            <a:ext cx="552132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4" y="4900236"/>
            <a:ext cx="5521325" cy="1360864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212429" y="1090253"/>
            <a:ext cx="5514434" cy="31834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6212429" y="4396478"/>
            <a:ext cx="5514434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4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212429" y="4900236"/>
            <a:ext cx="5514434" cy="1360864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4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11272839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727402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titles/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09163" y="6448334"/>
            <a:ext cx="962557" cy="365125"/>
          </a:xfrm>
          <a:prstGeom prst="rect">
            <a:avLst/>
          </a:prstGeom>
        </p:spPr>
        <p:txBody>
          <a:bodyPr/>
          <a:lstStyle/>
          <a:p>
            <a:fld id="{FF678EDF-B5BA-4C57-85A7-EECCCB36B671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6" y="3131687"/>
            <a:ext cx="265959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6" y="3673554"/>
            <a:ext cx="2659595" cy="2574846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325813" y="1103919"/>
            <a:ext cx="2649537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325813" y="3131687"/>
            <a:ext cx="2649537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325813" y="3673554"/>
            <a:ext cx="2649537" cy="2574846"/>
          </a:xfrm>
        </p:spPr>
        <p:txBody>
          <a:bodyPr lIns="0" tIns="0" rIns="0" bIns="0" anchor="t">
            <a:noAutofit/>
          </a:bodyPr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208188" y="1103919"/>
            <a:ext cx="2642125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208188" y="3131687"/>
            <a:ext cx="2642125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6208188" y="3673554"/>
            <a:ext cx="2642125" cy="2574846"/>
          </a:xfrm>
        </p:spPr>
        <p:txBody>
          <a:bodyPr lIns="0" tIns="0" rIns="0" bIns="0" anchor="t">
            <a:noAutofit/>
          </a:bodyPr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083151" y="1103919"/>
            <a:ext cx="2643712" cy="1920875"/>
          </a:xfrm>
        </p:spPr>
        <p:txBody>
          <a:bodyPr/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9083151" y="3131687"/>
            <a:ext cx="2643712" cy="381000"/>
          </a:xfrm>
        </p:spPr>
        <p:txBody>
          <a:bodyPr lIns="0" tIns="0" rIns="0" bIns="0" anchor="b">
            <a:noAutofit/>
          </a:bodyPr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9083151" y="3673554"/>
            <a:ext cx="2643712" cy="2574846"/>
          </a:xfrm>
        </p:spPr>
        <p:txBody>
          <a:bodyPr lIns="0" tIns="0" rIns="0" bIns="0" anchor="t">
            <a:noAutofit/>
          </a:bodyPr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6" y="0"/>
            <a:ext cx="11272837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54026" y="1103919"/>
            <a:ext cx="2659596" cy="1920875"/>
          </a:xfrm>
        </p:spPr>
        <p:txBody>
          <a:bodyPr/>
          <a:lstStyle>
            <a:lvl1pPr marL="6350" indent="0"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</p:spTree>
    <p:extLst>
      <p:ext uri="{BB962C8B-B14F-4D97-AF65-F5344CB8AC3E}">
        <p14:creationId xmlns:p14="http://schemas.microsoft.com/office/powerpoint/2010/main" val="12537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283076" y="647700"/>
            <a:ext cx="3614738" cy="123825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Delete me and place client logo here…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943600"/>
            <a:ext cx="12192000" cy="9228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5" y="3690221"/>
            <a:ext cx="11272838" cy="376764"/>
          </a:xfrm>
        </p:spPr>
        <p:txBody>
          <a:bodyPr tIns="91440" bIns="91440" anchor="b" anchorCtr="0">
            <a:normAutofit/>
          </a:bodyPr>
          <a:lstStyle>
            <a:lvl1pPr marL="0" indent="0" algn="ctr">
              <a:buNone/>
              <a:defRPr sz="2000" baseline="0">
                <a:solidFill>
                  <a:srgbClr val="B5D084"/>
                </a:solidFill>
                <a:latin typeface="Century Gothic"/>
              </a:defRPr>
            </a:lvl1pPr>
            <a:lvl5pPr marL="1828830" indent="0">
              <a:buNone/>
              <a:defRPr/>
            </a:lvl5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5" y="2524935"/>
            <a:ext cx="11272838" cy="1159934"/>
          </a:xfrm>
        </p:spPr>
        <p:txBody>
          <a:bodyPr tIns="91440" bIns="91440" anchor="b" anchorCtr="0"/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Century Gothic"/>
              </a:defRPr>
            </a:lvl1pPr>
            <a:lvl5pPr marL="182883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142444"/>
            <a:ext cx="11272838" cy="242675"/>
          </a:xfrm>
        </p:spPr>
        <p:txBody>
          <a:bodyPr tIns="91440" bIns="91440" anchor="b" anchorCtr="0">
            <a:no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5pPr marL="1828830" indent="0">
              <a:buNone/>
              <a:defRPr/>
            </a:lvl5pPr>
          </a:lstStyle>
          <a:p>
            <a:pPr lvl="0"/>
            <a:r>
              <a:rPr lang="en-US" dirty="0"/>
              <a:t>Date if necessary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228600" y="6203244"/>
            <a:ext cx="1301459" cy="403577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09163" y="6448334"/>
            <a:ext cx="958850" cy="365125"/>
          </a:xfrm>
          <a:prstGeom prst="rect">
            <a:avLst/>
          </a:prstGeom>
        </p:spPr>
        <p:txBody>
          <a:bodyPr/>
          <a:lstStyle/>
          <a:p>
            <a:fld id="{52105514-2B32-4010-A986-41F8A02DEBDE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5" y="1103919"/>
            <a:ext cx="2659596" cy="1920875"/>
          </a:xfrm>
        </p:spPr>
        <p:txBody>
          <a:bodyPr/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5" y="3131687"/>
            <a:ext cx="265959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5" y="3673554"/>
            <a:ext cx="2659596" cy="2568496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325813" y="1103919"/>
            <a:ext cx="2649537" cy="1920875"/>
          </a:xfrm>
        </p:spPr>
        <p:txBody>
          <a:bodyPr/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325813" y="3131687"/>
            <a:ext cx="264953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325813" y="3673554"/>
            <a:ext cx="2649537" cy="2568496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208188" y="1103919"/>
            <a:ext cx="2642125" cy="1920875"/>
          </a:xfrm>
        </p:spPr>
        <p:txBody>
          <a:bodyPr/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208188" y="3131687"/>
            <a:ext cx="264212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6208188" y="3673554"/>
            <a:ext cx="2642125" cy="2568496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083151" y="1103919"/>
            <a:ext cx="2643712" cy="1920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9083150" y="3131687"/>
            <a:ext cx="263915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9083150" y="3673554"/>
            <a:ext cx="2639157" cy="2568496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7" name="Title 4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11272839" cy="795866"/>
          </a:xfrm>
        </p:spPr>
        <p:txBody>
          <a:bodyPr lIns="0" rIns="0">
            <a:normAutofit/>
          </a:bodyPr>
          <a:lstStyle>
            <a:lvl1pPr algn="l">
              <a:defRPr sz="2000" baseline="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454024" y="557457"/>
            <a:ext cx="11268284" cy="296991"/>
          </a:xfrm>
        </p:spPr>
        <p:txBody>
          <a:bodyPr>
            <a:normAutofit/>
          </a:bodyPr>
          <a:lstStyle>
            <a:lvl1pPr>
              <a:defRPr sz="1400" i="1" baseline="0"/>
            </a:lvl1pPr>
          </a:lstStyle>
          <a:p>
            <a:pPr marL="342906" marR="0" lvl="0" indent="-342906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Optional supporting sub-title</a:t>
            </a:r>
          </a:p>
        </p:txBody>
      </p:sp>
    </p:spTree>
    <p:extLst>
      <p:ext uri="{BB962C8B-B14F-4D97-AF65-F5344CB8AC3E}">
        <p14:creationId xmlns:p14="http://schemas.microsoft.com/office/powerpoint/2010/main" val="2112303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hotos with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09162" y="6448334"/>
            <a:ext cx="958851" cy="365125"/>
          </a:xfrm>
          <a:prstGeom prst="rect">
            <a:avLst/>
          </a:prstGeom>
        </p:spPr>
        <p:txBody>
          <a:bodyPr/>
          <a:lstStyle/>
          <a:p>
            <a:fld id="{074977D9-381E-489E-B733-866642C448A8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54025" y="1067072"/>
            <a:ext cx="1684338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366963" y="1067072"/>
            <a:ext cx="1689100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4284662" y="1067072"/>
            <a:ext cx="169068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08187" y="1067072"/>
            <a:ext cx="1689626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8129325" y="1067072"/>
            <a:ext cx="16798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0047026" y="1067072"/>
            <a:ext cx="1679837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54023" y="2370931"/>
            <a:ext cx="168433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54023" y="2912798"/>
            <a:ext cx="16843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2366965" y="2370931"/>
            <a:ext cx="1689099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366965" y="2912798"/>
            <a:ext cx="1689099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284661" y="2370931"/>
            <a:ext cx="169068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284661" y="2912798"/>
            <a:ext cx="169068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203953" y="2370931"/>
            <a:ext cx="168962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6203953" y="2912798"/>
            <a:ext cx="1689625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8131440" y="2370931"/>
            <a:ext cx="16798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8131440" y="2912798"/>
            <a:ext cx="16798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10047025" y="2370931"/>
            <a:ext cx="1679836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10047025" y="2912798"/>
            <a:ext cx="1679836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454025" y="3626610"/>
            <a:ext cx="1684335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366963" y="3626610"/>
            <a:ext cx="1689100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3" hasCustomPrompt="1"/>
          </p:nvPr>
        </p:nvSpPr>
        <p:spPr>
          <a:xfrm>
            <a:off x="4283076" y="3626610"/>
            <a:ext cx="1692274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207125" y="3626610"/>
            <a:ext cx="1690688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35" hasCustomPrompt="1"/>
          </p:nvPr>
        </p:nvSpPr>
        <p:spPr>
          <a:xfrm>
            <a:off x="8129325" y="3626610"/>
            <a:ext cx="1679838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36" hasCustomPrompt="1"/>
          </p:nvPr>
        </p:nvSpPr>
        <p:spPr>
          <a:xfrm>
            <a:off x="10042527" y="3626610"/>
            <a:ext cx="1684336" cy="12017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Illustrative Icon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454024" y="4930469"/>
            <a:ext cx="1684334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454024" y="5472336"/>
            <a:ext cx="1684334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2366965" y="4930469"/>
            <a:ext cx="1689099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2366965" y="5472336"/>
            <a:ext cx="1689099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4283074" y="4930469"/>
            <a:ext cx="1692273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4283074" y="5472336"/>
            <a:ext cx="1692273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6207125" y="4930469"/>
            <a:ext cx="169068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6207125" y="5472336"/>
            <a:ext cx="169068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8131439" y="4930469"/>
            <a:ext cx="167983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8131439" y="5472336"/>
            <a:ext cx="1679837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10042525" y="4930469"/>
            <a:ext cx="1684335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Supporting title</a:t>
            </a:r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10042525" y="5472336"/>
            <a:ext cx="1684335" cy="381000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0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bulleted list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11272838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</p:spTree>
    <p:extLst>
      <p:ext uri="{BB962C8B-B14F-4D97-AF65-F5344CB8AC3E}">
        <p14:creationId xmlns:p14="http://schemas.microsoft.com/office/powerpoint/2010/main" val="3052247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11272838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320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pPr/>
              <a:t>7/17/18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90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634069" y="45357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image.</a:t>
            </a:r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34069" y="4321384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" y="0"/>
            <a:ext cx="12191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975350" y="0"/>
            <a:ext cx="621665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770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op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430869" y="44968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30869" y="421985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6207124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092181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315972" y="11490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15972" y="872042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" y="0"/>
            <a:ext cx="12191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975350" y="3454400"/>
            <a:ext cx="6216650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868132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bottom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328737" y="10036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28737" y="726642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" y="0"/>
            <a:ext cx="12191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454400"/>
            <a:ext cx="6207124" cy="3403600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471485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righ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49799"/>
            <a:ext cx="12192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4031020" y="3912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031020" y="114275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" y="0"/>
            <a:ext cx="12191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325813" y="2523067"/>
            <a:ext cx="8866197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marR="0" indent="0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910196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left 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9"/>
            <a:ext cx="12192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28712" y="4466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28712" y="169682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" y="0"/>
            <a:ext cx="12191999" cy="685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" y="2523067"/>
            <a:ext cx="8850306" cy="1811866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697522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9"/>
            <a:ext cx="12192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52140" y="30510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52140" y="2774046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" y="0"/>
            <a:ext cx="12191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" y="5486400"/>
            <a:ext cx="12191999" cy="1371600"/>
          </a:xfrm>
          <a:solidFill>
            <a:schemeClr val="accent1"/>
          </a:solidFill>
          <a:effectLst/>
        </p:spPr>
        <p:txBody>
          <a:bodyPr lIns="457200" tIns="228600" rIns="274320" bIns="457200" anchor="t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36909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bjective/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Main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4025" y="1535113"/>
            <a:ext cx="552132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8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0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4025" y="2174875"/>
            <a:ext cx="552132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7125" y="1535113"/>
            <a:ext cx="551973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solidFill>
                  <a:srgbClr val="B5D084"/>
                </a:solidFill>
                <a:latin typeface="Century Gothic"/>
              </a:defRPr>
            </a:lvl1pPr>
            <a:lvl2pPr marL="457208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0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7125" y="2174875"/>
            <a:ext cx="5519738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Enter agenda items to cover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4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ransition (titl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49799"/>
            <a:ext cx="12192000" cy="508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430869" y="44968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Use this slide as a transition</a:t>
            </a:r>
            <a:r>
              <a:rPr lang="en-US" sz="1800" baseline="0" dirty="0"/>
              <a:t> </a:t>
            </a:r>
            <a:r>
              <a:rPr lang="en-US" sz="1800" dirty="0"/>
              <a:t>between topics.  Include a short title with supporting image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you need help licensing images to use in your presentation, email Marcom@Daugherty.com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30869" y="421985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NOTE: This</a:t>
            </a:r>
            <a:r>
              <a:rPr lang="en-US" sz="1200" baseline="0" dirty="0">
                <a:solidFill>
                  <a:schemeClr val="accent5"/>
                </a:solidFill>
              </a:rPr>
              <a:t> text will be covered by the photo.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" y="1371600"/>
            <a:ext cx="12191999" cy="548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" y="0"/>
            <a:ext cx="12191999" cy="1371600"/>
          </a:xfrm>
          <a:solidFill>
            <a:schemeClr val="accent1"/>
          </a:solidFill>
          <a:effectLst/>
        </p:spPr>
        <p:txBody>
          <a:bodyPr lIns="457200" tIns="228600" rIns="274320" bIns="228600" anchor="b" anchorCtr="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882674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ssed transition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2399"/>
            <a:ext cx="11954933" cy="6705601"/>
          </a:xfrm>
          <a:solidFill>
            <a:schemeClr val="accent1"/>
          </a:solidFill>
          <a:effectLst/>
        </p:spPr>
        <p:txBody>
          <a:bodyPr lIns="457200" tIns="457200" rIns="274320" bIns="457200" anchor="b" anchorCtr="0"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Title of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169944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righ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-4661" y="0"/>
            <a:ext cx="428773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4283076" y="4"/>
            <a:ext cx="7908924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283074" y="1571414"/>
            <a:ext cx="7908925" cy="3715172"/>
          </a:xfrm>
        </p:spPr>
        <p:txBody>
          <a:bodyPr lIns="457200" rIns="274320">
            <a:normAutofit/>
          </a:bodyPr>
          <a:lstStyle>
            <a:lvl1pPr algn="l">
              <a:defRPr sz="2400" baseline="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1097693" y="3106031"/>
            <a:ext cx="2083028" cy="645939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3161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(left title, 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" y="4"/>
            <a:ext cx="7897812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9067" y="3198465"/>
            <a:ext cx="1982480" cy="461070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" y="1571414"/>
            <a:ext cx="7895483" cy="3715172"/>
          </a:xfrm>
        </p:spPr>
        <p:txBody>
          <a:bodyPr lIns="457200" rIns="457200">
            <a:normAutofit/>
          </a:bodyPr>
          <a:lstStyle>
            <a:lvl1pPr algn="r">
              <a:defRPr sz="2400"/>
            </a:lvl1pPr>
          </a:lstStyle>
          <a:p>
            <a:r>
              <a:rPr lang="en-US" dirty="0"/>
              <a:t>Transition Slide, no picture.  Enter slide title here.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897814" y="0"/>
            <a:ext cx="429185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9002228" y="3106031"/>
            <a:ext cx="2083028" cy="645939"/>
            <a:chOff x="1942575" y="653507"/>
            <a:chExt cx="5283200" cy="1638300"/>
          </a:xfrm>
          <a:solidFill>
            <a:schemeClr val="bg1"/>
          </a:solidFill>
        </p:grpSpPr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1942575" y="653507"/>
              <a:ext cx="5283200" cy="1016000"/>
            </a:xfrm>
            <a:custGeom>
              <a:avLst/>
              <a:gdLst>
                <a:gd name="T0" fmla="*/ 376 w 3328"/>
                <a:gd name="T1" fmla="*/ 402 h 640"/>
                <a:gd name="T2" fmla="*/ 390 w 3328"/>
                <a:gd name="T3" fmla="*/ 128 h 640"/>
                <a:gd name="T4" fmla="*/ 0 w 3328"/>
                <a:gd name="T5" fmla="*/ 0 h 640"/>
                <a:gd name="T6" fmla="*/ 268 w 3328"/>
                <a:gd name="T7" fmla="*/ 112 h 640"/>
                <a:gd name="T8" fmla="*/ 312 w 3328"/>
                <a:gd name="T9" fmla="*/ 290 h 640"/>
                <a:gd name="T10" fmla="*/ 202 w 3328"/>
                <a:gd name="T11" fmla="*/ 428 h 640"/>
                <a:gd name="T12" fmla="*/ 787 w 3328"/>
                <a:gd name="T13" fmla="*/ 170 h 640"/>
                <a:gd name="T14" fmla="*/ 587 w 3328"/>
                <a:gd name="T15" fmla="*/ 132 h 640"/>
                <a:gd name="T16" fmla="*/ 557 w 3328"/>
                <a:gd name="T17" fmla="*/ 242 h 640"/>
                <a:gd name="T18" fmla="*/ 693 w 3328"/>
                <a:gd name="T19" fmla="*/ 192 h 640"/>
                <a:gd name="T20" fmla="*/ 603 w 3328"/>
                <a:gd name="T21" fmla="*/ 278 h 640"/>
                <a:gd name="T22" fmla="*/ 473 w 3328"/>
                <a:gd name="T23" fmla="*/ 398 h 640"/>
                <a:gd name="T24" fmla="*/ 597 w 3328"/>
                <a:gd name="T25" fmla="*/ 514 h 640"/>
                <a:gd name="T26" fmla="*/ 723 w 3328"/>
                <a:gd name="T27" fmla="*/ 430 h 640"/>
                <a:gd name="T28" fmla="*/ 721 w 3328"/>
                <a:gd name="T29" fmla="*/ 372 h 640"/>
                <a:gd name="T30" fmla="*/ 577 w 3328"/>
                <a:gd name="T31" fmla="*/ 436 h 640"/>
                <a:gd name="T32" fmla="*/ 591 w 3328"/>
                <a:gd name="T33" fmla="*/ 340 h 640"/>
                <a:gd name="T34" fmla="*/ 1125 w 3328"/>
                <a:gd name="T35" fmla="*/ 312 h 640"/>
                <a:gd name="T36" fmla="*/ 1053 w 3328"/>
                <a:gd name="T37" fmla="*/ 440 h 640"/>
                <a:gd name="T38" fmla="*/ 903 w 3328"/>
                <a:gd name="T39" fmla="*/ 132 h 640"/>
                <a:gd name="T40" fmla="*/ 1013 w 3328"/>
                <a:gd name="T41" fmla="*/ 514 h 640"/>
                <a:gd name="T42" fmla="*/ 1209 w 3328"/>
                <a:gd name="T43" fmla="*/ 132 h 640"/>
                <a:gd name="T44" fmla="*/ 1492 w 3328"/>
                <a:gd name="T45" fmla="*/ 126 h 640"/>
                <a:gd name="T46" fmla="*/ 1310 w 3328"/>
                <a:gd name="T47" fmla="*/ 202 h 640"/>
                <a:gd name="T48" fmla="*/ 1356 w 3328"/>
                <a:gd name="T49" fmla="*/ 324 h 640"/>
                <a:gd name="T50" fmla="*/ 1304 w 3328"/>
                <a:gd name="T51" fmla="*/ 432 h 640"/>
                <a:gd name="T52" fmla="*/ 1276 w 3328"/>
                <a:gd name="T53" fmla="*/ 540 h 640"/>
                <a:gd name="T54" fmla="*/ 1416 w 3328"/>
                <a:gd name="T55" fmla="*/ 640 h 640"/>
                <a:gd name="T56" fmla="*/ 1632 w 3328"/>
                <a:gd name="T57" fmla="*/ 580 h 640"/>
                <a:gd name="T58" fmla="*/ 1580 w 3328"/>
                <a:gd name="T59" fmla="*/ 422 h 640"/>
                <a:gd name="T60" fmla="*/ 1368 w 3328"/>
                <a:gd name="T61" fmla="*/ 378 h 640"/>
                <a:gd name="T62" fmla="*/ 1526 w 3328"/>
                <a:gd name="T63" fmla="*/ 344 h 640"/>
                <a:gd name="T64" fmla="*/ 1616 w 3328"/>
                <a:gd name="T65" fmla="*/ 236 h 640"/>
                <a:gd name="T66" fmla="*/ 1598 w 3328"/>
                <a:gd name="T67" fmla="*/ 128 h 640"/>
                <a:gd name="T68" fmla="*/ 1500 w 3328"/>
                <a:gd name="T69" fmla="*/ 292 h 640"/>
                <a:gd name="T70" fmla="*/ 1392 w 3328"/>
                <a:gd name="T71" fmla="*/ 240 h 640"/>
                <a:gd name="T72" fmla="*/ 1490 w 3328"/>
                <a:gd name="T73" fmla="*/ 182 h 640"/>
                <a:gd name="T74" fmla="*/ 1518 w 3328"/>
                <a:gd name="T75" fmla="*/ 496 h 640"/>
                <a:gd name="T76" fmla="*/ 1558 w 3328"/>
                <a:gd name="T77" fmla="*/ 562 h 640"/>
                <a:gd name="T78" fmla="*/ 1358 w 3328"/>
                <a:gd name="T79" fmla="*/ 546 h 640"/>
                <a:gd name="T80" fmla="*/ 2018 w 3328"/>
                <a:gd name="T81" fmla="*/ 250 h 640"/>
                <a:gd name="T82" fmla="*/ 1942 w 3328"/>
                <a:gd name="T83" fmla="*/ 122 h 640"/>
                <a:gd name="T84" fmla="*/ 1792 w 3328"/>
                <a:gd name="T85" fmla="*/ 0 h 640"/>
                <a:gd name="T86" fmla="*/ 1858 w 3328"/>
                <a:gd name="T87" fmla="*/ 192 h 640"/>
                <a:gd name="T88" fmla="*/ 2018 w 3328"/>
                <a:gd name="T89" fmla="*/ 506 h 640"/>
                <a:gd name="T90" fmla="*/ 2185 w 3328"/>
                <a:gd name="T91" fmla="*/ 330 h 640"/>
                <a:gd name="T92" fmla="*/ 2397 w 3328"/>
                <a:gd name="T93" fmla="*/ 176 h 640"/>
                <a:gd name="T94" fmla="*/ 2217 w 3328"/>
                <a:gd name="T95" fmla="*/ 132 h 640"/>
                <a:gd name="T96" fmla="*/ 2097 w 3328"/>
                <a:gd name="T97" fmla="*/ 300 h 640"/>
                <a:gd name="T98" fmla="*/ 2169 w 3328"/>
                <a:gd name="T99" fmla="*/ 484 h 640"/>
                <a:gd name="T100" fmla="*/ 2393 w 3328"/>
                <a:gd name="T101" fmla="*/ 468 h 640"/>
                <a:gd name="T102" fmla="*/ 2289 w 3328"/>
                <a:gd name="T103" fmla="*/ 446 h 640"/>
                <a:gd name="T104" fmla="*/ 2271 w 3328"/>
                <a:gd name="T105" fmla="*/ 184 h 640"/>
                <a:gd name="T106" fmla="*/ 2603 w 3328"/>
                <a:gd name="T107" fmla="*/ 332 h 640"/>
                <a:gd name="T108" fmla="*/ 2699 w 3328"/>
                <a:gd name="T109" fmla="*/ 120 h 640"/>
                <a:gd name="T110" fmla="*/ 2607 w 3328"/>
                <a:gd name="T111" fmla="*/ 192 h 640"/>
                <a:gd name="T112" fmla="*/ 2893 w 3328"/>
                <a:gd name="T113" fmla="*/ 428 h 640"/>
                <a:gd name="T114" fmla="*/ 2751 w 3328"/>
                <a:gd name="T115" fmla="*/ 132 h 640"/>
                <a:gd name="T116" fmla="*/ 2831 w 3328"/>
                <a:gd name="T117" fmla="*/ 492 h 640"/>
                <a:gd name="T118" fmla="*/ 3260 w 3328"/>
                <a:gd name="T119" fmla="*/ 132 h 640"/>
                <a:gd name="T120" fmla="*/ 3110 w 3328"/>
                <a:gd name="T121" fmla="*/ 562 h 640"/>
                <a:gd name="T122" fmla="*/ 3130 w 3328"/>
                <a:gd name="T123" fmla="*/ 63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8" h="640">
                  <a:moveTo>
                    <a:pt x="166" y="506"/>
                  </a:moveTo>
                  <a:lnTo>
                    <a:pt x="166" y="506"/>
                  </a:lnTo>
                  <a:lnTo>
                    <a:pt x="194" y="506"/>
                  </a:lnTo>
                  <a:lnTo>
                    <a:pt x="220" y="502"/>
                  </a:lnTo>
                  <a:lnTo>
                    <a:pt x="246" y="496"/>
                  </a:lnTo>
                  <a:lnTo>
                    <a:pt x="270" y="488"/>
                  </a:lnTo>
                  <a:lnTo>
                    <a:pt x="292" y="478"/>
                  </a:lnTo>
                  <a:lnTo>
                    <a:pt x="312" y="468"/>
                  </a:lnTo>
                  <a:lnTo>
                    <a:pt x="330" y="454"/>
                  </a:lnTo>
                  <a:lnTo>
                    <a:pt x="348" y="438"/>
                  </a:lnTo>
                  <a:lnTo>
                    <a:pt x="364" y="420"/>
                  </a:lnTo>
                  <a:lnTo>
                    <a:pt x="376" y="402"/>
                  </a:lnTo>
                  <a:lnTo>
                    <a:pt x="388" y="380"/>
                  </a:lnTo>
                  <a:lnTo>
                    <a:pt x="398" y="358"/>
                  </a:lnTo>
                  <a:lnTo>
                    <a:pt x="406" y="334"/>
                  </a:lnTo>
                  <a:lnTo>
                    <a:pt x="410" y="308"/>
                  </a:lnTo>
                  <a:lnTo>
                    <a:pt x="414" y="280"/>
                  </a:lnTo>
                  <a:lnTo>
                    <a:pt x="417" y="252"/>
                  </a:lnTo>
                  <a:lnTo>
                    <a:pt x="417" y="252"/>
                  </a:lnTo>
                  <a:lnTo>
                    <a:pt x="414" y="226"/>
                  </a:lnTo>
                  <a:lnTo>
                    <a:pt x="410" y="198"/>
                  </a:lnTo>
                  <a:lnTo>
                    <a:pt x="406" y="174"/>
                  </a:lnTo>
                  <a:lnTo>
                    <a:pt x="398" y="150"/>
                  </a:lnTo>
                  <a:lnTo>
                    <a:pt x="390" y="128"/>
                  </a:lnTo>
                  <a:lnTo>
                    <a:pt x="378" y="108"/>
                  </a:lnTo>
                  <a:lnTo>
                    <a:pt x="366" y="88"/>
                  </a:lnTo>
                  <a:lnTo>
                    <a:pt x="352" y="70"/>
                  </a:lnTo>
                  <a:lnTo>
                    <a:pt x="336" y="54"/>
                  </a:lnTo>
                  <a:lnTo>
                    <a:pt x="318" y="40"/>
                  </a:lnTo>
                  <a:lnTo>
                    <a:pt x="300" y="28"/>
                  </a:lnTo>
                  <a:lnTo>
                    <a:pt x="278" y="18"/>
                  </a:lnTo>
                  <a:lnTo>
                    <a:pt x="258" y="10"/>
                  </a:lnTo>
                  <a:lnTo>
                    <a:pt x="236" y="6"/>
                  </a:lnTo>
                  <a:lnTo>
                    <a:pt x="212" y="2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506"/>
                  </a:lnTo>
                  <a:lnTo>
                    <a:pt x="166" y="506"/>
                  </a:lnTo>
                  <a:close/>
                  <a:moveTo>
                    <a:pt x="94" y="72"/>
                  </a:moveTo>
                  <a:lnTo>
                    <a:pt x="180" y="72"/>
                  </a:lnTo>
                  <a:lnTo>
                    <a:pt x="180" y="72"/>
                  </a:lnTo>
                  <a:lnTo>
                    <a:pt x="196" y="74"/>
                  </a:lnTo>
                  <a:lnTo>
                    <a:pt x="210" y="76"/>
                  </a:lnTo>
                  <a:lnTo>
                    <a:pt x="222" y="80"/>
                  </a:lnTo>
                  <a:lnTo>
                    <a:pt x="236" y="86"/>
                  </a:lnTo>
                  <a:lnTo>
                    <a:pt x="246" y="92"/>
                  </a:lnTo>
                  <a:lnTo>
                    <a:pt x="258" y="102"/>
                  </a:lnTo>
                  <a:lnTo>
                    <a:pt x="268" y="112"/>
                  </a:lnTo>
                  <a:lnTo>
                    <a:pt x="278" y="122"/>
                  </a:lnTo>
                  <a:lnTo>
                    <a:pt x="286" y="134"/>
                  </a:lnTo>
                  <a:lnTo>
                    <a:pt x="294" y="148"/>
                  </a:lnTo>
                  <a:lnTo>
                    <a:pt x="300" y="162"/>
                  </a:lnTo>
                  <a:lnTo>
                    <a:pt x="306" y="178"/>
                  </a:lnTo>
                  <a:lnTo>
                    <a:pt x="310" y="196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14" y="270"/>
                  </a:lnTo>
                  <a:lnTo>
                    <a:pt x="312" y="290"/>
                  </a:lnTo>
                  <a:lnTo>
                    <a:pt x="310" y="308"/>
                  </a:lnTo>
                  <a:lnTo>
                    <a:pt x="304" y="326"/>
                  </a:lnTo>
                  <a:lnTo>
                    <a:pt x="300" y="342"/>
                  </a:lnTo>
                  <a:lnTo>
                    <a:pt x="292" y="356"/>
                  </a:lnTo>
                  <a:lnTo>
                    <a:pt x="284" y="370"/>
                  </a:lnTo>
                  <a:lnTo>
                    <a:pt x="276" y="382"/>
                  </a:lnTo>
                  <a:lnTo>
                    <a:pt x="266" y="394"/>
                  </a:lnTo>
                  <a:lnTo>
                    <a:pt x="254" y="404"/>
                  </a:lnTo>
                  <a:lnTo>
                    <a:pt x="242" y="412"/>
                  </a:lnTo>
                  <a:lnTo>
                    <a:pt x="230" y="420"/>
                  </a:lnTo>
                  <a:lnTo>
                    <a:pt x="216" y="424"/>
                  </a:lnTo>
                  <a:lnTo>
                    <a:pt x="202" y="428"/>
                  </a:lnTo>
                  <a:lnTo>
                    <a:pt x="186" y="432"/>
                  </a:lnTo>
                  <a:lnTo>
                    <a:pt x="170" y="432"/>
                  </a:lnTo>
                  <a:lnTo>
                    <a:pt x="94" y="432"/>
                  </a:lnTo>
                  <a:lnTo>
                    <a:pt x="94" y="72"/>
                  </a:lnTo>
                  <a:close/>
                  <a:moveTo>
                    <a:pt x="807" y="430"/>
                  </a:moveTo>
                  <a:lnTo>
                    <a:pt x="807" y="262"/>
                  </a:lnTo>
                  <a:lnTo>
                    <a:pt x="807" y="262"/>
                  </a:lnTo>
                  <a:lnTo>
                    <a:pt x="805" y="220"/>
                  </a:lnTo>
                  <a:lnTo>
                    <a:pt x="803" y="204"/>
                  </a:lnTo>
                  <a:lnTo>
                    <a:pt x="799" y="192"/>
                  </a:lnTo>
                  <a:lnTo>
                    <a:pt x="793" y="180"/>
                  </a:lnTo>
                  <a:lnTo>
                    <a:pt x="787" y="170"/>
                  </a:lnTo>
                  <a:lnTo>
                    <a:pt x="779" y="160"/>
                  </a:lnTo>
                  <a:lnTo>
                    <a:pt x="767" y="152"/>
                  </a:lnTo>
                  <a:lnTo>
                    <a:pt x="767" y="152"/>
                  </a:lnTo>
                  <a:lnTo>
                    <a:pt x="757" y="144"/>
                  </a:lnTo>
                  <a:lnTo>
                    <a:pt x="747" y="140"/>
                  </a:lnTo>
                  <a:lnTo>
                    <a:pt x="735" y="134"/>
                  </a:lnTo>
                  <a:lnTo>
                    <a:pt x="723" y="132"/>
                  </a:lnTo>
                  <a:lnTo>
                    <a:pt x="693" y="126"/>
                  </a:lnTo>
                  <a:lnTo>
                    <a:pt x="655" y="124"/>
                  </a:lnTo>
                  <a:lnTo>
                    <a:pt x="655" y="124"/>
                  </a:lnTo>
                  <a:lnTo>
                    <a:pt x="619" y="126"/>
                  </a:lnTo>
                  <a:lnTo>
                    <a:pt x="587" y="132"/>
                  </a:lnTo>
                  <a:lnTo>
                    <a:pt x="573" y="136"/>
                  </a:lnTo>
                  <a:lnTo>
                    <a:pt x="559" y="140"/>
                  </a:lnTo>
                  <a:lnTo>
                    <a:pt x="535" y="154"/>
                  </a:lnTo>
                  <a:lnTo>
                    <a:pt x="535" y="154"/>
                  </a:lnTo>
                  <a:lnTo>
                    <a:pt x="515" y="170"/>
                  </a:lnTo>
                  <a:lnTo>
                    <a:pt x="507" y="178"/>
                  </a:lnTo>
                  <a:lnTo>
                    <a:pt x="501" y="186"/>
                  </a:lnTo>
                  <a:lnTo>
                    <a:pt x="495" y="196"/>
                  </a:lnTo>
                  <a:lnTo>
                    <a:pt x="491" y="206"/>
                  </a:lnTo>
                  <a:lnTo>
                    <a:pt x="485" y="232"/>
                  </a:lnTo>
                  <a:lnTo>
                    <a:pt x="557" y="242"/>
                  </a:lnTo>
                  <a:lnTo>
                    <a:pt x="557" y="242"/>
                  </a:lnTo>
                  <a:lnTo>
                    <a:pt x="561" y="228"/>
                  </a:lnTo>
                  <a:lnTo>
                    <a:pt x="567" y="216"/>
                  </a:lnTo>
                  <a:lnTo>
                    <a:pt x="575" y="206"/>
                  </a:lnTo>
                  <a:lnTo>
                    <a:pt x="585" y="198"/>
                  </a:lnTo>
                  <a:lnTo>
                    <a:pt x="597" y="192"/>
                  </a:lnTo>
                  <a:lnTo>
                    <a:pt x="611" y="188"/>
                  </a:lnTo>
                  <a:lnTo>
                    <a:pt x="627" y="184"/>
                  </a:lnTo>
                  <a:lnTo>
                    <a:pt x="645" y="184"/>
                  </a:lnTo>
                  <a:lnTo>
                    <a:pt x="645" y="184"/>
                  </a:lnTo>
                  <a:lnTo>
                    <a:pt x="663" y="184"/>
                  </a:lnTo>
                  <a:lnTo>
                    <a:pt x="679" y="188"/>
                  </a:lnTo>
                  <a:lnTo>
                    <a:pt x="693" y="192"/>
                  </a:lnTo>
                  <a:lnTo>
                    <a:pt x="703" y="198"/>
                  </a:lnTo>
                  <a:lnTo>
                    <a:pt x="713" y="206"/>
                  </a:lnTo>
                  <a:lnTo>
                    <a:pt x="719" y="216"/>
                  </a:lnTo>
                  <a:lnTo>
                    <a:pt x="723" y="228"/>
                  </a:lnTo>
                  <a:lnTo>
                    <a:pt x="723" y="242"/>
                  </a:lnTo>
                  <a:lnTo>
                    <a:pt x="723" y="270"/>
                  </a:lnTo>
                  <a:lnTo>
                    <a:pt x="723" y="270"/>
                  </a:lnTo>
                  <a:lnTo>
                    <a:pt x="701" y="270"/>
                  </a:lnTo>
                  <a:lnTo>
                    <a:pt x="701" y="270"/>
                  </a:lnTo>
                  <a:lnTo>
                    <a:pt x="649" y="272"/>
                  </a:lnTo>
                  <a:lnTo>
                    <a:pt x="625" y="274"/>
                  </a:lnTo>
                  <a:lnTo>
                    <a:pt x="603" y="278"/>
                  </a:lnTo>
                  <a:lnTo>
                    <a:pt x="581" y="282"/>
                  </a:lnTo>
                  <a:lnTo>
                    <a:pt x="563" y="288"/>
                  </a:lnTo>
                  <a:lnTo>
                    <a:pt x="547" y="294"/>
                  </a:lnTo>
                  <a:lnTo>
                    <a:pt x="531" y="302"/>
                  </a:lnTo>
                  <a:lnTo>
                    <a:pt x="517" y="312"/>
                  </a:lnTo>
                  <a:lnTo>
                    <a:pt x="505" y="320"/>
                  </a:lnTo>
                  <a:lnTo>
                    <a:pt x="495" y="332"/>
                  </a:lnTo>
                  <a:lnTo>
                    <a:pt x="487" y="344"/>
                  </a:lnTo>
                  <a:lnTo>
                    <a:pt x="481" y="356"/>
                  </a:lnTo>
                  <a:lnTo>
                    <a:pt x="477" y="368"/>
                  </a:lnTo>
                  <a:lnTo>
                    <a:pt x="473" y="384"/>
                  </a:lnTo>
                  <a:lnTo>
                    <a:pt x="473" y="398"/>
                  </a:lnTo>
                  <a:lnTo>
                    <a:pt x="473" y="398"/>
                  </a:lnTo>
                  <a:lnTo>
                    <a:pt x="473" y="412"/>
                  </a:lnTo>
                  <a:lnTo>
                    <a:pt x="475" y="424"/>
                  </a:lnTo>
                  <a:lnTo>
                    <a:pt x="479" y="434"/>
                  </a:lnTo>
                  <a:lnTo>
                    <a:pt x="481" y="446"/>
                  </a:lnTo>
                  <a:lnTo>
                    <a:pt x="487" y="456"/>
                  </a:lnTo>
                  <a:lnTo>
                    <a:pt x="493" y="466"/>
                  </a:lnTo>
                  <a:lnTo>
                    <a:pt x="507" y="482"/>
                  </a:lnTo>
                  <a:lnTo>
                    <a:pt x="525" y="496"/>
                  </a:lnTo>
                  <a:lnTo>
                    <a:pt x="547" y="506"/>
                  </a:lnTo>
                  <a:lnTo>
                    <a:pt x="571" y="512"/>
                  </a:lnTo>
                  <a:lnTo>
                    <a:pt x="597" y="514"/>
                  </a:lnTo>
                  <a:lnTo>
                    <a:pt x="597" y="514"/>
                  </a:lnTo>
                  <a:lnTo>
                    <a:pt x="623" y="512"/>
                  </a:lnTo>
                  <a:lnTo>
                    <a:pt x="647" y="506"/>
                  </a:lnTo>
                  <a:lnTo>
                    <a:pt x="669" y="496"/>
                  </a:lnTo>
                  <a:lnTo>
                    <a:pt x="679" y="490"/>
                  </a:lnTo>
                  <a:lnTo>
                    <a:pt x="687" y="484"/>
                  </a:lnTo>
                  <a:lnTo>
                    <a:pt x="687" y="484"/>
                  </a:lnTo>
                  <a:lnTo>
                    <a:pt x="699" y="474"/>
                  </a:lnTo>
                  <a:lnTo>
                    <a:pt x="707" y="462"/>
                  </a:lnTo>
                  <a:lnTo>
                    <a:pt x="715" y="450"/>
                  </a:lnTo>
                  <a:lnTo>
                    <a:pt x="723" y="430"/>
                  </a:lnTo>
                  <a:lnTo>
                    <a:pt x="723" y="430"/>
                  </a:lnTo>
                  <a:lnTo>
                    <a:pt x="727" y="472"/>
                  </a:lnTo>
                  <a:lnTo>
                    <a:pt x="731" y="488"/>
                  </a:lnTo>
                  <a:lnTo>
                    <a:pt x="737" y="506"/>
                  </a:lnTo>
                  <a:lnTo>
                    <a:pt x="817" y="506"/>
                  </a:lnTo>
                  <a:lnTo>
                    <a:pt x="817" y="506"/>
                  </a:lnTo>
                  <a:lnTo>
                    <a:pt x="809" y="468"/>
                  </a:lnTo>
                  <a:lnTo>
                    <a:pt x="807" y="448"/>
                  </a:lnTo>
                  <a:lnTo>
                    <a:pt x="807" y="430"/>
                  </a:lnTo>
                  <a:lnTo>
                    <a:pt x="807" y="430"/>
                  </a:lnTo>
                  <a:close/>
                  <a:moveTo>
                    <a:pt x="723" y="350"/>
                  </a:moveTo>
                  <a:lnTo>
                    <a:pt x="723" y="350"/>
                  </a:lnTo>
                  <a:lnTo>
                    <a:pt x="721" y="372"/>
                  </a:lnTo>
                  <a:lnTo>
                    <a:pt x="717" y="392"/>
                  </a:lnTo>
                  <a:lnTo>
                    <a:pt x="707" y="408"/>
                  </a:lnTo>
                  <a:lnTo>
                    <a:pt x="697" y="424"/>
                  </a:lnTo>
                  <a:lnTo>
                    <a:pt x="683" y="434"/>
                  </a:lnTo>
                  <a:lnTo>
                    <a:pt x="665" y="444"/>
                  </a:lnTo>
                  <a:lnTo>
                    <a:pt x="647" y="448"/>
                  </a:lnTo>
                  <a:lnTo>
                    <a:pt x="627" y="450"/>
                  </a:lnTo>
                  <a:lnTo>
                    <a:pt x="627" y="450"/>
                  </a:lnTo>
                  <a:lnTo>
                    <a:pt x="611" y="450"/>
                  </a:lnTo>
                  <a:lnTo>
                    <a:pt x="599" y="446"/>
                  </a:lnTo>
                  <a:lnTo>
                    <a:pt x="587" y="442"/>
                  </a:lnTo>
                  <a:lnTo>
                    <a:pt x="577" y="436"/>
                  </a:lnTo>
                  <a:lnTo>
                    <a:pt x="571" y="428"/>
                  </a:lnTo>
                  <a:lnTo>
                    <a:pt x="565" y="418"/>
                  </a:lnTo>
                  <a:lnTo>
                    <a:pt x="561" y="406"/>
                  </a:lnTo>
                  <a:lnTo>
                    <a:pt x="561" y="394"/>
                  </a:lnTo>
                  <a:lnTo>
                    <a:pt x="561" y="394"/>
                  </a:lnTo>
                  <a:lnTo>
                    <a:pt x="561" y="384"/>
                  </a:lnTo>
                  <a:lnTo>
                    <a:pt x="563" y="376"/>
                  </a:lnTo>
                  <a:lnTo>
                    <a:pt x="567" y="368"/>
                  </a:lnTo>
                  <a:lnTo>
                    <a:pt x="571" y="360"/>
                  </a:lnTo>
                  <a:lnTo>
                    <a:pt x="577" y="352"/>
                  </a:lnTo>
                  <a:lnTo>
                    <a:pt x="583" y="346"/>
                  </a:lnTo>
                  <a:lnTo>
                    <a:pt x="591" y="340"/>
                  </a:lnTo>
                  <a:lnTo>
                    <a:pt x="601" y="336"/>
                  </a:lnTo>
                  <a:lnTo>
                    <a:pt x="601" y="336"/>
                  </a:lnTo>
                  <a:lnTo>
                    <a:pt x="625" y="328"/>
                  </a:lnTo>
                  <a:lnTo>
                    <a:pt x="655" y="322"/>
                  </a:lnTo>
                  <a:lnTo>
                    <a:pt x="685" y="318"/>
                  </a:lnTo>
                  <a:lnTo>
                    <a:pt x="719" y="316"/>
                  </a:lnTo>
                  <a:lnTo>
                    <a:pt x="723" y="316"/>
                  </a:lnTo>
                  <a:lnTo>
                    <a:pt x="723" y="350"/>
                  </a:lnTo>
                  <a:close/>
                  <a:moveTo>
                    <a:pt x="1209" y="132"/>
                  </a:moveTo>
                  <a:lnTo>
                    <a:pt x="1125" y="132"/>
                  </a:lnTo>
                  <a:lnTo>
                    <a:pt x="1125" y="312"/>
                  </a:lnTo>
                  <a:lnTo>
                    <a:pt x="1125" y="312"/>
                  </a:lnTo>
                  <a:lnTo>
                    <a:pt x="1125" y="338"/>
                  </a:lnTo>
                  <a:lnTo>
                    <a:pt x="1123" y="358"/>
                  </a:lnTo>
                  <a:lnTo>
                    <a:pt x="1119" y="374"/>
                  </a:lnTo>
                  <a:lnTo>
                    <a:pt x="1115" y="390"/>
                  </a:lnTo>
                  <a:lnTo>
                    <a:pt x="1115" y="390"/>
                  </a:lnTo>
                  <a:lnTo>
                    <a:pt x="1109" y="400"/>
                  </a:lnTo>
                  <a:lnTo>
                    <a:pt x="1101" y="410"/>
                  </a:lnTo>
                  <a:lnTo>
                    <a:pt x="1093" y="420"/>
                  </a:lnTo>
                  <a:lnTo>
                    <a:pt x="1085" y="428"/>
                  </a:lnTo>
                  <a:lnTo>
                    <a:pt x="1075" y="434"/>
                  </a:lnTo>
                  <a:lnTo>
                    <a:pt x="1063" y="438"/>
                  </a:lnTo>
                  <a:lnTo>
                    <a:pt x="1053" y="440"/>
                  </a:lnTo>
                  <a:lnTo>
                    <a:pt x="1041" y="442"/>
                  </a:lnTo>
                  <a:lnTo>
                    <a:pt x="1041" y="442"/>
                  </a:lnTo>
                  <a:lnTo>
                    <a:pt x="1029" y="440"/>
                  </a:lnTo>
                  <a:lnTo>
                    <a:pt x="1019" y="438"/>
                  </a:lnTo>
                  <a:lnTo>
                    <a:pt x="1009" y="432"/>
                  </a:lnTo>
                  <a:lnTo>
                    <a:pt x="1003" y="426"/>
                  </a:lnTo>
                  <a:lnTo>
                    <a:pt x="997" y="416"/>
                  </a:lnTo>
                  <a:lnTo>
                    <a:pt x="993" y="404"/>
                  </a:lnTo>
                  <a:lnTo>
                    <a:pt x="989" y="392"/>
                  </a:lnTo>
                  <a:lnTo>
                    <a:pt x="989" y="376"/>
                  </a:lnTo>
                  <a:lnTo>
                    <a:pt x="989" y="132"/>
                  </a:lnTo>
                  <a:lnTo>
                    <a:pt x="903" y="132"/>
                  </a:lnTo>
                  <a:lnTo>
                    <a:pt x="903" y="394"/>
                  </a:lnTo>
                  <a:lnTo>
                    <a:pt x="903" y="394"/>
                  </a:lnTo>
                  <a:lnTo>
                    <a:pt x="905" y="420"/>
                  </a:lnTo>
                  <a:lnTo>
                    <a:pt x="909" y="444"/>
                  </a:lnTo>
                  <a:lnTo>
                    <a:pt x="919" y="466"/>
                  </a:lnTo>
                  <a:lnTo>
                    <a:pt x="931" y="482"/>
                  </a:lnTo>
                  <a:lnTo>
                    <a:pt x="939" y="490"/>
                  </a:lnTo>
                  <a:lnTo>
                    <a:pt x="947" y="496"/>
                  </a:lnTo>
                  <a:lnTo>
                    <a:pt x="965" y="506"/>
                  </a:lnTo>
                  <a:lnTo>
                    <a:pt x="987" y="512"/>
                  </a:lnTo>
                  <a:lnTo>
                    <a:pt x="1013" y="514"/>
                  </a:lnTo>
                  <a:lnTo>
                    <a:pt x="1013" y="514"/>
                  </a:lnTo>
                  <a:lnTo>
                    <a:pt x="1035" y="512"/>
                  </a:lnTo>
                  <a:lnTo>
                    <a:pt x="1055" y="508"/>
                  </a:lnTo>
                  <a:lnTo>
                    <a:pt x="1075" y="498"/>
                  </a:lnTo>
                  <a:lnTo>
                    <a:pt x="1091" y="486"/>
                  </a:lnTo>
                  <a:lnTo>
                    <a:pt x="1091" y="486"/>
                  </a:lnTo>
                  <a:lnTo>
                    <a:pt x="1105" y="476"/>
                  </a:lnTo>
                  <a:lnTo>
                    <a:pt x="1115" y="462"/>
                  </a:lnTo>
                  <a:lnTo>
                    <a:pt x="1123" y="446"/>
                  </a:lnTo>
                  <a:lnTo>
                    <a:pt x="1131" y="426"/>
                  </a:lnTo>
                  <a:lnTo>
                    <a:pt x="1131" y="506"/>
                  </a:lnTo>
                  <a:lnTo>
                    <a:pt x="1209" y="506"/>
                  </a:lnTo>
                  <a:lnTo>
                    <a:pt x="1209" y="132"/>
                  </a:lnTo>
                  <a:close/>
                  <a:moveTo>
                    <a:pt x="1620" y="62"/>
                  </a:moveTo>
                  <a:lnTo>
                    <a:pt x="1620" y="62"/>
                  </a:lnTo>
                  <a:lnTo>
                    <a:pt x="1604" y="62"/>
                  </a:lnTo>
                  <a:lnTo>
                    <a:pt x="1588" y="66"/>
                  </a:lnTo>
                  <a:lnTo>
                    <a:pt x="1574" y="70"/>
                  </a:lnTo>
                  <a:lnTo>
                    <a:pt x="1562" y="78"/>
                  </a:lnTo>
                  <a:lnTo>
                    <a:pt x="1552" y="88"/>
                  </a:lnTo>
                  <a:lnTo>
                    <a:pt x="1544" y="100"/>
                  </a:lnTo>
                  <a:lnTo>
                    <a:pt x="1536" y="114"/>
                  </a:lnTo>
                  <a:lnTo>
                    <a:pt x="1530" y="132"/>
                  </a:lnTo>
                  <a:lnTo>
                    <a:pt x="1530" y="132"/>
                  </a:lnTo>
                  <a:lnTo>
                    <a:pt x="1492" y="126"/>
                  </a:lnTo>
                  <a:lnTo>
                    <a:pt x="1458" y="124"/>
                  </a:lnTo>
                  <a:lnTo>
                    <a:pt x="1458" y="124"/>
                  </a:lnTo>
                  <a:lnTo>
                    <a:pt x="1424" y="126"/>
                  </a:lnTo>
                  <a:lnTo>
                    <a:pt x="1394" y="132"/>
                  </a:lnTo>
                  <a:lnTo>
                    <a:pt x="1368" y="142"/>
                  </a:lnTo>
                  <a:lnTo>
                    <a:pt x="1356" y="148"/>
                  </a:lnTo>
                  <a:lnTo>
                    <a:pt x="1344" y="156"/>
                  </a:lnTo>
                  <a:lnTo>
                    <a:pt x="1336" y="162"/>
                  </a:lnTo>
                  <a:lnTo>
                    <a:pt x="1328" y="172"/>
                  </a:lnTo>
                  <a:lnTo>
                    <a:pt x="1320" y="180"/>
                  </a:lnTo>
                  <a:lnTo>
                    <a:pt x="1314" y="190"/>
                  </a:lnTo>
                  <a:lnTo>
                    <a:pt x="1310" y="202"/>
                  </a:lnTo>
                  <a:lnTo>
                    <a:pt x="1306" y="212"/>
                  </a:lnTo>
                  <a:lnTo>
                    <a:pt x="1304" y="226"/>
                  </a:lnTo>
                  <a:lnTo>
                    <a:pt x="1304" y="238"/>
                  </a:lnTo>
                  <a:lnTo>
                    <a:pt x="1304" y="238"/>
                  </a:lnTo>
                  <a:lnTo>
                    <a:pt x="1304" y="252"/>
                  </a:lnTo>
                  <a:lnTo>
                    <a:pt x="1306" y="264"/>
                  </a:lnTo>
                  <a:lnTo>
                    <a:pt x="1310" y="274"/>
                  </a:lnTo>
                  <a:lnTo>
                    <a:pt x="1316" y="286"/>
                  </a:lnTo>
                  <a:lnTo>
                    <a:pt x="1322" y="296"/>
                  </a:lnTo>
                  <a:lnTo>
                    <a:pt x="1332" y="304"/>
                  </a:lnTo>
                  <a:lnTo>
                    <a:pt x="1342" y="314"/>
                  </a:lnTo>
                  <a:lnTo>
                    <a:pt x="1356" y="324"/>
                  </a:lnTo>
                  <a:lnTo>
                    <a:pt x="1356" y="324"/>
                  </a:lnTo>
                  <a:lnTo>
                    <a:pt x="1340" y="332"/>
                  </a:lnTo>
                  <a:lnTo>
                    <a:pt x="1328" y="340"/>
                  </a:lnTo>
                  <a:lnTo>
                    <a:pt x="1318" y="348"/>
                  </a:lnTo>
                  <a:lnTo>
                    <a:pt x="1310" y="358"/>
                  </a:lnTo>
                  <a:lnTo>
                    <a:pt x="1304" y="368"/>
                  </a:lnTo>
                  <a:lnTo>
                    <a:pt x="1300" y="378"/>
                  </a:lnTo>
                  <a:lnTo>
                    <a:pt x="1296" y="390"/>
                  </a:lnTo>
                  <a:lnTo>
                    <a:pt x="1296" y="402"/>
                  </a:lnTo>
                  <a:lnTo>
                    <a:pt x="1296" y="402"/>
                  </a:lnTo>
                  <a:lnTo>
                    <a:pt x="1298" y="418"/>
                  </a:lnTo>
                  <a:lnTo>
                    <a:pt x="1304" y="432"/>
                  </a:lnTo>
                  <a:lnTo>
                    <a:pt x="1314" y="448"/>
                  </a:lnTo>
                  <a:lnTo>
                    <a:pt x="1330" y="464"/>
                  </a:lnTo>
                  <a:lnTo>
                    <a:pt x="1330" y="464"/>
                  </a:lnTo>
                  <a:lnTo>
                    <a:pt x="1316" y="472"/>
                  </a:lnTo>
                  <a:lnTo>
                    <a:pt x="1304" y="480"/>
                  </a:lnTo>
                  <a:lnTo>
                    <a:pt x="1296" y="488"/>
                  </a:lnTo>
                  <a:lnTo>
                    <a:pt x="1288" y="496"/>
                  </a:lnTo>
                  <a:lnTo>
                    <a:pt x="1282" y="506"/>
                  </a:lnTo>
                  <a:lnTo>
                    <a:pt x="1278" y="516"/>
                  </a:lnTo>
                  <a:lnTo>
                    <a:pt x="1276" y="526"/>
                  </a:lnTo>
                  <a:lnTo>
                    <a:pt x="1276" y="540"/>
                  </a:lnTo>
                  <a:lnTo>
                    <a:pt x="1276" y="540"/>
                  </a:lnTo>
                  <a:lnTo>
                    <a:pt x="1276" y="552"/>
                  </a:lnTo>
                  <a:lnTo>
                    <a:pt x="1278" y="562"/>
                  </a:lnTo>
                  <a:lnTo>
                    <a:pt x="1282" y="574"/>
                  </a:lnTo>
                  <a:lnTo>
                    <a:pt x="1288" y="584"/>
                  </a:lnTo>
                  <a:lnTo>
                    <a:pt x="1294" y="592"/>
                  </a:lnTo>
                  <a:lnTo>
                    <a:pt x="1302" y="600"/>
                  </a:lnTo>
                  <a:lnTo>
                    <a:pt x="1310" y="608"/>
                  </a:lnTo>
                  <a:lnTo>
                    <a:pt x="1322" y="616"/>
                  </a:lnTo>
                  <a:lnTo>
                    <a:pt x="1334" y="622"/>
                  </a:lnTo>
                  <a:lnTo>
                    <a:pt x="1348" y="626"/>
                  </a:lnTo>
                  <a:lnTo>
                    <a:pt x="1378" y="634"/>
                  </a:lnTo>
                  <a:lnTo>
                    <a:pt x="1416" y="640"/>
                  </a:lnTo>
                  <a:lnTo>
                    <a:pt x="1458" y="640"/>
                  </a:lnTo>
                  <a:lnTo>
                    <a:pt x="1458" y="640"/>
                  </a:lnTo>
                  <a:lnTo>
                    <a:pt x="1500" y="638"/>
                  </a:lnTo>
                  <a:lnTo>
                    <a:pt x="1520" y="636"/>
                  </a:lnTo>
                  <a:lnTo>
                    <a:pt x="1538" y="632"/>
                  </a:lnTo>
                  <a:lnTo>
                    <a:pt x="1556" y="628"/>
                  </a:lnTo>
                  <a:lnTo>
                    <a:pt x="1572" y="622"/>
                  </a:lnTo>
                  <a:lnTo>
                    <a:pt x="1586" y="616"/>
                  </a:lnTo>
                  <a:lnTo>
                    <a:pt x="1600" y="608"/>
                  </a:lnTo>
                  <a:lnTo>
                    <a:pt x="1612" y="600"/>
                  </a:lnTo>
                  <a:lnTo>
                    <a:pt x="1622" y="590"/>
                  </a:lnTo>
                  <a:lnTo>
                    <a:pt x="1632" y="580"/>
                  </a:lnTo>
                  <a:lnTo>
                    <a:pt x="1638" y="570"/>
                  </a:lnTo>
                  <a:lnTo>
                    <a:pt x="1644" y="558"/>
                  </a:lnTo>
                  <a:lnTo>
                    <a:pt x="1650" y="544"/>
                  </a:lnTo>
                  <a:lnTo>
                    <a:pt x="1652" y="532"/>
                  </a:lnTo>
                  <a:lnTo>
                    <a:pt x="1652" y="518"/>
                  </a:lnTo>
                  <a:lnTo>
                    <a:pt x="1652" y="518"/>
                  </a:lnTo>
                  <a:lnTo>
                    <a:pt x="1650" y="496"/>
                  </a:lnTo>
                  <a:lnTo>
                    <a:pt x="1644" y="476"/>
                  </a:lnTo>
                  <a:lnTo>
                    <a:pt x="1634" y="458"/>
                  </a:lnTo>
                  <a:lnTo>
                    <a:pt x="1618" y="444"/>
                  </a:lnTo>
                  <a:lnTo>
                    <a:pt x="1600" y="432"/>
                  </a:lnTo>
                  <a:lnTo>
                    <a:pt x="1580" y="422"/>
                  </a:lnTo>
                  <a:lnTo>
                    <a:pt x="1556" y="418"/>
                  </a:lnTo>
                  <a:lnTo>
                    <a:pt x="1530" y="416"/>
                  </a:lnTo>
                  <a:lnTo>
                    <a:pt x="1418" y="416"/>
                  </a:lnTo>
                  <a:lnTo>
                    <a:pt x="1418" y="416"/>
                  </a:lnTo>
                  <a:lnTo>
                    <a:pt x="1408" y="414"/>
                  </a:lnTo>
                  <a:lnTo>
                    <a:pt x="1398" y="412"/>
                  </a:lnTo>
                  <a:lnTo>
                    <a:pt x="1388" y="410"/>
                  </a:lnTo>
                  <a:lnTo>
                    <a:pt x="1382" y="406"/>
                  </a:lnTo>
                  <a:lnTo>
                    <a:pt x="1376" y="400"/>
                  </a:lnTo>
                  <a:lnTo>
                    <a:pt x="1372" y="394"/>
                  </a:lnTo>
                  <a:lnTo>
                    <a:pt x="1368" y="386"/>
                  </a:lnTo>
                  <a:lnTo>
                    <a:pt x="1368" y="378"/>
                  </a:lnTo>
                  <a:lnTo>
                    <a:pt x="1368" y="378"/>
                  </a:lnTo>
                  <a:lnTo>
                    <a:pt x="1370" y="366"/>
                  </a:lnTo>
                  <a:lnTo>
                    <a:pt x="1374" y="358"/>
                  </a:lnTo>
                  <a:lnTo>
                    <a:pt x="1382" y="350"/>
                  </a:lnTo>
                  <a:lnTo>
                    <a:pt x="1394" y="342"/>
                  </a:lnTo>
                  <a:lnTo>
                    <a:pt x="1394" y="342"/>
                  </a:lnTo>
                  <a:lnTo>
                    <a:pt x="1432" y="350"/>
                  </a:lnTo>
                  <a:lnTo>
                    <a:pt x="1448" y="352"/>
                  </a:lnTo>
                  <a:lnTo>
                    <a:pt x="1464" y="352"/>
                  </a:lnTo>
                  <a:lnTo>
                    <a:pt x="1464" y="352"/>
                  </a:lnTo>
                  <a:lnTo>
                    <a:pt x="1496" y="350"/>
                  </a:lnTo>
                  <a:lnTo>
                    <a:pt x="1526" y="344"/>
                  </a:lnTo>
                  <a:lnTo>
                    <a:pt x="1552" y="334"/>
                  </a:lnTo>
                  <a:lnTo>
                    <a:pt x="1562" y="326"/>
                  </a:lnTo>
                  <a:lnTo>
                    <a:pt x="1574" y="320"/>
                  </a:lnTo>
                  <a:lnTo>
                    <a:pt x="1582" y="312"/>
                  </a:lnTo>
                  <a:lnTo>
                    <a:pt x="1590" y="302"/>
                  </a:lnTo>
                  <a:lnTo>
                    <a:pt x="1598" y="294"/>
                  </a:lnTo>
                  <a:lnTo>
                    <a:pt x="1604" y="284"/>
                  </a:lnTo>
                  <a:lnTo>
                    <a:pt x="1608" y="272"/>
                  </a:lnTo>
                  <a:lnTo>
                    <a:pt x="1612" y="260"/>
                  </a:lnTo>
                  <a:lnTo>
                    <a:pt x="1614" y="248"/>
                  </a:lnTo>
                  <a:lnTo>
                    <a:pt x="1616" y="236"/>
                  </a:lnTo>
                  <a:lnTo>
                    <a:pt x="1616" y="236"/>
                  </a:lnTo>
                  <a:lnTo>
                    <a:pt x="1614" y="226"/>
                  </a:lnTo>
                  <a:lnTo>
                    <a:pt x="1612" y="214"/>
                  </a:lnTo>
                  <a:lnTo>
                    <a:pt x="1610" y="204"/>
                  </a:lnTo>
                  <a:lnTo>
                    <a:pt x="1606" y="194"/>
                  </a:lnTo>
                  <a:lnTo>
                    <a:pt x="1600" y="186"/>
                  </a:lnTo>
                  <a:lnTo>
                    <a:pt x="1592" y="176"/>
                  </a:lnTo>
                  <a:lnTo>
                    <a:pt x="1572" y="156"/>
                  </a:lnTo>
                  <a:lnTo>
                    <a:pt x="1572" y="156"/>
                  </a:lnTo>
                  <a:lnTo>
                    <a:pt x="1582" y="140"/>
                  </a:lnTo>
                  <a:lnTo>
                    <a:pt x="1586" y="136"/>
                  </a:lnTo>
                  <a:lnTo>
                    <a:pt x="1592" y="132"/>
                  </a:lnTo>
                  <a:lnTo>
                    <a:pt x="1598" y="128"/>
                  </a:lnTo>
                  <a:lnTo>
                    <a:pt x="1606" y="126"/>
                  </a:lnTo>
                  <a:lnTo>
                    <a:pt x="1626" y="126"/>
                  </a:lnTo>
                  <a:lnTo>
                    <a:pt x="1652" y="126"/>
                  </a:lnTo>
                  <a:lnTo>
                    <a:pt x="1652" y="62"/>
                  </a:lnTo>
                  <a:lnTo>
                    <a:pt x="1620" y="62"/>
                  </a:lnTo>
                  <a:close/>
                  <a:moveTo>
                    <a:pt x="1528" y="242"/>
                  </a:moveTo>
                  <a:lnTo>
                    <a:pt x="1528" y="242"/>
                  </a:lnTo>
                  <a:lnTo>
                    <a:pt x="1528" y="254"/>
                  </a:lnTo>
                  <a:lnTo>
                    <a:pt x="1524" y="266"/>
                  </a:lnTo>
                  <a:lnTo>
                    <a:pt x="1518" y="276"/>
                  </a:lnTo>
                  <a:lnTo>
                    <a:pt x="1510" y="286"/>
                  </a:lnTo>
                  <a:lnTo>
                    <a:pt x="1500" y="292"/>
                  </a:lnTo>
                  <a:lnTo>
                    <a:pt x="1490" y="298"/>
                  </a:lnTo>
                  <a:lnTo>
                    <a:pt x="1476" y="300"/>
                  </a:lnTo>
                  <a:lnTo>
                    <a:pt x="1460" y="302"/>
                  </a:lnTo>
                  <a:lnTo>
                    <a:pt x="1460" y="302"/>
                  </a:lnTo>
                  <a:lnTo>
                    <a:pt x="1446" y="300"/>
                  </a:lnTo>
                  <a:lnTo>
                    <a:pt x="1432" y="298"/>
                  </a:lnTo>
                  <a:lnTo>
                    <a:pt x="1420" y="292"/>
                  </a:lnTo>
                  <a:lnTo>
                    <a:pt x="1410" y="284"/>
                  </a:lnTo>
                  <a:lnTo>
                    <a:pt x="1402" y="276"/>
                  </a:lnTo>
                  <a:lnTo>
                    <a:pt x="1396" y="266"/>
                  </a:lnTo>
                  <a:lnTo>
                    <a:pt x="1392" y="254"/>
                  </a:lnTo>
                  <a:lnTo>
                    <a:pt x="1392" y="240"/>
                  </a:lnTo>
                  <a:lnTo>
                    <a:pt x="1392" y="240"/>
                  </a:lnTo>
                  <a:lnTo>
                    <a:pt x="1392" y="226"/>
                  </a:lnTo>
                  <a:lnTo>
                    <a:pt x="1396" y="214"/>
                  </a:lnTo>
                  <a:lnTo>
                    <a:pt x="1402" y="204"/>
                  </a:lnTo>
                  <a:lnTo>
                    <a:pt x="1410" y="194"/>
                  </a:lnTo>
                  <a:lnTo>
                    <a:pt x="1420" y="188"/>
                  </a:lnTo>
                  <a:lnTo>
                    <a:pt x="1434" y="182"/>
                  </a:lnTo>
                  <a:lnTo>
                    <a:pt x="1446" y="178"/>
                  </a:lnTo>
                  <a:lnTo>
                    <a:pt x="1462" y="178"/>
                  </a:lnTo>
                  <a:lnTo>
                    <a:pt x="1462" y="178"/>
                  </a:lnTo>
                  <a:lnTo>
                    <a:pt x="1476" y="178"/>
                  </a:lnTo>
                  <a:lnTo>
                    <a:pt x="1490" y="182"/>
                  </a:lnTo>
                  <a:lnTo>
                    <a:pt x="1500" y="186"/>
                  </a:lnTo>
                  <a:lnTo>
                    <a:pt x="1510" y="192"/>
                  </a:lnTo>
                  <a:lnTo>
                    <a:pt x="1518" y="202"/>
                  </a:lnTo>
                  <a:lnTo>
                    <a:pt x="1524" y="212"/>
                  </a:lnTo>
                  <a:lnTo>
                    <a:pt x="1526" y="224"/>
                  </a:lnTo>
                  <a:lnTo>
                    <a:pt x="1528" y="238"/>
                  </a:lnTo>
                  <a:lnTo>
                    <a:pt x="1528" y="238"/>
                  </a:lnTo>
                  <a:lnTo>
                    <a:pt x="1528" y="242"/>
                  </a:lnTo>
                  <a:lnTo>
                    <a:pt x="1528" y="242"/>
                  </a:lnTo>
                  <a:close/>
                  <a:moveTo>
                    <a:pt x="1428" y="496"/>
                  </a:moveTo>
                  <a:lnTo>
                    <a:pt x="1518" y="496"/>
                  </a:lnTo>
                  <a:lnTo>
                    <a:pt x="1518" y="496"/>
                  </a:lnTo>
                  <a:lnTo>
                    <a:pt x="1530" y="496"/>
                  </a:lnTo>
                  <a:lnTo>
                    <a:pt x="1540" y="498"/>
                  </a:lnTo>
                  <a:lnTo>
                    <a:pt x="1550" y="502"/>
                  </a:lnTo>
                  <a:lnTo>
                    <a:pt x="1558" y="506"/>
                  </a:lnTo>
                  <a:lnTo>
                    <a:pt x="1564" y="512"/>
                  </a:lnTo>
                  <a:lnTo>
                    <a:pt x="1568" y="518"/>
                  </a:lnTo>
                  <a:lnTo>
                    <a:pt x="1572" y="524"/>
                  </a:lnTo>
                  <a:lnTo>
                    <a:pt x="1572" y="534"/>
                  </a:lnTo>
                  <a:lnTo>
                    <a:pt x="1572" y="534"/>
                  </a:lnTo>
                  <a:lnTo>
                    <a:pt x="1572" y="544"/>
                  </a:lnTo>
                  <a:lnTo>
                    <a:pt x="1566" y="554"/>
                  </a:lnTo>
                  <a:lnTo>
                    <a:pt x="1558" y="562"/>
                  </a:lnTo>
                  <a:lnTo>
                    <a:pt x="1548" y="570"/>
                  </a:lnTo>
                  <a:lnTo>
                    <a:pt x="1534" y="576"/>
                  </a:lnTo>
                  <a:lnTo>
                    <a:pt x="1518" y="580"/>
                  </a:lnTo>
                  <a:lnTo>
                    <a:pt x="1498" y="582"/>
                  </a:lnTo>
                  <a:lnTo>
                    <a:pt x="1474" y="582"/>
                  </a:lnTo>
                  <a:lnTo>
                    <a:pt x="1474" y="582"/>
                  </a:lnTo>
                  <a:lnTo>
                    <a:pt x="1446" y="582"/>
                  </a:lnTo>
                  <a:lnTo>
                    <a:pt x="1422" y="578"/>
                  </a:lnTo>
                  <a:lnTo>
                    <a:pt x="1402" y="572"/>
                  </a:lnTo>
                  <a:lnTo>
                    <a:pt x="1384" y="566"/>
                  </a:lnTo>
                  <a:lnTo>
                    <a:pt x="1368" y="556"/>
                  </a:lnTo>
                  <a:lnTo>
                    <a:pt x="1358" y="546"/>
                  </a:lnTo>
                  <a:lnTo>
                    <a:pt x="1352" y="532"/>
                  </a:lnTo>
                  <a:lnTo>
                    <a:pt x="1350" y="518"/>
                  </a:lnTo>
                  <a:lnTo>
                    <a:pt x="1350" y="518"/>
                  </a:lnTo>
                  <a:lnTo>
                    <a:pt x="1350" y="510"/>
                  </a:lnTo>
                  <a:lnTo>
                    <a:pt x="1354" y="502"/>
                  </a:lnTo>
                  <a:lnTo>
                    <a:pt x="1358" y="494"/>
                  </a:lnTo>
                  <a:lnTo>
                    <a:pt x="1368" y="486"/>
                  </a:lnTo>
                  <a:lnTo>
                    <a:pt x="1368" y="486"/>
                  </a:lnTo>
                  <a:lnTo>
                    <a:pt x="1400" y="494"/>
                  </a:lnTo>
                  <a:lnTo>
                    <a:pt x="1428" y="496"/>
                  </a:lnTo>
                  <a:lnTo>
                    <a:pt x="1428" y="496"/>
                  </a:lnTo>
                  <a:close/>
                  <a:moveTo>
                    <a:pt x="2018" y="250"/>
                  </a:moveTo>
                  <a:lnTo>
                    <a:pt x="2018" y="250"/>
                  </a:lnTo>
                  <a:lnTo>
                    <a:pt x="2016" y="218"/>
                  </a:lnTo>
                  <a:lnTo>
                    <a:pt x="2010" y="192"/>
                  </a:lnTo>
                  <a:lnTo>
                    <a:pt x="2006" y="180"/>
                  </a:lnTo>
                  <a:lnTo>
                    <a:pt x="2002" y="168"/>
                  </a:lnTo>
                  <a:lnTo>
                    <a:pt x="1996" y="158"/>
                  </a:lnTo>
                  <a:lnTo>
                    <a:pt x="1990" y="150"/>
                  </a:lnTo>
                  <a:lnTo>
                    <a:pt x="1982" y="142"/>
                  </a:lnTo>
                  <a:lnTo>
                    <a:pt x="1974" y="136"/>
                  </a:lnTo>
                  <a:lnTo>
                    <a:pt x="1964" y="130"/>
                  </a:lnTo>
                  <a:lnTo>
                    <a:pt x="1954" y="126"/>
                  </a:lnTo>
                  <a:lnTo>
                    <a:pt x="1942" y="122"/>
                  </a:lnTo>
                  <a:lnTo>
                    <a:pt x="1930" y="120"/>
                  </a:lnTo>
                  <a:lnTo>
                    <a:pt x="1904" y="118"/>
                  </a:lnTo>
                  <a:lnTo>
                    <a:pt x="1904" y="118"/>
                  </a:lnTo>
                  <a:lnTo>
                    <a:pt x="1884" y="118"/>
                  </a:lnTo>
                  <a:lnTo>
                    <a:pt x="1866" y="122"/>
                  </a:lnTo>
                  <a:lnTo>
                    <a:pt x="1850" y="128"/>
                  </a:lnTo>
                  <a:lnTo>
                    <a:pt x="1836" y="136"/>
                  </a:lnTo>
                  <a:lnTo>
                    <a:pt x="1824" y="148"/>
                  </a:lnTo>
                  <a:lnTo>
                    <a:pt x="1812" y="162"/>
                  </a:lnTo>
                  <a:lnTo>
                    <a:pt x="1802" y="178"/>
                  </a:lnTo>
                  <a:lnTo>
                    <a:pt x="1792" y="198"/>
                  </a:lnTo>
                  <a:lnTo>
                    <a:pt x="1792" y="0"/>
                  </a:lnTo>
                  <a:lnTo>
                    <a:pt x="1708" y="0"/>
                  </a:lnTo>
                  <a:lnTo>
                    <a:pt x="1708" y="506"/>
                  </a:lnTo>
                  <a:lnTo>
                    <a:pt x="1792" y="506"/>
                  </a:lnTo>
                  <a:lnTo>
                    <a:pt x="1792" y="312"/>
                  </a:lnTo>
                  <a:lnTo>
                    <a:pt x="1792" y="312"/>
                  </a:lnTo>
                  <a:lnTo>
                    <a:pt x="1794" y="284"/>
                  </a:lnTo>
                  <a:lnTo>
                    <a:pt x="1798" y="260"/>
                  </a:lnTo>
                  <a:lnTo>
                    <a:pt x="1806" y="240"/>
                  </a:lnTo>
                  <a:lnTo>
                    <a:pt x="1814" y="222"/>
                  </a:lnTo>
                  <a:lnTo>
                    <a:pt x="1826" y="208"/>
                  </a:lnTo>
                  <a:lnTo>
                    <a:pt x="1840" y="198"/>
                  </a:lnTo>
                  <a:lnTo>
                    <a:pt x="1858" y="192"/>
                  </a:lnTo>
                  <a:lnTo>
                    <a:pt x="1876" y="190"/>
                  </a:lnTo>
                  <a:lnTo>
                    <a:pt x="1876" y="190"/>
                  </a:lnTo>
                  <a:lnTo>
                    <a:pt x="1890" y="192"/>
                  </a:lnTo>
                  <a:lnTo>
                    <a:pt x="1900" y="194"/>
                  </a:lnTo>
                  <a:lnTo>
                    <a:pt x="1910" y="200"/>
                  </a:lnTo>
                  <a:lnTo>
                    <a:pt x="1918" y="208"/>
                  </a:lnTo>
                  <a:lnTo>
                    <a:pt x="1926" y="218"/>
                  </a:lnTo>
                  <a:lnTo>
                    <a:pt x="1930" y="230"/>
                  </a:lnTo>
                  <a:lnTo>
                    <a:pt x="1932" y="246"/>
                  </a:lnTo>
                  <a:lnTo>
                    <a:pt x="1934" y="262"/>
                  </a:lnTo>
                  <a:lnTo>
                    <a:pt x="1934" y="506"/>
                  </a:lnTo>
                  <a:lnTo>
                    <a:pt x="2018" y="506"/>
                  </a:lnTo>
                  <a:lnTo>
                    <a:pt x="2018" y="250"/>
                  </a:lnTo>
                  <a:close/>
                  <a:moveTo>
                    <a:pt x="2275" y="448"/>
                  </a:moveTo>
                  <a:lnTo>
                    <a:pt x="2275" y="448"/>
                  </a:lnTo>
                  <a:lnTo>
                    <a:pt x="2253" y="446"/>
                  </a:lnTo>
                  <a:lnTo>
                    <a:pt x="2237" y="440"/>
                  </a:lnTo>
                  <a:lnTo>
                    <a:pt x="2221" y="432"/>
                  </a:lnTo>
                  <a:lnTo>
                    <a:pt x="2209" y="418"/>
                  </a:lnTo>
                  <a:lnTo>
                    <a:pt x="2197" y="404"/>
                  </a:lnTo>
                  <a:lnTo>
                    <a:pt x="2191" y="384"/>
                  </a:lnTo>
                  <a:lnTo>
                    <a:pt x="2187" y="364"/>
                  </a:lnTo>
                  <a:lnTo>
                    <a:pt x="2185" y="338"/>
                  </a:lnTo>
                  <a:lnTo>
                    <a:pt x="2185" y="330"/>
                  </a:lnTo>
                  <a:lnTo>
                    <a:pt x="2441" y="330"/>
                  </a:lnTo>
                  <a:lnTo>
                    <a:pt x="2441" y="330"/>
                  </a:lnTo>
                  <a:lnTo>
                    <a:pt x="2441" y="320"/>
                  </a:lnTo>
                  <a:lnTo>
                    <a:pt x="2441" y="320"/>
                  </a:lnTo>
                  <a:lnTo>
                    <a:pt x="2441" y="298"/>
                  </a:lnTo>
                  <a:lnTo>
                    <a:pt x="2439" y="276"/>
                  </a:lnTo>
                  <a:lnTo>
                    <a:pt x="2435" y="256"/>
                  </a:lnTo>
                  <a:lnTo>
                    <a:pt x="2431" y="238"/>
                  </a:lnTo>
                  <a:lnTo>
                    <a:pt x="2423" y="220"/>
                  </a:lnTo>
                  <a:lnTo>
                    <a:pt x="2415" y="204"/>
                  </a:lnTo>
                  <a:lnTo>
                    <a:pt x="2407" y="190"/>
                  </a:lnTo>
                  <a:lnTo>
                    <a:pt x="2397" y="176"/>
                  </a:lnTo>
                  <a:lnTo>
                    <a:pt x="2385" y="166"/>
                  </a:lnTo>
                  <a:lnTo>
                    <a:pt x="2371" y="154"/>
                  </a:lnTo>
                  <a:lnTo>
                    <a:pt x="2357" y="146"/>
                  </a:lnTo>
                  <a:lnTo>
                    <a:pt x="2343" y="138"/>
                  </a:lnTo>
                  <a:lnTo>
                    <a:pt x="2327" y="132"/>
                  </a:lnTo>
                  <a:lnTo>
                    <a:pt x="2309" y="128"/>
                  </a:lnTo>
                  <a:lnTo>
                    <a:pt x="2291" y="126"/>
                  </a:lnTo>
                  <a:lnTo>
                    <a:pt x="2273" y="124"/>
                  </a:lnTo>
                  <a:lnTo>
                    <a:pt x="2273" y="124"/>
                  </a:lnTo>
                  <a:lnTo>
                    <a:pt x="2253" y="126"/>
                  </a:lnTo>
                  <a:lnTo>
                    <a:pt x="2235" y="128"/>
                  </a:lnTo>
                  <a:lnTo>
                    <a:pt x="2217" y="132"/>
                  </a:lnTo>
                  <a:lnTo>
                    <a:pt x="2201" y="138"/>
                  </a:lnTo>
                  <a:lnTo>
                    <a:pt x="2185" y="146"/>
                  </a:lnTo>
                  <a:lnTo>
                    <a:pt x="2171" y="156"/>
                  </a:lnTo>
                  <a:lnTo>
                    <a:pt x="2157" y="166"/>
                  </a:lnTo>
                  <a:lnTo>
                    <a:pt x="2145" y="178"/>
                  </a:lnTo>
                  <a:lnTo>
                    <a:pt x="2135" y="192"/>
                  </a:lnTo>
                  <a:lnTo>
                    <a:pt x="2125" y="208"/>
                  </a:lnTo>
                  <a:lnTo>
                    <a:pt x="2117" y="224"/>
                  </a:lnTo>
                  <a:lnTo>
                    <a:pt x="2109" y="240"/>
                  </a:lnTo>
                  <a:lnTo>
                    <a:pt x="2103" y="260"/>
                  </a:lnTo>
                  <a:lnTo>
                    <a:pt x="2099" y="278"/>
                  </a:lnTo>
                  <a:lnTo>
                    <a:pt x="2097" y="300"/>
                  </a:lnTo>
                  <a:lnTo>
                    <a:pt x="2097" y="320"/>
                  </a:lnTo>
                  <a:lnTo>
                    <a:pt x="2097" y="320"/>
                  </a:lnTo>
                  <a:lnTo>
                    <a:pt x="2097" y="342"/>
                  </a:lnTo>
                  <a:lnTo>
                    <a:pt x="2099" y="362"/>
                  </a:lnTo>
                  <a:lnTo>
                    <a:pt x="2103" y="382"/>
                  </a:lnTo>
                  <a:lnTo>
                    <a:pt x="2109" y="400"/>
                  </a:lnTo>
                  <a:lnTo>
                    <a:pt x="2115" y="418"/>
                  </a:lnTo>
                  <a:lnTo>
                    <a:pt x="2123" y="434"/>
                  </a:lnTo>
                  <a:lnTo>
                    <a:pt x="2133" y="448"/>
                  </a:lnTo>
                  <a:lnTo>
                    <a:pt x="2143" y="462"/>
                  </a:lnTo>
                  <a:lnTo>
                    <a:pt x="2155" y="474"/>
                  </a:lnTo>
                  <a:lnTo>
                    <a:pt x="2169" y="484"/>
                  </a:lnTo>
                  <a:lnTo>
                    <a:pt x="2183" y="494"/>
                  </a:lnTo>
                  <a:lnTo>
                    <a:pt x="2199" y="500"/>
                  </a:lnTo>
                  <a:lnTo>
                    <a:pt x="2215" y="506"/>
                  </a:lnTo>
                  <a:lnTo>
                    <a:pt x="2231" y="510"/>
                  </a:lnTo>
                  <a:lnTo>
                    <a:pt x="2251" y="514"/>
                  </a:lnTo>
                  <a:lnTo>
                    <a:pt x="2269" y="514"/>
                  </a:lnTo>
                  <a:lnTo>
                    <a:pt x="2269" y="514"/>
                  </a:lnTo>
                  <a:lnTo>
                    <a:pt x="2299" y="512"/>
                  </a:lnTo>
                  <a:lnTo>
                    <a:pt x="2327" y="506"/>
                  </a:lnTo>
                  <a:lnTo>
                    <a:pt x="2351" y="498"/>
                  </a:lnTo>
                  <a:lnTo>
                    <a:pt x="2375" y="484"/>
                  </a:lnTo>
                  <a:lnTo>
                    <a:pt x="2393" y="468"/>
                  </a:lnTo>
                  <a:lnTo>
                    <a:pt x="2411" y="448"/>
                  </a:lnTo>
                  <a:lnTo>
                    <a:pt x="2425" y="424"/>
                  </a:lnTo>
                  <a:lnTo>
                    <a:pt x="2435" y="398"/>
                  </a:lnTo>
                  <a:lnTo>
                    <a:pt x="2359" y="386"/>
                  </a:lnTo>
                  <a:lnTo>
                    <a:pt x="2359" y="386"/>
                  </a:lnTo>
                  <a:lnTo>
                    <a:pt x="2353" y="402"/>
                  </a:lnTo>
                  <a:lnTo>
                    <a:pt x="2345" y="414"/>
                  </a:lnTo>
                  <a:lnTo>
                    <a:pt x="2335" y="426"/>
                  </a:lnTo>
                  <a:lnTo>
                    <a:pt x="2327" y="434"/>
                  </a:lnTo>
                  <a:lnTo>
                    <a:pt x="2315" y="440"/>
                  </a:lnTo>
                  <a:lnTo>
                    <a:pt x="2303" y="444"/>
                  </a:lnTo>
                  <a:lnTo>
                    <a:pt x="2289" y="446"/>
                  </a:lnTo>
                  <a:lnTo>
                    <a:pt x="2275" y="448"/>
                  </a:lnTo>
                  <a:lnTo>
                    <a:pt x="2275" y="448"/>
                  </a:lnTo>
                  <a:close/>
                  <a:moveTo>
                    <a:pt x="2185" y="276"/>
                  </a:moveTo>
                  <a:lnTo>
                    <a:pt x="2185" y="276"/>
                  </a:lnTo>
                  <a:lnTo>
                    <a:pt x="2189" y="254"/>
                  </a:lnTo>
                  <a:lnTo>
                    <a:pt x="2195" y="236"/>
                  </a:lnTo>
                  <a:lnTo>
                    <a:pt x="2203" y="220"/>
                  </a:lnTo>
                  <a:lnTo>
                    <a:pt x="2213" y="208"/>
                  </a:lnTo>
                  <a:lnTo>
                    <a:pt x="2223" y="198"/>
                  </a:lnTo>
                  <a:lnTo>
                    <a:pt x="2237" y="190"/>
                  </a:lnTo>
                  <a:lnTo>
                    <a:pt x="2253" y="186"/>
                  </a:lnTo>
                  <a:lnTo>
                    <a:pt x="2271" y="184"/>
                  </a:lnTo>
                  <a:lnTo>
                    <a:pt x="2271" y="184"/>
                  </a:lnTo>
                  <a:lnTo>
                    <a:pt x="2287" y="186"/>
                  </a:lnTo>
                  <a:lnTo>
                    <a:pt x="2303" y="190"/>
                  </a:lnTo>
                  <a:lnTo>
                    <a:pt x="2317" y="198"/>
                  </a:lnTo>
                  <a:lnTo>
                    <a:pt x="2329" y="208"/>
                  </a:lnTo>
                  <a:lnTo>
                    <a:pt x="2339" y="222"/>
                  </a:lnTo>
                  <a:lnTo>
                    <a:pt x="2347" y="238"/>
                  </a:lnTo>
                  <a:lnTo>
                    <a:pt x="2351" y="256"/>
                  </a:lnTo>
                  <a:lnTo>
                    <a:pt x="2353" y="276"/>
                  </a:lnTo>
                  <a:lnTo>
                    <a:pt x="2185" y="276"/>
                  </a:lnTo>
                  <a:close/>
                  <a:moveTo>
                    <a:pt x="2603" y="332"/>
                  </a:moveTo>
                  <a:lnTo>
                    <a:pt x="2603" y="332"/>
                  </a:lnTo>
                  <a:lnTo>
                    <a:pt x="2605" y="306"/>
                  </a:lnTo>
                  <a:lnTo>
                    <a:pt x="2609" y="282"/>
                  </a:lnTo>
                  <a:lnTo>
                    <a:pt x="2619" y="262"/>
                  </a:lnTo>
                  <a:lnTo>
                    <a:pt x="2631" y="244"/>
                  </a:lnTo>
                  <a:lnTo>
                    <a:pt x="2645" y="230"/>
                  </a:lnTo>
                  <a:lnTo>
                    <a:pt x="2663" y="220"/>
                  </a:lnTo>
                  <a:lnTo>
                    <a:pt x="2683" y="214"/>
                  </a:lnTo>
                  <a:lnTo>
                    <a:pt x="2705" y="212"/>
                  </a:lnTo>
                  <a:lnTo>
                    <a:pt x="2709" y="212"/>
                  </a:lnTo>
                  <a:lnTo>
                    <a:pt x="2709" y="122"/>
                  </a:lnTo>
                  <a:lnTo>
                    <a:pt x="2709" y="122"/>
                  </a:lnTo>
                  <a:lnTo>
                    <a:pt x="2699" y="120"/>
                  </a:lnTo>
                  <a:lnTo>
                    <a:pt x="2699" y="120"/>
                  </a:lnTo>
                  <a:lnTo>
                    <a:pt x="2687" y="122"/>
                  </a:lnTo>
                  <a:lnTo>
                    <a:pt x="2677" y="124"/>
                  </a:lnTo>
                  <a:lnTo>
                    <a:pt x="2665" y="128"/>
                  </a:lnTo>
                  <a:lnTo>
                    <a:pt x="2655" y="134"/>
                  </a:lnTo>
                  <a:lnTo>
                    <a:pt x="2655" y="134"/>
                  </a:lnTo>
                  <a:lnTo>
                    <a:pt x="2645" y="142"/>
                  </a:lnTo>
                  <a:lnTo>
                    <a:pt x="2635" y="150"/>
                  </a:lnTo>
                  <a:lnTo>
                    <a:pt x="2627" y="158"/>
                  </a:lnTo>
                  <a:lnTo>
                    <a:pt x="2619" y="168"/>
                  </a:lnTo>
                  <a:lnTo>
                    <a:pt x="2613" y="180"/>
                  </a:lnTo>
                  <a:lnTo>
                    <a:pt x="2607" y="192"/>
                  </a:lnTo>
                  <a:lnTo>
                    <a:pt x="2595" y="222"/>
                  </a:lnTo>
                  <a:lnTo>
                    <a:pt x="2595" y="132"/>
                  </a:lnTo>
                  <a:lnTo>
                    <a:pt x="2519" y="132"/>
                  </a:lnTo>
                  <a:lnTo>
                    <a:pt x="2519" y="506"/>
                  </a:lnTo>
                  <a:lnTo>
                    <a:pt x="2603" y="506"/>
                  </a:lnTo>
                  <a:lnTo>
                    <a:pt x="2603" y="332"/>
                  </a:lnTo>
                  <a:close/>
                  <a:moveTo>
                    <a:pt x="2942" y="442"/>
                  </a:moveTo>
                  <a:lnTo>
                    <a:pt x="2942" y="442"/>
                  </a:lnTo>
                  <a:lnTo>
                    <a:pt x="2926" y="440"/>
                  </a:lnTo>
                  <a:lnTo>
                    <a:pt x="2911" y="438"/>
                  </a:lnTo>
                  <a:lnTo>
                    <a:pt x="2901" y="434"/>
                  </a:lnTo>
                  <a:lnTo>
                    <a:pt x="2893" y="428"/>
                  </a:lnTo>
                  <a:lnTo>
                    <a:pt x="2887" y="420"/>
                  </a:lnTo>
                  <a:lnTo>
                    <a:pt x="2883" y="410"/>
                  </a:lnTo>
                  <a:lnTo>
                    <a:pt x="2881" y="396"/>
                  </a:lnTo>
                  <a:lnTo>
                    <a:pt x="2881" y="380"/>
                  </a:lnTo>
                  <a:lnTo>
                    <a:pt x="2881" y="198"/>
                  </a:lnTo>
                  <a:lnTo>
                    <a:pt x="2956" y="198"/>
                  </a:lnTo>
                  <a:lnTo>
                    <a:pt x="2956" y="132"/>
                  </a:lnTo>
                  <a:lnTo>
                    <a:pt x="2881" y="132"/>
                  </a:lnTo>
                  <a:lnTo>
                    <a:pt x="2881" y="28"/>
                  </a:lnTo>
                  <a:lnTo>
                    <a:pt x="2811" y="36"/>
                  </a:lnTo>
                  <a:lnTo>
                    <a:pt x="2803" y="132"/>
                  </a:lnTo>
                  <a:lnTo>
                    <a:pt x="2751" y="132"/>
                  </a:lnTo>
                  <a:lnTo>
                    <a:pt x="2751" y="198"/>
                  </a:lnTo>
                  <a:lnTo>
                    <a:pt x="2799" y="198"/>
                  </a:lnTo>
                  <a:lnTo>
                    <a:pt x="2799" y="392"/>
                  </a:lnTo>
                  <a:lnTo>
                    <a:pt x="2799" y="392"/>
                  </a:lnTo>
                  <a:lnTo>
                    <a:pt x="2799" y="424"/>
                  </a:lnTo>
                  <a:lnTo>
                    <a:pt x="2803" y="450"/>
                  </a:lnTo>
                  <a:lnTo>
                    <a:pt x="2807" y="460"/>
                  </a:lnTo>
                  <a:lnTo>
                    <a:pt x="2811" y="468"/>
                  </a:lnTo>
                  <a:lnTo>
                    <a:pt x="2817" y="476"/>
                  </a:lnTo>
                  <a:lnTo>
                    <a:pt x="2823" y="484"/>
                  </a:lnTo>
                  <a:lnTo>
                    <a:pt x="2823" y="484"/>
                  </a:lnTo>
                  <a:lnTo>
                    <a:pt x="2831" y="492"/>
                  </a:lnTo>
                  <a:lnTo>
                    <a:pt x="2839" y="496"/>
                  </a:lnTo>
                  <a:lnTo>
                    <a:pt x="2859" y="506"/>
                  </a:lnTo>
                  <a:lnTo>
                    <a:pt x="2881" y="512"/>
                  </a:lnTo>
                  <a:lnTo>
                    <a:pt x="2903" y="514"/>
                  </a:lnTo>
                  <a:lnTo>
                    <a:pt x="2903" y="514"/>
                  </a:lnTo>
                  <a:lnTo>
                    <a:pt x="2930" y="512"/>
                  </a:lnTo>
                  <a:lnTo>
                    <a:pt x="2964" y="506"/>
                  </a:lnTo>
                  <a:lnTo>
                    <a:pt x="2964" y="440"/>
                  </a:lnTo>
                  <a:lnTo>
                    <a:pt x="2964" y="440"/>
                  </a:lnTo>
                  <a:lnTo>
                    <a:pt x="2942" y="442"/>
                  </a:lnTo>
                  <a:lnTo>
                    <a:pt x="2942" y="442"/>
                  </a:lnTo>
                  <a:close/>
                  <a:moveTo>
                    <a:pt x="3260" y="132"/>
                  </a:moveTo>
                  <a:lnTo>
                    <a:pt x="3182" y="378"/>
                  </a:lnTo>
                  <a:lnTo>
                    <a:pt x="3092" y="132"/>
                  </a:lnTo>
                  <a:lnTo>
                    <a:pt x="3004" y="132"/>
                  </a:lnTo>
                  <a:lnTo>
                    <a:pt x="3132" y="484"/>
                  </a:lnTo>
                  <a:lnTo>
                    <a:pt x="3132" y="484"/>
                  </a:lnTo>
                  <a:lnTo>
                    <a:pt x="3138" y="506"/>
                  </a:lnTo>
                  <a:lnTo>
                    <a:pt x="3138" y="506"/>
                  </a:lnTo>
                  <a:lnTo>
                    <a:pt x="3138" y="520"/>
                  </a:lnTo>
                  <a:lnTo>
                    <a:pt x="3134" y="532"/>
                  </a:lnTo>
                  <a:lnTo>
                    <a:pt x="3128" y="544"/>
                  </a:lnTo>
                  <a:lnTo>
                    <a:pt x="3120" y="554"/>
                  </a:lnTo>
                  <a:lnTo>
                    <a:pt x="3110" y="562"/>
                  </a:lnTo>
                  <a:lnTo>
                    <a:pt x="3100" y="568"/>
                  </a:lnTo>
                  <a:lnTo>
                    <a:pt x="3086" y="572"/>
                  </a:lnTo>
                  <a:lnTo>
                    <a:pt x="3072" y="572"/>
                  </a:lnTo>
                  <a:lnTo>
                    <a:pt x="3072" y="572"/>
                  </a:lnTo>
                  <a:lnTo>
                    <a:pt x="3032" y="572"/>
                  </a:lnTo>
                  <a:lnTo>
                    <a:pt x="3032" y="638"/>
                  </a:lnTo>
                  <a:lnTo>
                    <a:pt x="3032" y="638"/>
                  </a:lnTo>
                  <a:lnTo>
                    <a:pt x="3080" y="640"/>
                  </a:lnTo>
                  <a:lnTo>
                    <a:pt x="3080" y="640"/>
                  </a:lnTo>
                  <a:lnTo>
                    <a:pt x="3098" y="640"/>
                  </a:lnTo>
                  <a:lnTo>
                    <a:pt x="3116" y="636"/>
                  </a:lnTo>
                  <a:lnTo>
                    <a:pt x="3130" y="630"/>
                  </a:lnTo>
                  <a:lnTo>
                    <a:pt x="3144" y="622"/>
                  </a:lnTo>
                  <a:lnTo>
                    <a:pt x="3154" y="610"/>
                  </a:lnTo>
                  <a:lnTo>
                    <a:pt x="3166" y="596"/>
                  </a:lnTo>
                  <a:lnTo>
                    <a:pt x="3174" y="578"/>
                  </a:lnTo>
                  <a:lnTo>
                    <a:pt x="3182" y="558"/>
                  </a:lnTo>
                  <a:lnTo>
                    <a:pt x="3328" y="132"/>
                  </a:lnTo>
                  <a:lnTo>
                    <a:pt x="326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1942575" y="1983832"/>
              <a:ext cx="5137150" cy="307975"/>
            </a:xfrm>
            <a:custGeom>
              <a:avLst/>
              <a:gdLst>
                <a:gd name="T0" fmla="*/ 156 w 3236"/>
                <a:gd name="T1" fmla="*/ 138 h 194"/>
                <a:gd name="T2" fmla="*/ 146 w 3236"/>
                <a:gd name="T3" fmla="*/ 52 h 194"/>
                <a:gd name="T4" fmla="*/ 0 w 3236"/>
                <a:gd name="T5" fmla="*/ 190 h 194"/>
                <a:gd name="T6" fmla="*/ 106 w 3236"/>
                <a:gd name="T7" fmla="*/ 72 h 194"/>
                <a:gd name="T8" fmla="*/ 122 w 3236"/>
                <a:gd name="T9" fmla="*/ 130 h 194"/>
                <a:gd name="T10" fmla="*/ 298 w 3236"/>
                <a:gd name="T11" fmla="*/ 192 h 194"/>
                <a:gd name="T12" fmla="*/ 326 w 3236"/>
                <a:gd name="T13" fmla="*/ 134 h 194"/>
                <a:gd name="T14" fmla="*/ 238 w 3236"/>
                <a:gd name="T15" fmla="*/ 134 h 194"/>
                <a:gd name="T16" fmla="*/ 264 w 3236"/>
                <a:gd name="T17" fmla="*/ 192 h 194"/>
                <a:gd name="T18" fmla="*/ 551 w 3236"/>
                <a:gd name="T19" fmla="*/ 138 h 194"/>
                <a:gd name="T20" fmla="*/ 449 w 3236"/>
                <a:gd name="T21" fmla="*/ 62 h 194"/>
                <a:gd name="T22" fmla="*/ 545 w 3236"/>
                <a:gd name="T23" fmla="*/ 24 h 194"/>
                <a:gd name="T24" fmla="*/ 414 w 3236"/>
                <a:gd name="T25" fmla="*/ 44 h 194"/>
                <a:gd name="T26" fmla="*/ 509 w 3236"/>
                <a:gd name="T27" fmla="*/ 124 h 194"/>
                <a:gd name="T28" fmla="*/ 453 w 3236"/>
                <a:gd name="T29" fmla="*/ 158 h 194"/>
                <a:gd name="T30" fmla="*/ 603 w 3236"/>
                <a:gd name="T31" fmla="*/ 4 h 194"/>
                <a:gd name="T32" fmla="*/ 921 w 3236"/>
                <a:gd name="T33" fmla="*/ 190 h 194"/>
                <a:gd name="T34" fmla="*/ 1177 w 3236"/>
                <a:gd name="T35" fmla="*/ 194 h 194"/>
                <a:gd name="T36" fmla="*/ 1239 w 3236"/>
                <a:gd name="T37" fmla="*/ 116 h 194"/>
                <a:gd name="T38" fmla="*/ 1139 w 3236"/>
                <a:gd name="T39" fmla="*/ 52 h 194"/>
                <a:gd name="T40" fmla="*/ 1207 w 3236"/>
                <a:gd name="T41" fmla="*/ 8 h 194"/>
                <a:gd name="T42" fmla="*/ 1107 w 3236"/>
                <a:gd name="T43" fmla="*/ 56 h 194"/>
                <a:gd name="T44" fmla="*/ 1211 w 3236"/>
                <a:gd name="T45" fmla="*/ 140 h 194"/>
                <a:gd name="T46" fmla="*/ 1099 w 3236"/>
                <a:gd name="T47" fmla="*/ 164 h 194"/>
                <a:gd name="T48" fmla="*/ 1416 w 3236"/>
                <a:gd name="T49" fmla="*/ 170 h 194"/>
                <a:gd name="T50" fmla="*/ 1366 w 3236"/>
                <a:gd name="T51" fmla="*/ 82 h 194"/>
                <a:gd name="T52" fmla="*/ 1364 w 3236"/>
                <a:gd name="T53" fmla="*/ 32 h 194"/>
                <a:gd name="T54" fmla="*/ 1316 w 3236"/>
                <a:gd name="T55" fmla="*/ 10 h 194"/>
                <a:gd name="T56" fmla="*/ 1324 w 3236"/>
                <a:gd name="T57" fmla="*/ 104 h 194"/>
                <a:gd name="T58" fmla="*/ 1374 w 3236"/>
                <a:gd name="T59" fmla="*/ 162 h 194"/>
                <a:gd name="T60" fmla="*/ 1360 w 3236"/>
                <a:gd name="T61" fmla="*/ 194 h 194"/>
                <a:gd name="T62" fmla="*/ 1696 w 3236"/>
                <a:gd name="T63" fmla="*/ 126 h 194"/>
                <a:gd name="T64" fmla="*/ 1594 w 3236"/>
                <a:gd name="T65" fmla="*/ 52 h 194"/>
                <a:gd name="T66" fmla="*/ 1678 w 3236"/>
                <a:gd name="T67" fmla="*/ 14 h 194"/>
                <a:gd name="T68" fmla="*/ 1560 w 3236"/>
                <a:gd name="T69" fmla="*/ 56 h 194"/>
                <a:gd name="T70" fmla="*/ 1664 w 3236"/>
                <a:gd name="T71" fmla="*/ 132 h 194"/>
                <a:gd name="T72" fmla="*/ 1574 w 3236"/>
                <a:gd name="T73" fmla="*/ 140 h 194"/>
                <a:gd name="T74" fmla="*/ 1904 w 3236"/>
                <a:gd name="T75" fmla="*/ 166 h 194"/>
                <a:gd name="T76" fmla="*/ 1856 w 3236"/>
                <a:gd name="T77" fmla="*/ 2 h 194"/>
                <a:gd name="T78" fmla="*/ 1740 w 3236"/>
                <a:gd name="T79" fmla="*/ 118 h 194"/>
                <a:gd name="T80" fmla="*/ 1798 w 3236"/>
                <a:gd name="T81" fmla="*/ 152 h 194"/>
                <a:gd name="T82" fmla="*/ 1808 w 3236"/>
                <a:gd name="T83" fmla="*/ 36 h 194"/>
                <a:gd name="T84" fmla="*/ 1898 w 3236"/>
                <a:gd name="T85" fmla="*/ 98 h 194"/>
                <a:gd name="T86" fmla="*/ 2016 w 3236"/>
                <a:gd name="T87" fmla="*/ 160 h 194"/>
                <a:gd name="T88" fmla="*/ 2313 w 3236"/>
                <a:gd name="T89" fmla="*/ 110 h 194"/>
                <a:gd name="T90" fmla="*/ 2233 w 3236"/>
                <a:gd name="T91" fmla="*/ 164 h 194"/>
                <a:gd name="T92" fmla="*/ 2153 w 3236"/>
                <a:gd name="T93" fmla="*/ 130 h 194"/>
                <a:gd name="T94" fmla="*/ 2505 w 3236"/>
                <a:gd name="T95" fmla="*/ 4 h 194"/>
                <a:gd name="T96" fmla="*/ 2771 w 3236"/>
                <a:gd name="T97" fmla="*/ 186 h 194"/>
                <a:gd name="T98" fmla="*/ 2787 w 3236"/>
                <a:gd name="T99" fmla="*/ 18 h 194"/>
                <a:gd name="T100" fmla="*/ 2635 w 3236"/>
                <a:gd name="T101" fmla="*/ 98 h 194"/>
                <a:gd name="T102" fmla="*/ 2719 w 3236"/>
                <a:gd name="T103" fmla="*/ 162 h 194"/>
                <a:gd name="T104" fmla="*/ 2687 w 3236"/>
                <a:gd name="T105" fmla="*/ 50 h 194"/>
                <a:gd name="T106" fmla="*/ 2795 w 3236"/>
                <a:gd name="T107" fmla="*/ 98 h 194"/>
                <a:gd name="T108" fmla="*/ 2914 w 3236"/>
                <a:gd name="T109" fmla="*/ 190 h 194"/>
                <a:gd name="T110" fmla="*/ 3196 w 3236"/>
                <a:gd name="T111" fmla="*/ 190 h 194"/>
                <a:gd name="T112" fmla="*/ 3212 w 3236"/>
                <a:gd name="T113" fmla="*/ 96 h 194"/>
                <a:gd name="T114" fmla="*/ 3150 w 3236"/>
                <a:gd name="T115" fmla="*/ 32 h 194"/>
                <a:gd name="T116" fmla="*/ 3162 w 3236"/>
                <a:gd name="T117" fmla="*/ 2 h 194"/>
                <a:gd name="T118" fmla="*/ 3108 w 3236"/>
                <a:gd name="T119" fmla="*/ 86 h 194"/>
                <a:gd name="T120" fmla="*/ 3202 w 3236"/>
                <a:gd name="T121" fmla="*/ 146 h 194"/>
                <a:gd name="T122" fmla="*/ 3128 w 3236"/>
                <a:gd name="T123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36" h="194">
                  <a:moveTo>
                    <a:pt x="0" y="190"/>
                  </a:moveTo>
                  <a:lnTo>
                    <a:pt x="86" y="190"/>
                  </a:lnTo>
                  <a:lnTo>
                    <a:pt x="86" y="190"/>
                  </a:lnTo>
                  <a:lnTo>
                    <a:pt x="102" y="190"/>
                  </a:lnTo>
                  <a:lnTo>
                    <a:pt x="114" y="188"/>
                  </a:lnTo>
                  <a:lnTo>
                    <a:pt x="126" y="184"/>
                  </a:lnTo>
                  <a:lnTo>
                    <a:pt x="136" y="178"/>
                  </a:lnTo>
                  <a:lnTo>
                    <a:pt x="144" y="170"/>
                  </a:lnTo>
                  <a:lnTo>
                    <a:pt x="150" y="162"/>
                  </a:lnTo>
                  <a:lnTo>
                    <a:pt x="154" y="152"/>
                  </a:lnTo>
                  <a:lnTo>
                    <a:pt x="156" y="14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4" y="130"/>
                  </a:lnTo>
                  <a:lnTo>
                    <a:pt x="152" y="122"/>
                  </a:lnTo>
                  <a:lnTo>
                    <a:pt x="150" y="116"/>
                  </a:lnTo>
                  <a:lnTo>
                    <a:pt x="146" y="110"/>
                  </a:lnTo>
                  <a:lnTo>
                    <a:pt x="140" y="104"/>
                  </a:lnTo>
                  <a:lnTo>
                    <a:pt x="134" y="100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8" y="88"/>
                  </a:lnTo>
                  <a:lnTo>
                    <a:pt x="136" y="78"/>
                  </a:lnTo>
                  <a:lnTo>
                    <a:pt x="142" y="66"/>
                  </a:lnTo>
                  <a:lnTo>
                    <a:pt x="144" y="60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4" y="42"/>
                  </a:lnTo>
                  <a:lnTo>
                    <a:pt x="142" y="34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2" y="8"/>
                  </a:lnTo>
                  <a:lnTo>
                    <a:pt x="98" y="6"/>
                  </a:lnTo>
                  <a:lnTo>
                    <a:pt x="84" y="4"/>
                  </a:lnTo>
                  <a:lnTo>
                    <a:pt x="0" y="4"/>
                  </a:lnTo>
                  <a:lnTo>
                    <a:pt x="0" y="190"/>
                  </a:lnTo>
                  <a:close/>
                  <a:moveTo>
                    <a:pt x="32" y="82"/>
                  </a:moveTo>
                  <a:lnTo>
                    <a:pt x="32" y="34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94" y="34"/>
                  </a:lnTo>
                  <a:lnTo>
                    <a:pt x="104" y="40"/>
                  </a:lnTo>
                  <a:lnTo>
                    <a:pt x="110" y="4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2" y="64"/>
                  </a:lnTo>
                  <a:lnTo>
                    <a:pt x="110" y="68"/>
                  </a:lnTo>
                  <a:lnTo>
                    <a:pt x="106" y="72"/>
                  </a:lnTo>
                  <a:lnTo>
                    <a:pt x="102" y="76"/>
                  </a:lnTo>
                  <a:lnTo>
                    <a:pt x="92" y="82"/>
                  </a:lnTo>
                  <a:lnTo>
                    <a:pt x="78" y="82"/>
                  </a:lnTo>
                  <a:lnTo>
                    <a:pt x="32" y="82"/>
                  </a:lnTo>
                  <a:close/>
                  <a:moveTo>
                    <a:pt x="32" y="162"/>
                  </a:moveTo>
                  <a:lnTo>
                    <a:pt x="32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102" y="112"/>
                  </a:lnTo>
                  <a:lnTo>
                    <a:pt x="114" y="118"/>
                  </a:lnTo>
                  <a:lnTo>
                    <a:pt x="118" y="120"/>
                  </a:lnTo>
                  <a:lnTo>
                    <a:pt x="120" y="124"/>
                  </a:lnTo>
                  <a:lnTo>
                    <a:pt x="122" y="130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42"/>
                  </a:lnTo>
                  <a:lnTo>
                    <a:pt x="120" y="148"/>
                  </a:lnTo>
                  <a:lnTo>
                    <a:pt x="118" y="152"/>
                  </a:lnTo>
                  <a:lnTo>
                    <a:pt x="114" y="156"/>
                  </a:lnTo>
                  <a:lnTo>
                    <a:pt x="102" y="160"/>
                  </a:lnTo>
                  <a:lnTo>
                    <a:pt x="86" y="162"/>
                  </a:lnTo>
                  <a:lnTo>
                    <a:pt x="32" y="162"/>
                  </a:lnTo>
                  <a:close/>
                  <a:moveTo>
                    <a:pt x="282" y="194"/>
                  </a:moveTo>
                  <a:lnTo>
                    <a:pt x="282" y="194"/>
                  </a:lnTo>
                  <a:lnTo>
                    <a:pt x="298" y="192"/>
                  </a:lnTo>
                  <a:lnTo>
                    <a:pt x="314" y="188"/>
                  </a:lnTo>
                  <a:lnTo>
                    <a:pt x="328" y="182"/>
                  </a:lnTo>
                  <a:lnTo>
                    <a:pt x="340" y="172"/>
                  </a:lnTo>
                  <a:lnTo>
                    <a:pt x="350" y="160"/>
                  </a:lnTo>
                  <a:lnTo>
                    <a:pt x="356" y="146"/>
                  </a:lnTo>
                  <a:lnTo>
                    <a:pt x="360" y="130"/>
                  </a:lnTo>
                  <a:lnTo>
                    <a:pt x="362" y="110"/>
                  </a:lnTo>
                  <a:lnTo>
                    <a:pt x="362" y="4"/>
                  </a:lnTo>
                  <a:lnTo>
                    <a:pt x="328" y="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24"/>
                  </a:lnTo>
                  <a:lnTo>
                    <a:pt x="326" y="134"/>
                  </a:lnTo>
                  <a:lnTo>
                    <a:pt x="322" y="144"/>
                  </a:lnTo>
                  <a:lnTo>
                    <a:pt x="316" y="150"/>
                  </a:lnTo>
                  <a:lnTo>
                    <a:pt x="310" y="156"/>
                  </a:lnTo>
                  <a:lnTo>
                    <a:pt x="302" y="160"/>
                  </a:lnTo>
                  <a:lnTo>
                    <a:pt x="292" y="162"/>
                  </a:lnTo>
                  <a:lnTo>
                    <a:pt x="282" y="164"/>
                  </a:lnTo>
                  <a:lnTo>
                    <a:pt x="282" y="164"/>
                  </a:lnTo>
                  <a:lnTo>
                    <a:pt x="272" y="162"/>
                  </a:lnTo>
                  <a:lnTo>
                    <a:pt x="262" y="160"/>
                  </a:lnTo>
                  <a:lnTo>
                    <a:pt x="254" y="156"/>
                  </a:lnTo>
                  <a:lnTo>
                    <a:pt x="248" y="150"/>
                  </a:lnTo>
                  <a:lnTo>
                    <a:pt x="242" y="142"/>
                  </a:lnTo>
                  <a:lnTo>
                    <a:pt x="238" y="134"/>
                  </a:lnTo>
                  <a:lnTo>
                    <a:pt x="236" y="122"/>
                  </a:lnTo>
                  <a:lnTo>
                    <a:pt x="234" y="110"/>
                  </a:lnTo>
                  <a:lnTo>
                    <a:pt x="234" y="4"/>
                  </a:lnTo>
                  <a:lnTo>
                    <a:pt x="202" y="4"/>
                  </a:lnTo>
                  <a:lnTo>
                    <a:pt x="202" y="112"/>
                  </a:lnTo>
                  <a:lnTo>
                    <a:pt x="202" y="112"/>
                  </a:lnTo>
                  <a:lnTo>
                    <a:pt x="204" y="130"/>
                  </a:lnTo>
                  <a:lnTo>
                    <a:pt x="208" y="148"/>
                  </a:lnTo>
                  <a:lnTo>
                    <a:pt x="214" y="162"/>
                  </a:lnTo>
                  <a:lnTo>
                    <a:pt x="224" y="172"/>
                  </a:lnTo>
                  <a:lnTo>
                    <a:pt x="234" y="182"/>
                  </a:lnTo>
                  <a:lnTo>
                    <a:pt x="248" y="188"/>
                  </a:lnTo>
                  <a:lnTo>
                    <a:pt x="264" y="192"/>
                  </a:lnTo>
                  <a:lnTo>
                    <a:pt x="282" y="194"/>
                  </a:lnTo>
                  <a:lnTo>
                    <a:pt x="282" y="194"/>
                  </a:lnTo>
                  <a:close/>
                  <a:moveTo>
                    <a:pt x="485" y="194"/>
                  </a:moveTo>
                  <a:lnTo>
                    <a:pt x="485" y="194"/>
                  </a:lnTo>
                  <a:lnTo>
                    <a:pt x="499" y="192"/>
                  </a:lnTo>
                  <a:lnTo>
                    <a:pt x="511" y="190"/>
                  </a:lnTo>
                  <a:lnTo>
                    <a:pt x="523" y="184"/>
                  </a:lnTo>
                  <a:lnTo>
                    <a:pt x="533" y="178"/>
                  </a:lnTo>
                  <a:lnTo>
                    <a:pt x="539" y="170"/>
                  </a:lnTo>
                  <a:lnTo>
                    <a:pt x="545" y="160"/>
                  </a:lnTo>
                  <a:lnTo>
                    <a:pt x="549" y="150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51" y="138"/>
                  </a:lnTo>
                  <a:lnTo>
                    <a:pt x="549" y="126"/>
                  </a:lnTo>
                  <a:lnTo>
                    <a:pt x="547" y="116"/>
                  </a:lnTo>
                  <a:lnTo>
                    <a:pt x="543" y="108"/>
                  </a:lnTo>
                  <a:lnTo>
                    <a:pt x="535" y="102"/>
                  </a:lnTo>
                  <a:lnTo>
                    <a:pt x="527" y="96"/>
                  </a:lnTo>
                  <a:lnTo>
                    <a:pt x="517" y="90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69" y="76"/>
                  </a:lnTo>
                  <a:lnTo>
                    <a:pt x="455" y="70"/>
                  </a:lnTo>
                  <a:lnTo>
                    <a:pt x="451" y="66"/>
                  </a:lnTo>
                  <a:lnTo>
                    <a:pt x="449" y="62"/>
                  </a:lnTo>
                  <a:lnTo>
                    <a:pt x="447" y="54"/>
                  </a:lnTo>
                  <a:lnTo>
                    <a:pt x="447" y="52"/>
                  </a:lnTo>
                  <a:lnTo>
                    <a:pt x="447" y="52"/>
                  </a:lnTo>
                  <a:lnTo>
                    <a:pt x="449" y="44"/>
                  </a:lnTo>
                  <a:lnTo>
                    <a:pt x="455" y="36"/>
                  </a:lnTo>
                  <a:lnTo>
                    <a:pt x="463" y="32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489" y="32"/>
                  </a:lnTo>
                  <a:lnTo>
                    <a:pt x="503" y="36"/>
                  </a:lnTo>
                  <a:lnTo>
                    <a:pt x="515" y="42"/>
                  </a:lnTo>
                  <a:lnTo>
                    <a:pt x="527" y="50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31" y="14"/>
                  </a:lnTo>
                  <a:lnTo>
                    <a:pt x="515" y="8"/>
                  </a:lnTo>
                  <a:lnTo>
                    <a:pt x="497" y="4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63" y="2"/>
                  </a:lnTo>
                  <a:lnTo>
                    <a:pt x="451" y="6"/>
                  </a:lnTo>
                  <a:lnTo>
                    <a:pt x="441" y="10"/>
                  </a:lnTo>
                  <a:lnTo>
                    <a:pt x="431" y="16"/>
                  </a:lnTo>
                  <a:lnTo>
                    <a:pt x="425" y="24"/>
                  </a:lnTo>
                  <a:lnTo>
                    <a:pt x="419" y="34"/>
                  </a:lnTo>
                  <a:lnTo>
                    <a:pt x="414" y="44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2" y="56"/>
                  </a:lnTo>
                  <a:lnTo>
                    <a:pt x="414" y="68"/>
                  </a:lnTo>
                  <a:lnTo>
                    <a:pt x="417" y="78"/>
                  </a:lnTo>
                  <a:lnTo>
                    <a:pt x="423" y="86"/>
                  </a:lnTo>
                  <a:lnTo>
                    <a:pt x="429" y="94"/>
                  </a:lnTo>
                  <a:lnTo>
                    <a:pt x="439" y="98"/>
                  </a:lnTo>
                  <a:lnTo>
                    <a:pt x="449" y="104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97" y="118"/>
                  </a:lnTo>
                  <a:lnTo>
                    <a:pt x="509" y="124"/>
                  </a:lnTo>
                  <a:lnTo>
                    <a:pt x="513" y="128"/>
                  </a:lnTo>
                  <a:lnTo>
                    <a:pt x="517" y="132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0"/>
                  </a:lnTo>
                  <a:lnTo>
                    <a:pt x="517" y="146"/>
                  </a:lnTo>
                  <a:lnTo>
                    <a:pt x="515" y="150"/>
                  </a:lnTo>
                  <a:lnTo>
                    <a:pt x="509" y="158"/>
                  </a:lnTo>
                  <a:lnTo>
                    <a:pt x="499" y="162"/>
                  </a:lnTo>
                  <a:lnTo>
                    <a:pt x="485" y="164"/>
                  </a:lnTo>
                  <a:lnTo>
                    <a:pt x="485" y="164"/>
                  </a:lnTo>
                  <a:lnTo>
                    <a:pt x="469" y="162"/>
                  </a:lnTo>
                  <a:lnTo>
                    <a:pt x="453" y="158"/>
                  </a:lnTo>
                  <a:lnTo>
                    <a:pt x="439" y="150"/>
                  </a:lnTo>
                  <a:lnTo>
                    <a:pt x="425" y="140"/>
                  </a:lnTo>
                  <a:lnTo>
                    <a:pt x="406" y="164"/>
                  </a:lnTo>
                  <a:lnTo>
                    <a:pt x="406" y="164"/>
                  </a:lnTo>
                  <a:lnTo>
                    <a:pt x="423" y="176"/>
                  </a:lnTo>
                  <a:lnTo>
                    <a:pt x="443" y="186"/>
                  </a:lnTo>
                  <a:lnTo>
                    <a:pt x="463" y="192"/>
                  </a:lnTo>
                  <a:lnTo>
                    <a:pt x="485" y="194"/>
                  </a:lnTo>
                  <a:lnTo>
                    <a:pt x="485" y="194"/>
                  </a:lnTo>
                  <a:close/>
                  <a:moveTo>
                    <a:pt x="603" y="190"/>
                  </a:moveTo>
                  <a:lnTo>
                    <a:pt x="635" y="190"/>
                  </a:lnTo>
                  <a:lnTo>
                    <a:pt x="635" y="4"/>
                  </a:lnTo>
                  <a:lnTo>
                    <a:pt x="603" y="4"/>
                  </a:lnTo>
                  <a:lnTo>
                    <a:pt x="603" y="190"/>
                  </a:lnTo>
                  <a:close/>
                  <a:moveTo>
                    <a:pt x="697" y="190"/>
                  </a:moveTo>
                  <a:lnTo>
                    <a:pt x="729" y="190"/>
                  </a:lnTo>
                  <a:lnTo>
                    <a:pt x="729" y="58"/>
                  </a:lnTo>
                  <a:lnTo>
                    <a:pt x="831" y="190"/>
                  </a:lnTo>
                  <a:lnTo>
                    <a:pt x="859" y="190"/>
                  </a:lnTo>
                  <a:lnTo>
                    <a:pt x="859" y="4"/>
                  </a:lnTo>
                  <a:lnTo>
                    <a:pt x="827" y="4"/>
                  </a:lnTo>
                  <a:lnTo>
                    <a:pt x="827" y="134"/>
                  </a:lnTo>
                  <a:lnTo>
                    <a:pt x="727" y="4"/>
                  </a:lnTo>
                  <a:lnTo>
                    <a:pt x="697" y="4"/>
                  </a:lnTo>
                  <a:lnTo>
                    <a:pt x="697" y="190"/>
                  </a:lnTo>
                  <a:close/>
                  <a:moveTo>
                    <a:pt x="921" y="190"/>
                  </a:moveTo>
                  <a:lnTo>
                    <a:pt x="1061" y="190"/>
                  </a:lnTo>
                  <a:lnTo>
                    <a:pt x="1061" y="162"/>
                  </a:lnTo>
                  <a:lnTo>
                    <a:pt x="953" y="162"/>
                  </a:lnTo>
                  <a:lnTo>
                    <a:pt x="953" y="112"/>
                  </a:lnTo>
                  <a:lnTo>
                    <a:pt x="1047" y="112"/>
                  </a:lnTo>
                  <a:lnTo>
                    <a:pt x="1047" y="82"/>
                  </a:lnTo>
                  <a:lnTo>
                    <a:pt x="953" y="82"/>
                  </a:lnTo>
                  <a:lnTo>
                    <a:pt x="953" y="34"/>
                  </a:lnTo>
                  <a:lnTo>
                    <a:pt x="1059" y="34"/>
                  </a:lnTo>
                  <a:lnTo>
                    <a:pt x="1059" y="4"/>
                  </a:lnTo>
                  <a:lnTo>
                    <a:pt x="921" y="4"/>
                  </a:lnTo>
                  <a:lnTo>
                    <a:pt x="921" y="190"/>
                  </a:lnTo>
                  <a:close/>
                  <a:moveTo>
                    <a:pt x="1177" y="194"/>
                  </a:moveTo>
                  <a:lnTo>
                    <a:pt x="1177" y="194"/>
                  </a:lnTo>
                  <a:lnTo>
                    <a:pt x="1191" y="192"/>
                  </a:lnTo>
                  <a:lnTo>
                    <a:pt x="1205" y="190"/>
                  </a:lnTo>
                  <a:lnTo>
                    <a:pt x="1215" y="184"/>
                  </a:lnTo>
                  <a:lnTo>
                    <a:pt x="1225" y="178"/>
                  </a:lnTo>
                  <a:lnTo>
                    <a:pt x="1233" y="170"/>
                  </a:lnTo>
                  <a:lnTo>
                    <a:pt x="1239" y="160"/>
                  </a:lnTo>
                  <a:lnTo>
                    <a:pt x="1243" y="150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38"/>
                  </a:lnTo>
                  <a:lnTo>
                    <a:pt x="1243" y="126"/>
                  </a:lnTo>
                  <a:lnTo>
                    <a:pt x="1239" y="116"/>
                  </a:lnTo>
                  <a:lnTo>
                    <a:pt x="1235" y="108"/>
                  </a:lnTo>
                  <a:lnTo>
                    <a:pt x="1229" y="102"/>
                  </a:lnTo>
                  <a:lnTo>
                    <a:pt x="1219" y="96"/>
                  </a:lnTo>
                  <a:lnTo>
                    <a:pt x="1209" y="90"/>
                  </a:lnTo>
                  <a:lnTo>
                    <a:pt x="1183" y="82"/>
                  </a:lnTo>
                  <a:lnTo>
                    <a:pt x="1183" y="82"/>
                  </a:lnTo>
                  <a:lnTo>
                    <a:pt x="1161" y="76"/>
                  </a:lnTo>
                  <a:lnTo>
                    <a:pt x="1149" y="70"/>
                  </a:lnTo>
                  <a:lnTo>
                    <a:pt x="1145" y="66"/>
                  </a:lnTo>
                  <a:lnTo>
                    <a:pt x="1141" y="62"/>
                  </a:lnTo>
                  <a:lnTo>
                    <a:pt x="1139" y="54"/>
                  </a:lnTo>
                  <a:lnTo>
                    <a:pt x="1139" y="52"/>
                  </a:lnTo>
                  <a:lnTo>
                    <a:pt x="1139" y="52"/>
                  </a:lnTo>
                  <a:lnTo>
                    <a:pt x="1141" y="44"/>
                  </a:lnTo>
                  <a:lnTo>
                    <a:pt x="1147" y="36"/>
                  </a:lnTo>
                  <a:lnTo>
                    <a:pt x="1157" y="32"/>
                  </a:lnTo>
                  <a:lnTo>
                    <a:pt x="1169" y="30"/>
                  </a:lnTo>
                  <a:lnTo>
                    <a:pt x="1169" y="30"/>
                  </a:lnTo>
                  <a:lnTo>
                    <a:pt x="1183" y="32"/>
                  </a:lnTo>
                  <a:lnTo>
                    <a:pt x="1195" y="36"/>
                  </a:lnTo>
                  <a:lnTo>
                    <a:pt x="1207" y="42"/>
                  </a:lnTo>
                  <a:lnTo>
                    <a:pt x="1221" y="50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23" y="14"/>
                  </a:lnTo>
                  <a:lnTo>
                    <a:pt x="1207" y="8"/>
                  </a:lnTo>
                  <a:lnTo>
                    <a:pt x="1189" y="4"/>
                  </a:lnTo>
                  <a:lnTo>
                    <a:pt x="1171" y="2"/>
                  </a:lnTo>
                  <a:lnTo>
                    <a:pt x="1171" y="2"/>
                  </a:lnTo>
                  <a:lnTo>
                    <a:pt x="1157" y="2"/>
                  </a:lnTo>
                  <a:lnTo>
                    <a:pt x="1145" y="6"/>
                  </a:lnTo>
                  <a:lnTo>
                    <a:pt x="1133" y="10"/>
                  </a:lnTo>
                  <a:lnTo>
                    <a:pt x="1125" y="16"/>
                  </a:lnTo>
                  <a:lnTo>
                    <a:pt x="1117" y="24"/>
                  </a:lnTo>
                  <a:lnTo>
                    <a:pt x="1111" y="34"/>
                  </a:lnTo>
                  <a:lnTo>
                    <a:pt x="1107" y="44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56"/>
                  </a:lnTo>
                  <a:lnTo>
                    <a:pt x="1107" y="68"/>
                  </a:lnTo>
                  <a:lnTo>
                    <a:pt x="1111" y="78"/>
                  </a:lnTo>
                  <a:lnTo>
                    <a:pt x="1115" y="86"/>
                  </a:lnTo>
                  <a:lnTo>
                    <a:pt x="1123" y="94"/>
                  </a:lnTo>
                  <a:lnTo>
                    <a:pt x="1131" y="98"/>
                  </a:lnTo>
                  <a:lnTo>
                    <a:pt x="1143" y="104"/>
                  </a:lnTo>
                  <a:lnTo>
                    <a:pt x="1169" y="112"/>
                  </a:lnTo>
                  <a:lnTo>
                    <a:pt x="1169" y="112"/>
                  </a:lnTo>
                  <a:lnTo>
                    <a:pt x="1189" y="118"/>
                  </a:lnTo>
                  <a:lnTo>
                    <a:pt x="1203" y="124"/>
                  </a:lnTo>
                  <a:lnTo>
                    <a:pt x="1207" y="128"/>
                  </a:lnTo>
                  <a:lnTo>
                    <a:pt x="1209" y="132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0"/>
                  </a:lnTo>
                  <a:lnTo>
                    <a:pt x="1211" y="146"/>
                  </a:lnTo>
                  <a:lnTo>
                    <a:pt x="1209" y="150"/>
                  </a:lnTo>
                  <a:lnTo>
                    <a:pt x="1201" y="158"/>
                  </a:lnTo>
                  <a:lnTo>
                    <a:pt x="1191" y="162"/>
                  </a:lnTo>
                  <a:lnTo>
                    <a:pt x="1177" y="164"/>
                  </a:lnTo>
                  <a:lnTo>
                    <a:pt x="1177" y="164"/>
                  </a:lnTo>
                  <a:lnTo>
                    <a:pt x="1161" y="162"/>
                  </a:lnTo>
                  <a:lnTo>
                    <a:pt x="1147" y="158"/>
                  </a:lnTo>
                  <a:lnTo>
                    <a:pt x="1133" y="150"/>
                  </a:lnTo>
                  <a:lnTo>
                    <a:pt x="1119" y="140"/>
                  </a:lnTo>
                  <a:lnTo>
                    <a:pt x="1099" y="164"/>
                  </a:lnTo>
                  <a:lnTo>
                    <a:pt x="1099" y="164"/>
                  </a:lnTo>
                  <a:lnTo>
                    <a:pt x="1117" y="176"/>
                  </a:lnTo>
                  <a:lnTo>
                    <a:pt x="1135" y="186"/>
                  </a:lnTo>
                  <a:lnTo>
                    <a:pt x="1157" y="192"/>
                  </a:lnTo>
                  <a:lnTo>
                    <a:pt x="1177" y="194"/>
                  </a:lnTo>
                  <a:lnTo>
                    <a:pt x="1177" y="194"/>
                  </a:lnTo>
                  <a:close/>
                  <a:moveTo>
                    <a:pt x="1360" y="194"/>
                  </a:moveTo>
                  <a:lnTo>
                    <a:pt x="1360" y="194"/>
                  </a:lnTo>
                  <a:lnTo>
                    <a:pt x="1374" y="192"/>
                  </a:lnTo>
                  <a:lnTo>
                    <a:pt x="1386" y="190"/>
                  </a:lnTo>
                  <a:lnTo>
                    <a:pt x="1398" y="184"/>
                  </a:lnTo>
                  <a:lnTo>
                    <a:pt x="1408" y="178"/>
                  </a:lnTo>
                  <a:lnTo>
                    <a:pt x="1416" y="170"/>
                  </a:lnTo>
                  <a:lnTo>
                    <a:pt x="1422" y="160"/>
                  </a:lnTo>
                  <a:lnTo>
                    <a:pt x="1424" y="150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38"/>
                  </a:lnTo>
                  <a:lnTo>
                    <a:pt x="1426" y="126"/>
                  </a:lnTo>
                  <a:lnTo>
                    <a:pt x="1422" y="116"/>
                  </a:lnTo>
                  <a:lnTo>
                    <a:pt x="1418" y="108"/>
                  </a:lnTo>
                  <a:lnTo>
                    <a:pt x="1410" y="102"/>
                  </a:lnTo>
                  <a:lnTo>
                    <a:pt x="1402" y="96"/>
                  </a:lnTo>
                  <a:lnTo>
                    <a:pt x="1392" y="90"/>
                  </a:lnTo>
                  <a:lnTo>
                    <a:pt x="1366" y="82"/>
                  </a:lnTo>
                  <a:lnTo>
                    <a:pt x="1366" y="82"/>
                  </a:lnTo>
                  <a:lnTo>
                    <a:pt x="1344" y="76"/>
                  </a:lnTo>
                  <a:lnTo>
                    <a:pt x="1330" y="70"/>
                  </a:lnTo>
                  <a:lnTo>
                    <a:pt x="1326" y="66"/>
                  </a:lnTo>
                  <a:lnTo>
                    <a:pt x="1324" y="62"/>
                  </a:lnTo>
                  <a:lnTo>
                    <a:pt x="1322" y="54"/>
                  </a:lnTo>
                  <a:lnTo>
                    <a:pt x="1322" y="52"/>
                  </a:lnTo>
                  <a:lnTo>
                    <a:pt x="1322" y="52"/>
                  </a:lnTo>
                  <a:lnTo>
                    <a:pt x="1324" y="44"/>
                  </a:lnTo>
                  <a:lnTo>
                    <a:pt x="1330" y="36"/>
                  </a:lnTo>
                  <a:lnTo>
                    <a:pt x="1340" y="32"/>
                  </a:lnTo>
                  <a:lnTo>
                    <a:pt x="1352" y="30"/>
                  </a:lnTo>
                  <a:lnTo>
                    <a:pt x="1352" y="30"/>
                  </a:lnTo>
                  <a:lnTo>
                    <a:pt x="1364" y="32"/>
                  </a:lnTo>
                  <a:lnTo>
                    <a:pt x="1378" y="36"/>
                  </a:lnTo>
                  <a:lnTo>
                    <a:pt x="1390" y="42"/>
                  </a:lnTo>
                  <a:lnTo>
                    <a:pt x="1402" y="50"/>
                  </a:lnTo>
                  <a:lnTo>
                    <a:pt x="1420" y="24"/>
                  </a:lnTo>
                  <a:lnTo>
                    <a:pt x="1420" y="24"/>
                  </a:lnTo>
                  <a:lnTo>
                    <a:pt x="1406" y="14"/>
                  </a:lnTo>
                  <a:lnTo>
                    <a:pt x="1390" y="8"/>
                  </a:lnTo>
                  <a:lnTo>
                    <a:pt x="1372" y="4"/>
                  </a:lnTo>
                  <a:lnTo>
                    <a:pt x="1352" y="2"/>
                  </a:lnTo>
                  <a:lnTo>
                    <a:pt x="1352" y="2"/>
                  </a:lnTo>
                  <a:lnTo>
                    <a:pt x="1340" y="2"/>
                  </a:lnTo>
                  <a:lnTo>
                    <a:pt x="1328" y="6"/>
                  </a:lnTo>
                  <a:lnTo>
                    <a:pt x="1316" y="10"/>
                  </a:lnTo>
                  <a:lnTo>
                    <a:pt x="1308" y="16"/>
                  </a:lnTo>
                  <a:lnTo>
                    <a:pt x="1300" y="24"/>
                  </a:lnTo>
                  <a:lnTo>
                    <a:pt x="1294" y="34"/>
                  </a:lnTo>
                  <a:lnTo>
                    <a:pt x="1290" y="44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56"/>
                  </a:lnTo>
                  <a:lnTo>
                    <a:pt x="1290" y="68"/>
                  </a:lnTo>
                  <a:lnTo>
                    <a:pt x="1294" y="78"/>
                  </a:lnTo>
                  <a:lnTo>
                    <a:pt x="1298" y="86"/>
                  </a:lnTo>
                  <a:lnTo>
                    <a:pt x="1306" y="94"/>
                  </a:lnTo>
                  <a:lnTo>
                    <a:pt x="1314" y="98"/>
                  </a:lnTo>
                  <a:lnTo>
                    <a:pt x="1324" y="104"/>
                  </a:lnTo>
                  <a:lnTo>
                    <a:pt x="1352" y="112"/>
                  </a:lnTo>
                  <a:lnTo>
                    <a:pt x="1352" y="112"/>
                  </a:lnTo>
                  <a:lnTo>
                    <a:pt x="1372" y="118"/>
                  </a:lnTo>
                  <a:lnTo>
                    <a:pt x="1386" y="124"/>
                  </a:lnTo>
                  <a:lnTo>
                    <a:pt x="1390" y="128"/>
                  </a:lnTo>
                  <a:lnTo>
                    <a:pt x="1392" y="132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4" y="140"/>
                  </a:lnTo>
                  <a:lnTo>
                    <a:pt x="1392" y="146"/>
                  </a:lnTo>
                  <a:lnTo>
                    <a:pt x="1390" y="150"/>
                  </a:lnTo>
                  <a:lnTo>
                    <a:pt x="1384" y="158"/>
                  </a:lnTo>
                  <a:lnTo>
                    <a:pt x="1374" y="162"/>
                  </a:lnTo>
                  <a:lnTo>
                    <a:pt x="1360" y="164"/>
                  </a:lnTo>
                  <a:lnTo>
                    <a:pt x="1360" y="164"/>
                  </a:lnTo>
                  <a:lnTo>
                    <a:pt x="1344" y="162"/>
                  </a:lnTo>
                  <a:lnTo>
                    <a:pt x="1328" y="158"/>
                  </a:lnTo>
                  <a:lnTo>
                    <a:pt x="1314" y="150"/>
                  </a:lnTo>
                  <a:lnTo>
                    <a:pt x="1302" y="140"/>
                  </a:lnTo>
                  <a:lnTo>
                    <a:pt x="1282" y="164"/>
                  </a:lnTo>
                  <a:lnTo>
                    <a:pt x="1282" y="164"/>
                  </a:lnTo>
                  <a:lnTo>
                    <a:pt x="1300" y="176"/>
                  </a:lnTo>
                  <a:lnTo>
                    <a:pt x="1318" y="186"/>
                  </a:lnTo>
                  <a:lnTo>
                    <a:pt x="1338" y="192"/>
                  </a:lnTo>
                  <a:lnTo>
                    <a:pt x="1360" y="194"/>
                  </a:lnTo>
                  <a:lnTo>
                    <a:pt x="1360" y="194"/>
                  </a:lnTo>
                  <a:close/>
                  <a:moveTo>
                    <a:pt x="1632" y="194"/>
                  </a:moveTo>
                  <a:lnTo>
                    <a:pt x="1632" y="194"/>
                  </a:lnTo>
                  <a:lnTo>
                    <a:pt x="1646" y="192"/>
                  </a:lnTo>
                  <a:lnTo>
                    <a:pt x="1658" y="190"/>
                  </a:lnTo>
                  <a:lnTo>
                    <a:pt x="1670" y="184"/>
                  </a:lnTo>
                  <a:lnTo>
                    <a:pt x="1680" y="178"/>
                  </a:lnTo>
                  <a:lnTo>
                    <a:pt x="1686" y="170"/>
                  </a:lnTo>
                  <a:lnTo>
                    <a:pt x="1692" y="160"/>
                  </a:lnTo>
                  <a:lnTo>
                    <a:pt x="1696" y="150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8" y="138"/>
                  </a:lnTo>
                  <a:lnTo>
                    <a:pt x="1696" y="126"/>
                  </a:lnTo>
                  <a:lnTo>
                    <a:pt x="1694" y="116"/>
                  </a:lnTo>
                  <a:lnTo>
                    <a:pt x="1690" y="108"/>
                  </a:lnTo>
                  <a:lnTo>
                    <a:pt x="1682" y="102"/>
                  </a:lnTo>
                  <a:lnTo>
                    <a:pt x="1674" y="96"/>
                  </a:lnTo>
                  <a:lnTo>
                    <a:pt x="1664" y="9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16" y="76"/>
                  </a:lnTo>
                  <a:lnTo>
                    <a:pt x="1602" y="70"/>
                  </a:lnTo>
                  <a:lnTo>
                    <a:pt x="1598" y="66"/>
                  </a:lnTo>
                  <a:lnTo>
                    <a:pt x="1596" y="62"/>
                  </a:lnTo>
                  <a:lnTo>
                    <a:pt x="1594" y="54"/>
                  </a:lnTo>
                  <a:lnTo>
                    <a:pt x="1594" y="52"/>
                  </a:lnTo>
                  <a:lnTo>
                    <a:pt x="1594" y="52"/>
                  </a:lnTo>
                  <a:lnTo>
                    <a:pt x="1596" y="44"/>
                  </a:lnTo>
                  <a:lnTo>
                    <a:pt x="1602" y="36"/>
                  </a:lnTo>
                  <a:lnTo>
                    <a:pt x="1612" y="32"/>
                  </a:lnTo>
                  <a:lnTo>
                    <a:pt x="1624" y="30"/>
                  </a:lnTo>
                  <a:lnTo>
                    <a:pt x="1624" y="30"/>
                  </a:lnTo>
                  <a:lnTo>
                    <a:pt x="1636" y="32"/>
                  </a:lnTo>
                  <a:lnTo>
                    <a:pt x="1650" y="36"/>
                  </a:lnTo>
                  <a:lnTo>
                    <a:pt x="1662" y="42"/>
                  </a:lnTo>
                  <a:lnTo>
                    <a:pt x="1674" y="50"/>
                  </a:lnTo>
                  <a:lnTo>
                    <a:pt x="1692" y="24"/>
                  </a:lnTo>
                  <a:lnTo>
                    <a:pt x="1692" y="24"/>
                  </a:lnTo>
                  <a:lnTo>
                    <a:pt x="1678" y="14"/>
                  </a:lnTo>
                  <a:lnTo>
                    <a:pt x="1662" y="8"/>
                  </a:lnTo>
                  <a:lnTo>
                    <a:pt x="1644" y="4"/>
                  </a:lnTo>
                  <a:lnTo>
                    <a:pt x="1624" y="2"/>
                  </a:lnTo>
                  <a:lnTo>
                    <a:pt x="1624" y="2"/>
                  </a:lnTo>
                  <a:lnTo>
                    <a:pt x="1612" y="2"/>
                  </a:lnTo>
                  <a:lnTo>
                    <a:pt x="1598" y="6"/>
                  </a:lnTo>
                  <a:lnTo>
                    <a:pt x="1588" y="10"/>
                  </a:lnTo>
                  <a:lnTo>
                    <a:pt x="1578" y="16"/>
                  </a:lnTo>
                  <a:lnTo>
                    <a:pt x="1572" y="24"/>
                  </a:lnTo>
                  <a:lnTo>
                    <a:pt x="1566" y="34"/>
                  </a:lnTo>
                  <a:lnTo>
                    <a:pt x="1562" y="4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62" y="68"/>
                  </a:lnTo>
                  <a:lnTo>
                    <a:pt x="1564" y="78"/>
                  </a:lnTo>
                  <a:lnTo>
                    <a:pt x="1570" y="86"/>
                  </a:lnTo>
                  <a:lnTo>
                    <a:pt x="1578" y="94"/>
                  </a:lnTo>
                  <a:lnTo>
                    <a:pt x="1586" y="98"/>
                  </a:lnTo>
                  <a:lnTo>
                    <a:pt x="1596" y="104"/>
                  </a:lnTo>
                  <a:lnTo>
                    <a:pt x="1622" y="112"/>
                  </a:lnTo>
                  <a:lnTo>
                    <a:pt x="1622" y="112"/>
                  </a:lnTo>
                  <a:lnTo>
                    <a:pt x="1644" y="118"/>
                  </a:lnTo>
                  <a:lnTo>
                    <a:pt x="1656" y="124"/>
                  </a:lnTo>
                  <a:lnTo>
                    <a:pt x="1660" y="128"/>
                  </a:lnTo>
                  <a:lnTo>
                    <a:pt x="1664" y="132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0"/>
                  </a:lnTo>
                  <a:lnTo>
                    <a:pt x="1664" y="146"/>
                  </a:lnTo>
                  <a:lnTo>
                    <a:pt x="1662" y="150"/>
                  </a:lnTo>
                  <a:lnTo>
                    <a:pt x="1656" y="158"/>
                  </a:lnTo>
                  <a:lnTo>
                    <a:pt x="1646" y="162"/>
                  </a:lnTo>
                  <a:lnTo>
                    <a:pt x="1632" y="164"/>
                  </a:lnTo>
                  <a:lnTo>
                    <a:pt x="1632" y="164"/>
                  </a:lnTo>
                  <a:lnTo>
                    <a:pt x="1616" y="162"/>
                  </a:lnTo>
                  <a:lnTo>
                    <a:pt x="1600" y="158"/>
                  </a:lnTo>
                  <a:lnTo>
                    <a:pt x="1586" y="150"/>
                  </a:lnTo>
                  <a:lnTo>
                    <a:pt x="1574" y="140"/>
                  </a:lnTo>
                  <a:lnTo>
                    <a:pt x="1554" y="164"/>
                  </a:lnTo>
                  <a:lnTo>
                    <a:pt x="1554" y="164"/>
                  </a:lnTo>
                  <a:lnTo>
                    <a:pt x="1572" y="176"/>
                  </a:lnTo>
                  <a:lnTo>
                    <a:pt x="1590" y="186"/>
                  </a:lnTo>
                  <a:lnTo>
                    <a:pt x="1610" y="192"/>
                  </a:lnTo>
                  <a:lnTo>
                    <a:pt x="1632" y="194"/>
                  </a:lnTo>
                  <a:lnTo>
                    <a:pt x="1632" y="194"/>
                  </a:lnTo>
                  <a:close/>
                  <a:moveTo>
                    <a:pt x="1834" y="194"/>
                  </a:moveTo>
                  <a:lnTo>
                    <a:pt x="1834" y="194"/>
                  </a:lnTo>
                  <a:lnTo>
                    <a:pt x="1856" y="192"/>
                  </a:lnTo>
                  <a:lnTo>
                    <a:pt x="1874" y="186"/>
                  </a:lnTo>
                  <a:lnTo>
                    <a:pt x="1890" y="178"/>
                  </a:lnTo>
                  <a:lnTo>
                    <a:pt x="1904" y="166"/>
                  </a:lnTo>
                  <a:lnTo>
                    <a:pt x="1916" y="150"/>
                  </a:lnTo>
                  <a:lnTo>
                    <a:pt x="1924" y="134"/>
                  </a:lnTo>
                  <a:lnTo>
                    <a:pt x="1930" y="116"/>
                  </a:lnTo>
                  <a:lnTo>
                    <a:pt x="1932" y="98"/>
                  </a:lnTo>
                  <a:lnTo>
                    <a:pt x="1932" y="96"/>
                  </a:lnTo>
                  <a:lnTo>
                    <a:pt x="1932" y="96"/>
                  </a:lnTo>
                  <a:lnTo>
                    <a:pt x="1930" y="78"/>
                  </a:lnTo>
                  <a:lnTo>
                    <a:pt x="1926" y="60"/>
                  </a:lnTo>
                  <a:lnTo>
                    <a:pt x="1916" y="44"/>
                  </a:lnTo>
                  <a:lnTo>
                    <a:pt x="1906" y="30"/>
                  </a:lnTo>
                  <a:lnTo>
                    <a:pt x="1890" y="18"/>
                  </a:lnTo>
                  <a:lnTo>
                    <a:pt x="1874" y="8"/>
                  </a:lnTo>
                  <a:lnTo>
                    <a:pt x="1856" y="2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14" y="2"/>
                  </a:lnTo>
                  <a:lnTo>
                    <a:pt x="1796" y="8"/>
                  </a:lnTo>
                  <a:lnTo>
                    <a:pt x="1778" y="18"/>
                  </a:lnTo>
                  <a:lnTo>
                    <a:pt x="1764" y="30"/>
                  </a:lnTo>
                  <a:lnTo>
                    <a:pt x="1754" y="44"/>
                  </a:lnTo>
                  <a:lnTo>
                    <a:pt x="1744" y="60"/>
                  </a:lnTo>
                  <a:lnTo>
                    <a:pt x="1740" y="7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38" y="98"/>
                  </a:lnTo>
                  <a:lnTo>
                    <a:pt x="1740" y="118"/>
                  </a:lnTo>
                  <a:lnTo>
                    <a:pt x="1744" y="136"/>
                  </a:lnTo>
                  <a:lnTo>
                    <a:pt x="1752" y="152"/>
                  </a:lnTo>
                  <a:lnTo>
                    <a:pt x="1764" y="166"/>
                  </a:lnTo>
                  <a:lnTo>
                    <a:pt x="1778" y="178"/>
                  </a:lnTo>
                  <a:lnTo>
                    <a:pt x="1796" y="186"/>
                  </a:lnTo>
                  <a:lnTo>
                    <a:pt x="1814" y="192"/>
                  </a:lnTo>
                  <a:lnTo>
                    <a:pt x="1834" y="194"/>
                  </a:lnTo>
                  <a:lnTo>
                    <a:pt x="1834" y="194"/>
                  </a:lnTo>
                  <a:close/>
                  <a:moveTo>
                    <a:pt x="1836" y="164"/>
                  </a:moveTo>
                  <a:lnTo>
                    <a:pt x="1836" y="164"/>
                  </a:lnTo>
                  <a:lnTo>
                    <a:pt x="1822" y="162"/>
                  </a:lnTo>
                  <a:lnTo>
                    <a:pt x="1810" y="158"/>
                  </a:lnTo>
                  <a:lnTo>
                    <a:pt x="1798" y="152"/>
                  </a:lnTo>
                  <a:lnTo>
                    <a:pt x="1790" y="144"/>
                  </a:lnTo>
                  <a:lnTo>
                    <a:pt x="1782" y="134"/>
                  </a:lnTo>
                  <a:lnTo>
                    <a:pt x="1776" y="124"/>
                  </a:lnTo>
                  <a:lnTo>
                    <a:pt x="1772" y="110"/>
                  </a:lnTo>
                  <a:lnTo>
                    <a:pt x="1772" y="98"/>
                  </a:lnTo>
                  <a:lnTo>
                    <a:pt x="1772" y="96"/>
                  </a:lnTo>
                  <a:lnTo>
                    <a:pt x="1772" y="96"/>
                  </a:lnTo>
                  <a:lnTo>
                    <a:pt x="1772" y="84"/>
                  </a:lnTo>
                  <a:lnTo>
                    <a:pt x="1776" y="72"/>
                  </a:lnTo>
                  <a:lnTo>
                    <a:pt x="1782" y="60"/>
                  </a:lnTo>
                  <a:lnTo>
                    <a:pt x="1790" y="50"/>
                  </a:lnTo>
                  <a:lnTo>
                    <a:pt x="1798" y="42"/>
                  </a:lnTo>
                  <a:lnTo>
                    <a:pt x="1808" y="36"/>
                  </a:lnTo>
                  <a:lnTo>
                    <a:pt x="1822" y="32"/>
                  </a:lnTo>
                  <a:lnTo>
                    <a:pt x="1834" y="30"/>
                  </a:lnTo>
                  <a:lnTo>
                    <a:pt x="1834" y="30"/>
                  </a:lnTo>
                  <a:lnTo>
                    <a:pt x="1848" y="32"/>
                  </a:lnTo>
                  <a:lnTo>
                    <a:pt x="1860" y="36"/>
                  </a:lnTo>
                  <a:lnTo>
                    <a:pt x="1870" y="42"/>
                  </a:lnTo>
                  <a:lnTo>
                    <a:pt x="1880" y="50"/>
                  </a:lnTo>
                  <a:lnTo>
                    <a:pt x="1888" y="60"/>
                  </a:lnTo>
                  <a:lnTo>
                    <a:pt x="1894" y="72"/>
                  </a:lnTo>
                  <a:lnTo>
                    <a:pt x="1896" y="84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8" y="98"/>
                  </a:lnTo>
                  <a:lnTo>
                    <a:pt x="1896" y="112"/>
                  </a:lnTo>
                  <a:lnTo>
                    <a:pt x="1894" y="124"/>
                  </a:lnTo>
                  <a:lnTo>
                    <a:pt x="1888" y="134"/>
                  </a:lnTo>
                  <a:lnTo>
                    <a:pt x="1880" y="144"/>
                  </a:lnTo>
                  <a:lnTo>
                    <a:pt x="1872" y="152"/>
                  </a:lnTo>
                  <a:lnTo>
                    <a:pt x="1860" y="158"/>
                  </a:lnTo>
                  <a:lnTo>
                    <a:pt x="1848" y="162"/>
                  </a:lnTo>
                  <a:lnTo>
                    <a:pt x="1836" y="164"/>
                  </a:lnTo>
                  <a:lnTo>
                    <a:pt x="1836" y="164"/>
                  </a:lnTo>
                  <a:close/>
                  <a:moveTo>
                    <a:pt x="1984" y="190"/>
                  </a:moveTo>
                  <a:lnTo>
                    <a:pt x="2115" y="190"/>
                  </a:lnTo>
                  <a:lnTo>
                    <a:pt x="2115" y="160"/>
                  </a:lnTo>
                  <a:lnTo>
                    <a:pt x="2016" y="160"/>
                  </a:lnTo>
                  <a:lnTo>
                    <a:pt x="2016" y="4"/>
                  </a:lnTo>
                  <a:lnTo>
                    <a:pt x="1984" y="4"/>
                  </a:lnTo>
                  <a:lnTo>
                    <a:pt x="1984" y="190"/>
                  </a:lnTo>
                  <a:close/>
                  <a:moveTo>
                    <a:pt x="2231" y="194"/>
                  </a:moveTo>
                  <a:lnTo>
                    <a:pt x="2231" y="194"/>
                  </a:lnTo>
                  <a:lnTo>
                    <a:pt x="2249" y="192"/>
                  </a:lnTo>
                  <a:lnTo>
                    <a:pt x="2265" y="188"/>
                  </a:lnTo>
                  <a:lnTo>
                    <a:pt x="2279" y="182"/>
                  </a:lnTo>
                  <a:lnTo>
                    <a:pt x="2291" y="172"/>
                  </a:lnTo>
                  <a:lnTo>
                    <a:pt x="2299" y="160"/>
                  </a:lnTo>
                  <a:lnTo>
                    <a:pt x="2307" y="146"/>
                  </a:lnTo>
                  <a:lnTo>
                    <a:pt x="2311" y="130"/>
                  </a:lnTo>
                  <a:lnTo>
                    <a:pt x="2313" y="110"/>
                  </a:lnTo>
                  <a:lnTo>
                    <a:pt x="2313" y="4"/>
                  </a:lnTo>
                  <a:lnTo>
                    <a:pt x="2279" y="4"/>
                  </a:lnTo>
                  <a:lnTo>
                    <a:pt x="2279" y="112"/>
                  </a:lnTo>
                  <a:lnTo>
                    <a:pt x="2279" y="112"/>
                  </a:lnTo>
                  <a:lnTo>
                    <a:pt x="2279" y="124"/>
                  </a:lnTo>
                  <a:lnTo>
                    <a:pt x="2277" y="134"/>
                  </a:lnTo>
                  <a:lnTo>
                    <a:pt x="2273" y="144"/>
                  </a:lnTo>
                  <a:lnTo>
                    <a:pt x="2267" y="150"/>
                  </a:lnTo>
                  <a:lnTo>
                    <a:pt x="2261" y="156"/>
                  </a:lnTo>
                  <a:lnTo>
                    <a:pt x="2251" y="160"/>
                  </a:lnTo>
                  <a:lnTo>
                    <a:pt x="2243" y="162"/>
                  </a:lnTo>
                  <a:lnTo>
                    <a:pt x="2233" y="164"/>
                  </a:lnTo>
                  <a:lnTo>
                    <a:pt x="2233" y="164"/>
                  </a:lnTo>
                  <a:lnTo>
                    <a:pt x="2221" y="162"/>
                  </a:lnTo>
                  <a:lnTo>
                    <a:pt x="2213" y="160"/>
                  </a:lnTo>
                  <a:lnTo>
                    <a:pt x="2205" y="156"/>
                  </a:lnTo>
                  <a:lnTo>
                    <a:pt x="2197" y="150"/>
                  </a:lnTo>
                  <a:lnTo>
                    <a:pt x="2193" y="142"/>
                  </a:lnTo>
                  <a:lnTo>
                    <a:pt x="2189" y="134"/>
                  </a:lnTo>
                  <a:lnTo>
                    <a:pt x="2187" y="122"/>
                  </a:lnTo>
                  <a:lnTo>
                    <a:pt x="2185" y="110"/>
                  </a:lnTo>
                  <a:lnTo>
                    <a:pt x="2185" y="4"/>
                  </a:lnTo>
                  <a:lnTo>
                    <a:pt x="2153" y="4"/>
                  </a:lnTo>
                  <a:lnTo>
                    <a:pt x="2153" y="112"/>
                  </a:lnTo>
                  <a:lnTo>
                    <a:pt x="2153" y="112"/>
                  </a:lnTo>
                  <a:lnTo>
                    <a:pt x="2153" y="130"/>
                  </a:lnTo>
                  <a:lnTo>
                    <a:pt x="2159" y="148"/>
                  </a:lnTo>
                  <a:lnTo>
                    <a:pt x="2165" y="162"/>
                  </a:lnTo>
                  <a:lnTo>
                    <a:pt x="2175" y="172"/>
                  </a:lnTo>
                  <a:lnTo>
                    <a:pt x="2185" y="182"/>
                  </a:lnTo>
                  <a:lnTo>
                    <a:pt x="2199" y="188"/>
                  </a:lnTo>
                  <a:lnTo>
                    <a:pt x="2215" y="192"/>
                  </a:lnTo>
                  <a:lnTo>
                    <a:pt x="2231" y="194"/>
                  </a:lnTo>
                  <a:lnTo>
                    <a:pt x="2231" y="194"/>
                  </a:lnTo>
                  <a:close/>
                  <a:moveTo>
                    <a:pt x="2413" y="190"/>
                  </a:moveTo>
                  <a:lnTo>
                    <a:pt x="2447" y="190"/>
                  </a:lnTo>
                  <a:lnTo>
                    <a:pt x="2447" y="34"/>
                  </a:lnTo>
                  <a:lnTo>
                    <a:pt x="2505" y="34"/>
                  </a:lnTo>
                  <a:lnTo>
                    <a:pt x="2505" y="4"/>
                  </a:lnTo>
                  <a:lnTo>
                    <a:pt x="2353" y="4"/>
                  </a:lnTo>
                  <a:lnTo>
                    <a:pt x="2353" y="34"/>
                  </a:lnTo>
                  <a:lnTo>
                    <a:pt x="2413" y="34"/>
                  </a:lnTo>
                  <a:lnTo>
                    <a:pt x="2413" y="190"/>
                  </a:lnTo>
                  <a:close/>
                  <a:moveTo>
                    <a:pt x="2549" y="190"/>
                  </a:moveTo>
                  <a:lnTo>
                    <a:pt x="2583" y="190"/>
                  </a:lnTo>
                  <a:lnTo>
                    <a:pt x="2583" y="4"/>
                  </a:lnTo>
                  <a:lnTo>
                    <a:pt x="2549" y="4"/>
                  </a:lnTo>
                  <a:lnTo>
                    <a:pt x="2549" y="190"/>
                  </a:lnTo>
                  <a:close/>
                  <a:moveTo>
                    <a:pt x="2731" y="194"/>
                  </a:moveTo>
                  <a:lnTo>
                    <a:pt x="2731" y="194"/>
                  </a:lnTo>
                  <a:lnTo>
                    <a:pt x="2753" y="192"/>
                  </a:lnTo>
                  <a:lnTo>
                    <a:pt x="2771" y="186"/>
                  </a:lnTo>
                  <a:lnTo>
                    <a:pt x="2787" y="178"/>
                  </a:lnTo>
                  <a:lnTo>
                    <a:pt x="2801" y="166"/>
                  </a:lnTo>
                  <a:lnTo>
                    <a:pt x="2813" y="150"/>
                  </a:lnTo>
                  <a:lnTo>
                    <a:pt x="2823" y="134"/>
                  </a:lnTo>
                  <a:lnTo>
                    <a:pt x="2827" y="116"/>
                  </a:lnTo>
                  <a:lnTo>
                    <a:pt x="2829" y="98"/>
                  </a:lnTo>
                  <a:lnTo>
                    <a:pt x="2829" y="96"/>
                  </a:lnTo>
                  <a:lnTo>
                    <a:pt x="2829" y="96"/>
                  </a:lnTo>
                  <a:lnTo>
                    <a:pt x="2827" y="78"/>
                  </a:lnTo>
                  <a:lnTo>
                    <a:pt x="2823" y="60"/>
                  </a:lnTo>
                  <a:lnTo>
                    <a:pt x="2813" y="44"/>
                  </a:lnTo>
                  <a:lnTo>
                    <a:pt x="2803" y="30"/>
                  </a:lnTo>
                  <a:lnTo>
                    <a:pt x="2787" y="18"/>
                  </a:lnTo>
                  <a:lnTo>
                    <a:pt x="2771" y="8"/>
                  </a:lnTo>
                  <a:lnTo>
                    <a:pt x="2753" y="2"/>
                  </a:lnTo>
                  <a:lnTo>
                    <a:pt x="2733" y="0"/>
                  </a:lnTo>
                  <a:lnTo>
                    <a:pt x="2733" y="0"/>
                  </a:lnTo>
                  <a:lnTo>
                    <a:pt x="2711" y="2"/>
                  </a:lnTo>
                  <a:lnTo>
                    <a:pt x="2693" y="8"/>
                  </a:lnTo>
                  <a:lnTo>
                    <a:pt x="2675" y="18"/>
                  </a:lnTo>
                  <a:lnTo>
                    <a:pt x="2661" y="30"/>
                  </a:lnTo>
                  <a:lnTo>
                    <a:pt x="2651" y="44"/>
                  </a:lnTo>
                  <a:lnTo>
                    <a:pt x="2641" y="60"/>
                  </a:lnTo>
                  <a:lnTo>
                    <a:pt x="2637" y="7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5" y="98"/>
                  </a:lnTo>
                  <a:lnTo>
                    <a:pt x="2637" y="118"/>
                  </a:lnTo>
                  <a:lnTo>
                    <a:pt x="2641" y="136"/>
                  </a:lnTo>
                  <a:lnTo>
                    <a:pt x="2649" y="152"/>
                  </a:lnTo>
                  <a:lnTo>
                    <a:pt x="2661" y="166"/>
                  </a:lnTo>
                  <a:lnTo>
                    <a:pt x="2675" y="178"/>
                  </a:lnTo>
                  <a:lnTo>
                    <a:pt x="2693" y="186"/>
                  </a:lnTo>
                  <a:lnTo>
                    <a:pt x="2711" y="192"/>
                  </a:lnTo>
                  <a:lnTo>
                    <a:pt x="2731" y="194"/>
                  </a:lnTo>
                  <a:lnTo>
                    <a:pt x="2731" y="194"/>
                  </a:lnTo>
                  <a:close/>
                  <a:moveTo>
                    <a:pt x="2733" y="164"/>
                  </a:moveTo>
                  <a:lnTo>
                    <a:pt x="2733" y="164"/>
                  </a:lnTo>
                  <a:lnTo>
                    <a:pt x="2719" y="162"/>
                  </a:lnTo>
                  <a:lnTo>
                    <a:pt x="2707" y="158"/>
                  </a:lnTo>
                  <a:lnTo>
                    <a:pt x="2695" y="152"/>
                  </a:lnTo>
                  <a:lnTo>
                    <a:pt x="2687" y="144"/>
                  </a:lnTo>
                  <a:lnTo>
                    <a:pt x="2679" y="134"/>
                  </a:lnTo>
                  <a:lnTo>
                    <a:pt x="2673" y="124"/>
                  </a:lnTo>
                  <a:lnTo>
                    <a:pt x="2669" y="110"/>
                  </a:lnTo>
                  <a:lnTo>
                    <a:pt x="2669" y="98"/>
                  </a:lnTo>
                  <a:lnTo>
                    <a:pt x="2669" y="96"/>
                  </a:lnTo>
                  <a:lnTo>
                    <a:pt x="2669" y="96"/>
                  </a:lnTo>
                  <a:lnTo>
                    <a:pt x="2669" y="84"/>
                  </a:lnTo>
                  <a:lnTo>
                    <a:pt x="2673" y="72"/>
                  </a:lnTo>
                  <a:lnTo>
                    <a:pt x="2679" y="60"/>
                  </a:lnTo>
                  <a:lnTo>
                    <a:pt x="2687" y="50"/>
                  </a:lnTo>
                  <a:lnTo>
                    <a:pt x="2695" y="42"/>
                  </a:lnTo>
                  <a:lnTo>
                    <a:pt x="2707" y="36"/>
                  </a:lnTo>
                  <a:lnTo>
                    <a:pt x="2719" y="32"/>
                  </a:lnTo>
                  <a:lnTo>
                    <a:pt x="2731" y="30"/>
                  </a:lnTo>
                  <a:lnTo>
                    <a:pt x="2731" y="30"/>
                  </a:lnTo>
                  <a:lnTo>
                    <a:pt x="2745" y="32"/>
                  </a:lnTo>
                  <a:lnTo>
                    <a:pt x="2757" y="36"/>
                  </a:lnTo>
                  <a:lnTo>
                    <a:pt x="2767" y="42"/>
                  </a:lnTo>
                  <a:lnTo>
                    <a:pt x="2777" y="50"/>
                  </a:lnTo>
                  <a:lnTo>
                    <a:pt x="2785" y="60"/>
                  </a:lnTo>
                  <a:lnTo>
                    <a:pt x="2791" y="72"/>
                  </a:lnTo>
                  <a:lnTo>
                    <a:pt x="2793" y="84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5" y="98"/>
                  </a:lnTo>
                  <a:lnTo>
                    <a:pt x="2793" y="112"/>
                  </a:lnTo>
                  <a:lnTo>
                    <a:pt x="2791" y="124"/>
                  </a:lnTo>
                  <a:lnTo>
                    <a:pt x="2785" y="134"/>
                  </a:lnTo>
                  <a:lnTo>
                    <a:pt x="2777" y="144"/>
                  </a:lnTo>
                  <a:lnTo>
                    <a:pt x="2769" y="152"/>
                  </a:lnTo>
                  <a:lnTo>
                    <a:pt x="2757" y="158"/>
                  </a:lnTo>
                  <a:lnTo>
                    <a:pt x="2745" y="162"/>
                  </a:lnTo>
                  <a:lnTo>
                    <a:pt x="2733" y="164"/>
                  </a:lnTo>
                  <a:lnTo>
                    <a:pt x="2733" y="164"/>
                  </a:lnTo>
                  <a:close/>
                  <a:moveTo>
                    <a:pt x="2881" y="190"/>
                  </a:moveTo>
                  <a:lnTo>
                    <a:pt x="2914" y="190"/>
                  </a:lnTo>
                  <a:lnTo>
                    <a:pt x="2914" y="58"/>
                  </a:lnTo>
                  <a:lnTo>
                    <a:pt x="3018" y="190"/>
                  </a:lnTo>
                  <a:lnTo>
                    <a:pt x="3044" y="190"/>
                  </a:lnTo>
                  <a:lnTo>
                    <a:pt x="3044" y="4"/>
                  </a:lnTo>
                  <a:lnTo>
                    <a:pt x="3012" y="4"/>
                  </a:lnTo>
                  <a:lnTo>
                    <a:pt x="3012" y="134"/>
                  </a:lnTo>
                  <a:lnTo>
                    <a:pt x="2911" y="4"/>
                  </a:lnTo>
                  <a:lnTo>
                    <a:pt x="2881" y="4"/>
                  </a:lnTo>
                  <a:lnTo>
                    <a:pt x="2881" y="190"/>
                  </a:lnTo>
                  <a:close/>
                  <a:moveTo>
                    <a:pt x="3170" y="194"/>
                  </a:moveTo>
                  <a:lnTo>
                    <a:pt x="3170" y="194"/>
                  </a:lnTo>
                  <a:lnTo>
                    <a:pt x="3184" y="192"/>
                  </a:lnTo>
                  <a:lnTo>
                    <a:pt x="3196" y="190"/>
                  </a:lnTo>
                  <a:lnTo>
                    <a:pt x="3208" y="184"/>
                  </a:lnTo>
                  <a:lnTo>
                    <a:pt x="3218" y="178"/>
                  </a:lnTo>
                  <a:lnTo>
                    <a:pt x="3226" y="170"/>
                  </a:lnTo>
                  <a:lnTo>
                    <a:pt x="3232" y="160"/>
                  </a:lnTo>
                  <a:lnTo>
                    <a:pt x="3234" y="150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38"/>
                  </a:lnTo>
                  <a:lnTo>
                    <a:pt x="3236" y="126"/>
                  </a:lnTo>
                  <a:lnTo>
                    <a:pt x="3232" y="116"/>
                  </a:lnTo>
                  <a:lnTo>
                    <a:pt x="3228" y="108"/>
                  </a:lnTo>
                  <a:lnTo>
                    <a:pt x="3220" y="102"/>
                  </a:lnTo>
                  <a:lnTo>
                    <a:pt x="3212" y="96"/>
                  </a:lnTo>
                  <a:lnTo>
                    <a:pt x="3202" y="90"/>
                  </a:lnTo>
                  <a:lnTo>
                    <a:pt x="3176" y="82"/>
                  </a:lnTo>
                  <a:lnTo>
                    <a:pt x="3176" y="82"/>
                  </a:lnTo>
                  <a:lnTo>
                    <a:pt x="3154" y="76"/>
                  </a:lnTo>
                  <a:lnTo>
                    <a:pt x="3140" y="70"/>
                  </a:lnTo>
                  <a:lnTo>
                    <a:pt x="3136" y="66"/>
                  </a:lnTo>
                  <a:lnTo>
                    <a:pt x="3134" y="62"/>
                  </a:lnTo>
                  <a:lnTo>
                    <a:pt x="3132" y="54"/>
                  </a:lnTo>
                  <a:lnTo>
                    <a:pt x="3132" y="52"/>
                  </a:lnTo>
                  <a:lnTo>
                    <a:pt x="3132" y="52"/>
                  </a:lnTo>
                  <a:lnTo>
                    <a:pt x="3134" y="44"/>
                  </a:lnTo>
                  <a:lnTo>
                    <a:pt x="3140" y="36"/>
                  </a:lnTo>
                  <a:lnTo>
                    <a:pt x="3150" y="32"/>
                  </a:lnTo>
                  <a:lnTo>
                    <a:pt x="3162" y="30"/>
                  </a:lnTo>
                  <a:lnTo>
                    <a:pt x="3162" y="30"/>
                  </a:lnTo>
                  <a:lnTo>
                    <a:pt x="3176" y="32"/>
                  </a:lnTo>
                  <a:lnTo>
                    <a:pt x="3188" y="36"/>
                  </a:lnTo>
                  <a:lnTo>
                    <a:pt x="3200" y="42"/>
                  </a:lnTo>
                  <a:lnTo>
                    <a:pt x="3212" y="50"/>
                  </a:lnTo>
                  <a:lnTo>
                    <a:pt x="3230" y="24"/>
                  </a:lnTo>
                  <a:lnTo>
                    <a:pt x="3230" y="24"/>
                  </a:lnTo>
                  <a:lnTo>
                    <a:pt x="3216" y="14"/>
                  </a:lnTo>
                  <a:lnTo>
                    <a:pt x="3200" y="8"/>
                  </a:lnTo>
                  <a:lnTo>
                    <a:pt x="3182" y="4"/>
                  </a:lnTo>
                  <a:lnTo>
                    <a:pt x="3162" y="2"/>
                  </a:lnTo>
                  <a:lnTo>
                    <a:pt x="3162" y="2"/>
                  </a:lnTo>
                  <a:lnTo>
                    <a:pt x="3150" y="2"/>
                  </a:lnTo>
                  <a:lnTo>
                    <a:pt x="3138" y="6"/>
                  </a:lnTo>
                  <a:lnTo>
                    <a:pt x="3126" y="10"/>
                  </a:lnTo>
                  <a:lnTo>
                    <a:pt x="3118" y="16"/>
                  </a:lnTo>
                  <a:lnTo>
                    <a:pt x="3110" y="24"/>
                  </a:lnTo>
                  <a:lnTo>
                    <a:pt x="3104" y="34"/>
                  </a:lnTo>
                  <a:lnTo>
                    <a:pt x="3100" y="44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56"/>
                  </a:lnTo>
                  <a:lnTo>
                    <a:pt x="3100" y="68"/>
                  </a:lnTo>
                  <a:lnTo>
                    <a:pt x="3104" y="78"/>
                  </a:lnTo>
                  <a:lnTo>
                    <a:pt x="3108" y="86"/>
                  </a:lnTo>
                  <a:lnTo>
                    <a:pt x="3116" y="94"/>
                  </a:lnTo>
                  <a:lnTo>
                    <a:pt x="3124" y="98"/>
                  </a:lnTo>
                  <a:lnTo>
                    <a:pt x="3134" y="104"/>
                  </a:lnTo>
                  <a:lnTo>
                    <a:pt x="3162" y="112"/>
                  </a:lnTo>
                  <a:lnTo>
                    <a:pt x="3162" y="112"/>
                  </a:lnTo>
                  <a:lnTo>
                    <a:pt x="3182" y="118"/>
                  </a:lnTo>
                  <a:lnTo>
                    <a:pt x="3196" y="124"/>
                  </a:lnTo>
                  <a:lnTo>
                    <a:pt x="3200" y="128"/>
                  </a:lnTo>
                  <a:lnTo>
                    <a:pt x="3202" y="132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4" y="140"/>
                  </a:lnTo>
                  <a:lnTo>
                    <a:pt x="3202" y="146"/>
                  </a:lnTo>
                  <a:lnTo>
                    <a:pt x="3202" y="150"/>
                  </a:lnTo>
                  <a:lnTo>
                    <a:pt x="3194" y="158"/>
                  </a:lnTo>
                  <a:lnTo>
                    <a:pt x="3184" y="162"/>
                  </a:lnTo>
                  <a:lnTo>
                    <a:pt x="3170" y="164"/>
                  </a:lnTo>
                  <a:lnTo>
                    <a:pt x="3170" y="164"/>
                  </a:lnTo>
                  <a:lnTo>
                    <a:pt x="3154" y="162"/>
                  </a:lnTo>
                  <a:lnTo>
                    <a:pt x="3138" y="158"/>
                  </a:lnTo>
                  <a:lnTo>
                    <a:pt x="3124" y="150"/>
                  </a:lnTo>
                  <a:lnTo>
                    <a:pt x="3112" y="140"/>
                  </a:lnTo>
                  <a:lnTo>
                    <a:pt x="3092" y="164"/>
                  </a:lnTo>
                  <a:lnTo>
                    <a:pt x="3092" y="164"/>
                  </a:lnTo>
                  <a:lnTo>
                    <a:pt x="3110" y="176"/>
                  </a:lnTo>
                  <a:lnTo>
                    <a:pt x="3128" y="186"/>
                  </a:lnTo>
                  <a:lnTo>
                    <a:pt x="3148" y="192"/>
                  </a:lnTo>
                  <a:lnTo>
                    <a:pt x="3170" y="194"/>
                  </a:lnTo>
                  <a:lnTo>
                    <a:pt x="317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8088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2875" y="4406915"/>
            <a:ext cx="9355138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Section Header Slide.  Enter main slide title here.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12875" y="2906713"/>
            <a:ext cx="935513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Supporting subtitle (on top)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809163" y="6448334"/>
            <a:ext cx="95885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pPr/>
              <a:t>7/17/18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5026" y="6448334"/>
            <a:ext cx="73183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ic with 3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9"/>
            <a:ext cx="7823200" cy="637686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Illustrative Image or Graphic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09163" y="6448334"/>
            <a:ext cx="958850" cy="365125"/>
          </a:xfrm>
          <a:prstGeom prst="rect">
            <a:avLst/>
          </a:prstGeom>
        </p:spPr>
        <p:txBody>
          <a:bodyPr/>
          <a:lstStyle/>
          <a:p>
            <a:fld id="{594725D0-0923-46B7-8A4D-D461D0BF1D13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7823201" y="9"/>
            <a:ext cx="4368800" cy="637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118476" y="718361"/>
            <a:ext cx="3608386" cy="1481099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8118475" y="250825"/>
            <a:ext cx="362372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118490" y="2285998"/>
            <a:ext cx="42397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118490" y="4571998"/>
            <a:ext cx="42397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8118476" y="2937630"/>
            <a:ext cx="3608386" cy="1562905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8118475" y="2470094"/>
            <a:ext cx="362372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8118476" y="5230035"/>
            <a:ext cx="3608386" cy="1062868"/>
          </a:xfrm>
        </p:spPr>
        <p:txBody>
          <a:bodyPr lIns="0" tIns="0" rIns="0" bIns="0" anchor="t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bg2">
                    <a:lumMod val="50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Supporting copy or short bulleted list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8118475" y="4762498"/>
            <a:ext cx="3623727" cy="381000"/>
          </a:xfrm>
        </p:spPr>
        <p:txBody>
          <a:bodyPr lIns="0" tIns="0" rIns="0" bIns="0" anchor="b">
            <a:noAutofit/>
          </a:bodyPr>
          <a:lstStyle>
            <a:lvl1pPr marL="0" indent="0">
              <a:buFont typeface="Arial"/>
              <a:buNone/>
              <a:defRPr sz="120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243541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page Case Study - p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022F3-6B2F-E444-8AA1-8ADB3A78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98DA-8096-D048-A61A-D88C213FB1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A573557B-ACA6-D047-B156-73170107EA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-119270" y="4600023"/>
            <a:ext cx="6094619" cy="1709761"/>
          </a:xfrm>
          <a:ln>
            <a:solidFill>
              <a:schemeClr val="accent5"/>
            </a:solidFill>
          </a:ln>
        </p:spPr>
        <p:txBody>
          <a:bodyPr lIns="457200" tIns="182880" rIns="228600" bIns="182880"/>
          <a:lstStyle>
            <a:lvl1pPr marL="0" indent="0">
              <a:buNone/>
              <a:defRPr sz="16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Key Differentiators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CAF97-C7C6-0E44-B29C-17D028AC41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8" y="14858"/>
            <a:ext cx="12184701" cy="795866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>
            <a:outerShdw blurRad="63500" dir="5400000" algn="l" rotWithShape="0">
              <a:prstClr val="black">
                <a:alpha val="35000"/>
              </a:prstClr>
            </a:outerShdw>
          </a:effectLst>
          <a:ex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r>
              <a:rPr lang="en-US" sz="2000" dirty="0">
                <a:solidFill>
                  <a:schemeClr val="accent1"/>
                </a:solidFill>
                <a:latin typeface="Century Gothic"/>
                <a:ea typeface="Segoe UI" panose="020B0502040204020203" pitchFamily="34" charset="0"/>
                <a:cs typeface="Century Gothic"/>
              </a:rPr>
              <a:t>Case Study Title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A133A311-531E-044D-B3C8-61F2A8B3956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214034" y="194636"/>
            <a:ext cx="1512829" cy="524954"/>
          </a:xfr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Place client</a:t>
            </a:r>
            <a:br>
              <a:rPr lang="en-US" dirty="0"/>
            </a:br>
            <a:r>
              <a:rPr lang="en-US" dirty="0"/>
              <a:t>logo here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B63E882F-AA28-EC44-A919-A625A9B7EFD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3500" y="803101"/>
            <a:ext cx="12195500" cy="614572"/>
          </a:xfrm>
          <a:solidFill>
            <a:schemeClr val="accent1"/>
          </a:solidFill>
        </p:spPr>
        <p:txBody>
          <a:bodyPr lIns="457200" tIns="137160" rIns="457200" bIns="137160"/>
          <a:lstStyle>
            <a:lvl1pPr marL="0" indent="0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description of the challenge or business opportunity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D1FBC2AB-3047-9F42-BD43-F250005E710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1424908"/>
            <a:ext cx="5975350" cy="3152211"/>
          </a:xfrm>
        </p:spPr>
        <p:txBody>
          <a:bodyPr lIns="457200" tIns="182880" rIns="228600" bIns="182880"/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Summary of the overall solution</a:t>
            </a:r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48290C4A-1217-A64E-A790-6C71278A0E2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07125" y="3766373"/>
            <a:ext cx="5537284" cy="2438398"/>
          </a:xfrm>
          <a:solidFill>
            <a:schemeClr val="bg1">
              <a:lumMod val="95000"/>
            </a:schemeClr>
          </a:solidFill>
        </p:spPr>
        <p:txBody>
          <a:bodyPr lIns="182880" tIns="182880" rIns="228600" bIns="182880"/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Summary of the results/value to the client</a:t>
            </a:r>
          </a:p>
        </p:txBody>
      </p:sp>
      <p:sp>
        <p:nvSpPr>
          <p:cNvPr id="11" name="Content Placeholder 18">
            <a:extLst>
              <a:ext uri="{FF2B5EF4-FFF2-40B4-BE49-F238E27FC236}">
                <a16:creationId xmlns:a16="http://schemas.microsoft.com/office/drawing/2014/main" id="{BEE3E9A3-1270-4B40-934F-1735A6BF481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07125" y="1661235"/>
            <a:ext cx="5434338" cy="2021627"/>
          </a:xfrm>
          <a:ln>
            <a:solidFill>
              <a:schemeClr val="accent5"/>
            </a:solidFill>
          </a:ln>
        </p:spPr>
        <p:txBody>
          <a:bodyPr lIns="182880" tIns="182880" rIns="182880" bIns="182880"/>
          <a:lstStyle>
            <a:lvl1pPr marL="0" indent="0">
              <a:buNone/>
              <a:defRPr sz="11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 testimonials or infographic(s)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9A141883-1754-7542-B155-710E8ADE814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-39433" y="5088835"/>
            <a:ext cx="5898811" cy="1220949"/>
          </a:xfrm>
          <a:ln>
            <a:noFill/>
          </a:ln>
        </p:spPr>
        <p:txBody>
          <a:bodyPr lIns="457200" tIns="182880" rIns="228600" bIns="182880"/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Key Differentiators</a:t>
            </a:r>
          </a:p>
        </p:txBody>
      </p:sp>
    </p:spTree>
    <p:extLst>
      <p:ext uri="{BB962C8B-B14F-4D97-AF65-F5344CB8AC3E}">
        <p14:creationId xmlns:p14="http://schemas.microsoft.com/office/powerpoint/2010/main" val="3784088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page Case Study - p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36B2A7-DB85-7347-8193-0F2B1C1D401D}"/>
              </a:ext>
            </a:extLst>
          </p:cNvPr>
          <p:cNvSpPr/>
          <p:nvPr userDrawn="1"/>
        </p:nvSpPr>
        <p:spPr>
          <a:xfrm>
            <a:off x="0" y="1856891"/>
            <a:ext cx="11726864" cy="1754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373F9-F9C9-874C-84E3-510DD956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B5621-B032-C04F-A06F-B744B0252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5FC45-0896-4E48-B279-175803925925}"/>
              </a:ext>
            </a:extLst>
          </p:cNvPr>
          <p:cNvSpPr txBox="1"/>
          <p:nvPr userDrawn="1"/>
        </p:nvSpPr>
        <p:spPr>
          <a:xfrm>
            <a:off x="0" y="0"/>
            <a:ext cx="12192000" cy="795866"/>
          </a:xfrm>
          <a:prstGeom prst="rect">
            <a:avLst/>
          </a:prstGeom>
          <a:noFill/>
        </p:spPr>
        <p:txBody>
          <a:bodyPr wrap="none" lIns="457200" tIns="457200" rIns="274320" bIns="457200" rtlCol="0" anchor="ctr">
            <a:noAutofit/>
          </a:bodyPr>
          <a:lstStyle/>
          <a:p>
            <a:r>
              <a:rPr lang="en-US" sz="2000" dirty="0">
                <a:solidFill>
                  <a:srgbClr val="538B3F"/>
                </a:solidFill>
                <a:latin typeface="Century Gothic"/>
                <a:cs typeface="Century Gothic"/>
              </a:rPr>
              <a:t>Insider 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E23B44E-F982-194B-8D8D-19EEB2981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5674" y="735505"/>
            <a:ext cx="3157372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industry did this take place 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D14BF-2166-314C-87D2-84346252469F}"/>
              </a:ext>
            </a:extLst>
          </p:cNvPr>
          <p:cNvSpPr txBox="1"/>
          <p:nvPr userDrawn="1"/>
        </p:nvSpPr>
        <p:spPr>
          <a:xfrm>
            <a:off x="553189" y="774616"/>
            <a:ext cx="701674" cy="2308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Industry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ACC382-F7C9-3A4A-9351-66C2B5FE31A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5674" y="1092186"/>
            <a:ext cx="3310710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Line(s) of Service was(were) involved?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8CAAB-8B22-9241-A0CB-CE616D96059A}"/>
              </a:ext>
            </a:extLst>
          </p:cNvPr>
          <p:cNvSpPr txBox="1"/>
          <p:nvPr userDrawn="1"/>
        </p:nvSpPr>
        <p:spPr>
          <a:xfrm>
            <a:off x="851858" y="1131297"/>
            <a:ext cx="403005" cy="2308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 err="1">
                <a:solidFill>
                  <a:schemeClr val="accent1"/>
                </a:solidFill>
                <a:latin typeface="+mj-lt"/>
              </a:rPr>
              <a:t>LoS</a:t>
            </a:r>
            <a:endParaRPr lang="en-US" sz="9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1D7F143-3695-D646-B67E-C7D613967D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85674" y="1455013"/>
            <a:ext cx="7267079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Daugherty capabilities were demonstrated?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0BF73-2F6F-9545-BB89-F9FD70FF1DCE}"/>
              </a:ext>
            </a:extLst>
          </p:cNvPr>
          <p:cNvSpPr txBox="1"/>
          <p:nvPr userDrawn="1"/>
        </p:nvSpPr>
        <p:spPr>
          <a:xfrm>
            <a:off x="340864" y="1435504"/>
            <a:ext cx="944810" cy="369332"/>
          </a:xfrm>
          <a:prstGeom prst="rect">
            <a:avLst/>
          </a:prstGeom>
          <a:noFill/>
        </p:spPr>
        <p:txBody>
          <a:bodyPr wrap="non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Capabilities</a:t>
            </a:r>
            <a:br>
              <a:rPr lang="en-US" sz="900" dirty="0">
                <a:solidFill>
                  <a:schemeClr val="accent1"/>
                </a:solidFill>
                <a:latin typeface="+mj-lt"/>
              </a:rPr>
            </a:br>
            <a:r>
              <a:rPr lang="en-US" sz="900" dirty="0">
                <a:solidFill>
                  <a:schemeClr val="accent1"/>
                </a:solidFill>
                <a:latin typeface="+mj-lt"/>
              </a:rPr>
              <a:t>Demonstrated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CF3E13F-14CA-1D4C-BA96-44B562E3197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1923" y="735505"/>
            <a:ext cx="5454939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Which branch led the initiative?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995FB-657B-3B4B-BBC2-F069C5854616}"/>
              </a:ext>
            </a:extLst>
          </p:cNvPr>
          <p:cNvSpPr txBox="1"/>
          <p:nvPr userDrawn="1"/>
        </p:nvSpPr>
        <p:spPr>
          <a:xfrm>
            <a:off x="5585079" y="774616"/>
            <a:ext cx="663843" cy="2308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Branch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A3EF27F-34B1-A94A-BE94-69DABB0BED2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1923" y="1098853"/>
            <a:ext cx="5454939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employee that helped with sales call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3ED28-914B-1C47-AEB6-4FB25E52997C}"/>
              </a:ext>
            </a:extLst>
          </p:cNvPr>
          <p:cNvSpPr txBox="1"/>
          <p:nvPr userDrawn="1"/>
        </p:nvSpPr>
        <p:spPr>
          <a:xfrm>
            <a:off x="5338099" y="1068151"/>
            <a:ext cx="910823" cy="3693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>
                <a:solidFill>
                  <a:schemeClr val="accent1"/>
                </a:solidFill>
                <a:latin typeface="+mj-lt"/>
              </a:rPr>
              <a:t>Daugherty</a:t>
            </a:r>
            <a:br>
              <a:rPr lang="en-US" sz="900">
                <a:solidFill>
                  <a:schemeClr val="accent1"/>
                </a:solidFill>
                <a:latin typeface="+mj-lt"/>
              </a:rPr>
            </a:br>
            <a:r>
              <a:rPr lang="en-US" sz="900">
                <a:solidFill>
                  <a:schemeClr val="accent1"/>
                </a:solidFill>
                <a:latin typeface="+mj-lt"/>
              </a:rPr>
              <a:t>Contact</a:t>
            </a:r>
            <a:endParaRPr lang="en-US" sz="9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83C3C-500A-DE40-9599-84ABB826EE5B}"/>
              </a:ext>
            </a:extLst>
          </p:cNvPr>
          <p:cNvCxnSpPr>
            <a:cxnSpLocks/>
          </p:cNvCxnSpPr>
          <p:nvPr userDrawn="1"/>
        </p:nvCxnSpPr>
        <p:spPr>
          <a:xfrm>
            <a:off x="479473" y="1085098"/>
            <a:ext cx="11247390" cy="708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3C8F5-0CE8-C844-9937-19BEF7F8F6A1}"/>
              </a:ext>
            </a:extLst>
          </p:cNvPr>
          <p:cNvCxnSpPr>
            <a:cxnSpLocks/>
          </p:cNvCxnSpPr>
          <p:nvPr userDrawn="1"/>
        </p:nvCxnSpPr>
        <p:spPr>
          <a:xfrm>
            <a:off x="479473" y="1441413"/>
            <a:ext cx="11247390" cy="1360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5C6531D4-2FB9-514B-B45D-E8E09E7C51B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85673" y="1907467"/>
            <a:ext cx="4052423" cy="349849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Buyer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B22275DE-DB46-F843-A316-3CBCD29FE1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85673" y="2251952"/>
            <a:ext cx="4052423" cy="349849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Name of competitors</a:t>
            </a:r>
            <a:endParaRPr lang="en-US" dirty="0"/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8CF5A7C7-F6FD-D340-B72F-2F62687FB94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67670" y="1976329"/>
            <a:ext cx="5459191" cy="320411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Size of engagement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23C041B6-946C-AE4F-A25A-4BF4CD8430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67670" y="2320814"/>
            <a:ext cx="5459191" cy="320411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How much did the client spend on Daugherty?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E78A1AE-96BD-3F40-9E86-E0D5C96FB0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85674" y="5637150"/>
            <a:ext cx="10441189" cy="631400"/>
          </a:xfrm>
        </p:spPr>
        <p:txBody>
          <a:bodyPr anchor="t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new business did Daugherty win from the client?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19458C-E8E9-A444-865D-6CFC7725536E}"/>
              </a:ext>
            </a:extLst>
          </p:cNvPr>
          <p:cNvSpPr txBox="1"/>
          <p:nvPr userDrawn="1"/>
        </p:nvSpPr>
        <p:spPr>
          <a:xfrm>
            <a:off x="621325" y="5617641"/>
            <a:ext cx="664349" cy="369332"/>
          </a:xfrm>
          <a:prstGeom prst="rect">
            <a:avLst/>
          </a:prstGeom>
          <a:noFill/>
        </p:spPr>
        <p:txBody>
          <a:bodyPr wrap="non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Follow on</a:t>
            </a:r>
            <a:br>
              <a:rPr lang="en-US" sz="900" dirty="0">
                <a:solidFill>
                  <a:schemeClr val="accent1"/>
                </a:solidFill>
                <a:latin typeface="+mj-lt"/>
              </a:rPr>
            </a:br>
            <a:r>
              <a:rPr lang="en-US" sz="900" dirty="0">
                <a:solidFill>
                  <a:schemeClr val="accent1"/>
                </a:solidFill>
                <a:latin typeface="+mj-lt"/>
              </a:rPr>
              <a:t>Business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EB6CB2-81C9-1E45-A334-6A503DDBC6F8}"/>
              </a:ext>
            </a:extLst>
          </p:cNvPr>
          <p:cNvCxnSpPr>
            <a:cxnSpLocks/>
          </p:cNvCxnSpPr>
          <p:nvPr userDrawn="1"/>
        </p:nvCxnSpPr>
        <p:spPr>
          <a:xfrm>
            <a:off x="479473" y="5595198"/>
            <a:ext cx="1124739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2AC4F31-026E-AE44-A28B-217F6C29F0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85674" y="3716201"/>
            <a:ext cx="10441189" cy="1063998"/>
          </a:xfrm>
        </p:spPr>
        <p:txBody>
          <a:bodyPr anchor="t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How did we approach the project?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4FE11-B31C-6247-AFC6-6308F2715FA1}"/>
              </a:ext>
            </a:extLst>
          </p:cNvPr>
          <p:cNvSpPr txBox="1"/>
          <p:nvPr userDrawn="1"/>
        </p:nvSpPr>
        <p:spPr>
          <a:xfrm>
            <a:off x="570092" y="3696692"/>
            <a:ext cx="715582" cy="230832"/>
          </a:xfrm>
          <a:prstGeom prst="rect">
            <a:avLst/>
          </a:prstGeom>
          <a:noFill/>
        </p:spPr>
        <p:txBody>
          <a:bodyPr wrap="non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Approach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2F3CFDC7-35D2-6042-805A-5040EA27D2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285674" y="4907265"/>
            <a:ext cx="10441189" cy="631400"/>
          </a:xfrm>
        </p:spPr>
        <p:txBody>
          <a:bodyPr anchor="t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value did the solution bring for the customer?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9D3CEE-7B46-A544-AF6E-2331FEF68040}"/>
              </a:ext>
            </a:extLst>
          </p:cNvPr>
          <p:cNvSpPr txBox="1"/>
          <p:nvPr userDrawn="1"/>
        </p:nvSpPr>
        <p:spPr>
          <a:xfrm>
            <a:off x="603692" y="4887756"/>
            <a:ext cx="681982" cy="369332"/>
          </a:xfrm>
          <a:prstGeom prst="rect">
            <a:avLst/>
          </a:prstGeom>
          <a:noFill/>
        </p:spPr>
        <p:txBody>
          <a:bodyPr wrap="non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Customer</a:t>
            </a:r>
            <a:br>
              <a:rPr lang="en-US" sz="900" dirty="0">
                <a:solidFill>
                  <a:schemeClr val="accent1"/>
                </a:solidFill>
                <a:latin typeface="+mj-lt"/>
              </a:rPr>
            </a:br>
            <a:r>
              <a:rPr lang="en-US" sz="900" dirty="0">
                <a:solidFill>
                  <a:schemeClr val="accent1"/>
                </a:solidFill>
                <a:latin typeface="+mj-lt"/>
              </a:rPr>
              <a:t>Value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6D1D18-C16A-2348-B3D4-86D9176446B1}"/>
              </a:ext>
            </a:extLst>
          </p:cNvPr>
          <p:cNvCxnSpPr>
            <a:cxnSpLocks/>
          </p:cNvCxnSpPr>
          <p:nvPr userDrawn="1"/>
        </p:nvCxnSpPr>
        <p:spPr>
          <a:xfrm>
            <a:off x="479473" y="4865313"/>
            <a:ext cx="1124739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D88E4A8F-EF62-8440-B717-2E851E869F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85674" y="2672394"/>
            <a:ext cx="10441189" cy="840449"/>
          </a:xfrm>
        </p:spPr>
        <p:txBody>
          <a:bodyPr anchor="ctr"/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 of sales, length or any highlights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352020-6E85-3849-8192-B3C2B631EFEF}"/>
              </a:ext>
            </a:extLst>
          </p:cNvPr>
          <p:cNvSpPr txBox="1"/>
          <p:nvPr userDrawn="1"/>
        </p:nvSpPr>
        <p:spPr>
          <a:xfrm>
            <a:off x="553189" y="2001406"/>
            <a:ext cx="701674" cy="2308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+mj-lt"/>
              </a:rPr>
              <a:t>Buyer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B492BF-693A-AF4A-9C9C-5A2B6075CA45}"/>
              </a:ext>
            </a:extLst>
          </p:cNvPr>
          <p:cNvSpPr txBox="1"/>
          <p:nvPr userDrawn="1"/>
        </p:nvSpPr>
        <p:spPr>
          <a:xfrm>
            <a:off x="219255" y="2274919"/>
            <a:ext cx="1035608" cy="3693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+mj-lt"/>
              </a:rPr>
              <a:t>Competitive Landscape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08CFA-5FFF-3242-817F-B9A8ED1200EC}"/>
              </a:ext>
            </a:extLst>
          </p:cNvPr>
          <p:cNvSpPr txBox="1"/>
          <p:nvPr userDrawn="1"/>
        </p:nvSpPr>
        <p:spPr>
          <a:xfrm>
            <a:off x="340864" y="2907952"/>
            <a:ext cx="913999" cy="369332"/>
          </a:xfrm>
          <a:prstGeom prst="rect">
            <a:avLst/>
          </a:prstGeom>
          <a:noFill/>
        </p:spPr>
        <p:txBody>
          <a:bodyPr wrap="square" rIns="45720" rtlCol="0" anchor="ctr">
            <a:spAutoFit/>
          </a:bodyPr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+mj-lt"/>
              </a:rPr>
              <a:t>Sales Cycle Highlights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E75F40-4A44-A04F-9A03-6EE1DAE7F4DF}"/>
              </a:ext>
            </a:extLst>
          </p:cNvPr>
          <p:cNvSpPr txBox="1"/>
          <p:nvPr userDrawn="1"/>
        </p:nvSpPr>
        <p:spPr>
          <a:xfrm>
            <a:off x="5338099" y="1932156"/>
            <a:ext cx="904623" cy="369332"/>
          </a:xfrm>
          <a:prstGeom prst="rect">
            <a:avLst/>
          </a:prstGeom>
          <a:noFill/>
        </p:spPr>
        <p:txBody>
          <a:bodyPr wrap="square" rIns="45720" rtlCol="0" anchor="ctr">
            <a:spAutoFit/>
          </a:bodyPr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+mj-lt"/>
              </a:rPr>
              <a:t>Size</a:t>
            </a:r>
            <a:r>
              <a:rPr lang="en-US" sz="900" baseline="0" dirty="0">
                <a:solidFill>
                  <a:schemeClr val="tx1"/>
                </a:solidFill>
                <a:latin typeface="+mj-lt"/>
              </a:rPr>
              <a:t> of Engagement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B575B5-787E-E44B-B571-39D167E26923}"/>
              </a:ext>
            </a:extLst>
          </p:cNvPr>
          <p:cNvSpPr txBox="1"/>
          <p:nvPr userDrawn="1"/>
        </p:nvSpPr>
        <p:spPr>
          <a:xfrm>
            <a:off x="5405161" y="2271893"/>
            <a:ext cx="837561" cy="3693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+mj-lt"/>
              </a:rPr>
              <a:t>Revenue</a:t>
            </a:r>
            <a:br>
              <a:rPr lang="en-US" sz="900" baseline="0" dirty="0">
                <a:solidFill>
                  <a:schemeClr val="tx1"/>
                </a:solidFill>
                <a:latin typeface="+mj-lt"/>
              </a:rPr>
            </a:br>
            <a:r>
              <a:rPr lang="en-US" sz="900" baseline="0" dirty="0">
                <a:solidFill>
                  <a:schemeClr val="tx1"/>
                </a:solidFill>
                <a:latin typeface="+mj-lt"/>
              </a:rPr>
              <a:t>Estimate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0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B7D22-D992-454B-B4C5-74A6509F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F2EB7-8A27-9444-A6C1-C3AE48EE43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9437E-76FD-C741-82B3-938EF0A04CFF}"/>
              </a:ext>
            </a:extLst>
          </p:cNvPr>
          <p:cNvSpPr/>
          <p:nvPr userDrawn="1"/>
        </p:nvSpPr>
        <p:spPr>
          <a:xfrm>
            <a:off x="6207126" y="4680406"/>
            <a:ext cx="5580502" cy="1648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4BE42-5798-1D4E-8A96-B445C7EA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500" y="1"/>
            <a:ext cx="12195500" cy="795866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  <a:effectLst>
            <a:outerShdw blurRad="63500" dir="5400000" algn="l" rotWithShape="0">
              <a:prstClr val="black">
                <a:alpha val="35000"/>
              </a:prstClr>
            </a:outerShdw>
          </a:effectLst>
          <a:extLst/>
        </p:spPr>
        <p:txBody>
          <a:bodyPr wrap="square" lIns="274320" tIns="228600" rIns="274320" bIns="365760">
            <a:no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indent="0">
              <a:buClr>
                <a:schemeClr val="tx1"/>
              </a:buClr>
              <a:buSzPct val="125000"/>
              <a:defRPr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entury Gothic"/>
              <a:ea typeface="Segoe UI" panose="020B0502040204020203" pitchFamily="34" charset="0"/>
              <a:cs typeface="Century Gothic"/>
            </a:endParaRP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C05051F-5B88-7A4B-8A26-34C066F87C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Case study title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5495281-794C-464D-9AF1-3CC616922D3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214034" y="135456"/>
            <a:ext cx="1512829" cy="524954"/>
          </a:xfr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Place client</a:t>
            </a:r>
            <a:br>
              <a:rPr lang="en-US" dirty="0"/>
            </a:br>
            <a:r>
              <a:rPr lang="en-US" dirty="0"/>
              <a:t>logo here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3150F24-CCEC-BE47-B44D-43BAE821EF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3500" y="803101"/>
            <a:ext cx="12195500" cy="614572"/>
          </a:xfrm>
          <a:solidFill>
            <a:schemeClr val="accent1"/>
          </a:solidFill>
        </p:spPr>
        <p:txBody>
          <a:bodyPr lIns="457200" tIns="137160" rIns="457200" bIns="137160">
            <a:normAutofit/>
          </a:bodyPr>
          <a:lstStyle>
            <a:lvl1pPr marL="0" indent="0">
              <a:buNone/>
              <a:defRPr sz="11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Short description of the challenge or business opportunity</a:t>
            </a:r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5F9C53A5-CE22-1848-B372-12EDEBF5E5D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1424908"/>
            <a:ext cx="5975349" cy="3403651"/>
          </a:xfrm>
        </p:spPr>
        <p:txBody>
          <a:bodyPr lIns="457200" tIns="182880" rIns="228600" bIns="182880"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Summary of the overall solution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84406BD0-E871-8348-91C8-652AD175815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07125" y="1458742"/>
            <a:ext cx="5519738" cy="3110919"/>
          </a:xfrm>
          <a:noFill/>
        </p:spPr>
        <p:txBody>
          <a:bodyPr lIns="182880" tIns="182880" rIns="228600" bIns="182880"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Summary of the results/value to the client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7A10B1C8-EF0A-2046-B031-C9C33AA2787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-1" y="5286925"/>
            <a:ext cx="5975351" cy="1042246"/>
          </a:xfrm>
          <a:ln>
            <a:solidFill>
              <a:schemeClr val="accent5"/>
            </a:solidFill>
          </a:ln>
        </p:spPr>
        <p:txBody>
          <a:bodyPr lIns="457200" tIns="182880" rIns="228600" bIns="182880"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Key Differentiators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BDAFF2A-79DE-8A4A-BDA3-E80FF589D4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64175" y="4806548"/>
            <a:ext cx="2107776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industry did this take place in?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B8CA1-5F47-5C45-91E8-AF9028B88571}"/>
              </a:ext>
            </a:extLst>
          </p:cNvPr>
          <p:cNvSpPr txBox="1"/>
          <p:nvPr userDrawn="1"/>
        </p:nvSpPr>
        <p:spPr>
          <a:xfrm>
            <a:off x="6359010" y="4845658"/>
            <a:ext cx="591920" cy="2308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Industry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4BE7689-950E-B143-AEC1-257398B3CA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50931" y="5334399"/>
            <a:ext cx="2107777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Line(s) of Service was(were) involved?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2572B-C267-3C4E-9974-95725DD6A14A}"/>
              </a:ext>
            </a:extLst>
          </p:cNvPr>
          <p:cNvSpPr txBox="1"/>
          <p:nvPr userDrawn="1"/>
        </p:nvSpPr>
        <p:spPr>
          <a:xfrm>
            <a:off x="6359010" y="5407834"/>
            <a:ext cx="578678" cy="2308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 err="1">
                <a:solidFill>
                  <a:schemeClr val="accent1"/>
                </a:solidFill>
                <a:latin typeface="+mj-lt"/>
              </a:rPr>
              <a:t>LoS</a:t>
            </a:r>
            <a:endParaRPr lang="en-US" sz="9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B1253CA-B0CA-D04E-86D8-7012D54A016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81616" y="5832243"/>
            <a:ext cx="4319235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What Daugherty capabilities were demonstrated?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BD801-F2E0-084C-B834-F5FD1F191230}"/>
              </a:ext>
            </a:extLst>
          </p:cNvPr>
          <p:cNvSpPr txBox="1"/>
          <p:nvPr userDrawn="1"/>
        </p:nvSpPr>
        <p:spPr>
          <a:xfrm>
            <a:off x="6359010" y="5832243"/>
            <a:ext cx="1009364" cy="3693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Capabilities</a:t>
            </a:r>
            <a:br>
              <a:rPr lang="en-US" sz="900" dirty="0">
                <a:solidFill>
                  <a:schemeClr val="accent1"/>
                </a:solidFill>
                <a:latin typeface="+mj-lt"/>
              </a:rPr>
            </a:br>
            <a:r>
              <a:rPr lang="en-US" sz="900" dirty="0">
                <a:solidFill>
                  <a:schemeClr val="accent1"/>
                </a:solidFill>
                <a:latin typeface="+mj-lt"/>
              </a:rPr>
              <a:t>Demonstrated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522EF3A-2C0E-AA47-861E-9FC8C9C3A8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58827" y="4806548"/>
            <a:ext cx="1742024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Which branch led the initiative?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C6C83-AF78-A74E-9F6E-2ECBE5ADE426}"/>
              </a:ext>
            </a:extLst>
          </p:cNvPr>
          <p:cNvSpPr txBox="1"/>
          <p:nvPr userDrawn="1"/>
        </p:nvSpPr>
        <p:spPr>
          <a:xfrm>
            <a:off x="9158728" y="4845659"/>
            <a:ext cx="800099" cy="2308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Branch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50E4C8F-2CD1-EF4C-BBFD-64FB19F82AE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68765" y="5334399"/>
            <a:ext cx="1732086" cy="33178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employee that helped with sales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9CB46-0F36-DB45-B340-882319B3E714}"/>
              </a:ext>
            </a:extLst>
          </p:cNvPr>
          <p:cNvSpPr txBox="1"/>
          <p:nvPr userDrawn="1"/>
        </p:nvSpPr>
        <p:spPr>
          <a:xfrm>
            <a:off x="9168667" y="5286925"/>
            <a:ext cx="786856" cy="3693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+mj-lt"/>
              </a:rPr>
              <a:t>Daugherty</a:t>
            </a:r>
            <a:br>
              <a:rPr lang="en-US" sz="900" dirty="0">
                <a:solidFill>
                  <a:schemeClr val="accent1"/>
                </a:solidFill>
                <a:latin typeface="+mj-lt"/>
              </a:rPr>
            </a:br>
            <a:r>
              <a:rPr lang="en-US" sz="900" dirty="0">
                <a:solidFill>
                  <a:schemeClr val="accent1"/>
                </a:solidFill>
                <a:latin typeface="+mj-lt"/>
              </a:rPr>
              <a:t>Contact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3D89B-8CEE-664C-8531-86861FE881FF}"/>
              </a:ext>
            </a:extLst>
          </p:cNvPr>
          <p:cNvSpPr txBox="1"/>
          <p:nvPr userDrawn="1"/>
        </p:nvSpPr>
        <p:spPr>
          <a:xfrm>
            <a:off x="17649" y="4948371"/>
            <a:ext cx="5957700" cy="338554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Key Differentiators</a:t>
            </a:r>
          </a:p>
        </p:txBody>
      </p:sp>
    </p:spTree>
    <p:extLst>
      <p:ext uri="{BB962C8B-B14F-4D97-AF65-F5344CB8AC3E}">
        <p14:creationId xmlns:p14="http://schemas.microsoft.com/office/powerpoint/2010/main" val="267410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Agenda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664136" y="6307675"/>
            <a:ext cx="2558301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5917259" y="6307675"/>
            <a:ext cx="6274740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3" y="3"/>
            <a:ext cx="4056060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49271"/>
            <a:ext cx="3602038" cy="1984905"/>
          </a:xfrm>
          <a:noFill/>
          <a:effectLst/>
        </p:spPr>
        <p:txBody>
          <a:bodyPr lIns="457200" tIns="0" rIns="27432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Main slide title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2558874"/>
            <a:ext cx="3602038" cy="3619666"/>
          </a:xfrm>
          <a:noFill/>
          <a:effectLst/>
        </p:spPr>
        <p:txBody>
          <a:bodyPr lIns="457200" tIns="0" rIns="27432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Sub-title or short, supportive copy leading into main content of slide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283076" y="449271"/>
            <a:ext cx="3614738" cy="1984905"/>
          </a:xfrm>
          <a:noFill/>
          <a:effectLst/>
        </p:spPr>
        <p:txBody>
          <a:bodyPr lIns="457200" tIns="0" rIns="27432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283076" y="2558874"/>
            <a:ext cx="3614738" cy="3619666"/>
          </a:xfrm>
          <a:noFill/>
          <a:effectLst/>
        </p:spPr>
        <p:txBody>
          <a:bodyPr lIns="457200" tIns="0" rIns="274320" bIns="0" anchor="t" anchorCtr="0">
            <a:noAutofit/>
          </a:bodyPr>
          <a:lstStyle>
            <a:lvl1pPr marL="0" indent="0">
              <a:buNone/>
              <a:defRPr sz="1500" baseline="0">
                <a:solidFill>
                  <a:srgbClr val="595959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One sentence high-level overview or executive summary of the deck.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124828" y="449271"/>
            <a:ext cx="3602036" cy="1984905"/>
          </a:xfrm>
          <a:noFill/>
          <a:effectLst/>
        </p:spPr>
        <p:txBody>
          <a:bodyPr lIns="457200" tIns="0" rIns="274320" bIns="0" anchor="b" anchorCtr="0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124249" y="2559051"/>
            <a:ext cx="3618947" cy="3619489"/>
          </a:xfrm>
        </p:spPr>
        <p:txBody>
          <a:bodyPr/>
          <a:lstStyle>
            <a:lvl1pPr>
              <a:defRPr baseline="0"/>
            </a:lvl1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Enter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Freeform 5"/>
          <p:cNvSpPr>
            <a:spLocks noChangeAspect="1" noEditPoints="1"/>
          </p:cNvSpPr>
          <p:nvPr userDrawn="1"/>
        </p:nvSpPr>
        <p:spPr bwMode="auto">
          <a:xfrm>
            <a:off x="228869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pPr/>
              <a:t>7/17/18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/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1484105"/>
            <a:ext cx="5521325" cy="4701260"/>
          </a:xfrm>
          <a:solidFill>
            <a:schemeClr val="bg1"/>
          </a:solidFill>
          <a:effectLst/>
        </p:spPr>
        <p:txBody>
          <a:bodyPr/>
          <a:lstStyle>
            <a:lvl1pPr marL="342906" indent="-342906">
              <a:buFont typeface="Arial" panose="020B0604020202020204" pitchFamily="34" charset="0"/>
              <a:buChar char="•"/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one sentence objective of the meeting.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7125" y="1484105"/>
            <a:ext cx="5519738" cy="4701260"/>
          </a:xfrm>
          <a:solidFill>
            <a:schemeClr val="bg1"/>
          </a:solidFill>
          <a:effectLst/>
        </p:spPr>
        <p:txBody>
          <a:bodyPr/>
          <a:lstStyle>
            <a:lvl1pPr>
              <a:defRPr sz="1600" baseline="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Enter agenda items covered in the meeting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11272838" cy="795866"/>
          </a:xfrm>
        </p:spPr>
        <p:txBody>
          <a:bodyPr lIns="457200" rIns="27432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54025" y="1114774"/>
            <a:ext cx="552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+mj-lt"/>
              </a:rPr>
              <a:t>Objective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207125" y="1114774"/>
            <a:ext cx="551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+mj-lt"/>
              </a:rPr>
              <a:t>Agenda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199750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82498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4025" y="795867"/>
            <a:ext cx="11272837" cy="5528733"/>
          </a:xfrm>
        </p:spPr>
        <p:txBody>
          <a:bodyPr lIns="0" rIns="0"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11272838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199750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82498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4024" y="1"/>
            <a:ext cx="11272839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4" y="557457"/>
            <a:ext cx="11268284" cy="296991"/>
          </a:xfrm>
        </p:spPr>
        <p:txBody>
          <a:bodyPr lIns="0" rIns="0">
            <a:normAutofit/>
          </a:bodyPr>
          <a:lstStyle>
            <a:lvl1pPr>
              <a:defRPr sz="1400" i="1"/>
            </a:lvl1pPr>
          </a:lstStyle>
          <a:p>
            <a:pPr marL="342906" marR="0" lvl="0" indent="-342906" algn="l" defTabSz="4572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Supporting sub-title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4025" y="1010538"/>
            <a:ext cx="11272838" cy="5174362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Enter content here.  (Use cases: slides featuring series of bullet points, large charts, tables or pictures.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199750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82498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4667" y="0"/>
            <a:ext cx="12196667" cy="6448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3112205" y="0"/>
            <a:ext cx="7882820" cy="686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25813" y="457210"/>
            <a:ext cx="7442200" cy="5919787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This slide is perfect for agendas or a list of bullet points that does not need a supporting image, graph or chart.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60377" y="448063"/>
            <a:ext cx="2632075" cy="761238"/>
          </a:xfrm>
        </p:spPr>
        <p:txBody>
          <a:bodyPr lIns="0" tIns="0" rIns="228600" bIns="0"/>
          <a:lstStyle>
            <a:lvl1pPr marL="0" indent="0">
              <a:buNone/>
              <a:defRPr>
                <a:solidFill>
                  <a:srgbClr val="B5D084"/>
                </a:solidFill>
                <a:latin typeface="Century Gothic"/>
                <a:cs typeface="Century Gothic"/>
              </a:defRPr>
            </a:lvl1pPr>
            <a:lvl2pPr marL="457208" indent="0">
              <a:buNone/>
              <a:defRPr/>
            </a:lvl2pPr>
          </a:lstStyle>
          <a:p>
            <a:pPr lvl="0"/>
            <a:r>
              <a:rPr lang="en-US" dirty="0"/>
              <a:t>Main title of slide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460377" y="1209304"/>
            <a:ext cx="2632075" cy="1056523"/>
          </a:xfrm>
        </p:spPr>
        <p:txBody>
          <a:bodyPr lIns="0" tIns="118872" rIns="228600" bIns="0"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sub-title or short, supportive intro to main topic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54025" y="6245947"/>
            <a:ext cx="2658180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600" dirty="0">
                <a:solidFill>
                  <a:schemeClr val="accent2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4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54025" y="1"/>
            <a:ext cx="11272838" cy="795866"/>
          </a:xfrm>
        </p:spPr>
        <p:txBody>
          <a:bodyPr lIns="0" rIns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Main title of slide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15"/>
            <a:ext cx="12192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449262"/>
            <a:ext cx="112728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1600201"/>
            <a:ext cx="11272838" cy="233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25812" y="6530868"/>
            <a:ext cx="55320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93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3" r:id="rId3"/>
    <p:sldLayoutId id="2147483685" r:id="rId4"/>
    <p:sldLayoutId id="2147483686" r:id="rId5"/>
  </p:sldLayoutIdLst>
  <p:hf hdr="0" ftr="0" dt="0"/>
  <p:txStyles>
    <p:titleStyle>
      <a:lvl1pPr algn="ctr" defTabSz="457208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6" indent="-342906" algn="l" defTabSz="457208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62" indent="-285755" algn="l" defTabSz="457208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>
              <a:lumMod val="50000"/>
            </a:schemeClr>
          </a:solidFill>
          <a:latin typeface="Georgia" charset="0"/>
          <a:ea typeface="Georgia" charset="0"/>
          <a:cs typeface="Georgia" charset="0"/>
        </a:defRPr>
      </a:lvl2pPr>
      <a:lvl3pPr marL="1143019" indent="-228604" algn="l" defTabSz="457208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chemeClr val="accent2">
              <a:lumMod val="50000"/>
            </a:schemeClr>
          </a:solidFill>
          <a:latin typeface="Georgia" charset="0"/>
          <a:ea typeface="Georgia" charset="0"/>
          <a:cs typeface="Georgia" charset="0"/>
        </a:defRPr>
      </a:lvl3pPr>
      <a:lvl4pPr marL="1600227" indent="-228604" algn="l" defTabSz="457208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34" indent="-228604" algn="l" defTabSz="457208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42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5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6" userDrawn="1">
          <p15:clr>
            <a:srgbClr val="F26B43"/>
          </p15:clr>
        </p15:guide>
        <p15:guide id="2" pos="744" userDrawn="1">
          <p15:clr>
            <a:srgbClr val="F26B43"/>
          </p15:clr>
        </p15:guide>
        <p15:guide id="3" pos="890" userDrawn="1">
          <p15:clr>
            <a:srgbClr val="F26B43"/>
          </p15:clr>
        </p15:guide>
        <p15:guide id="4" pos="1347" userDrawn="1">
          <p15:clr>
            <a:srgbClr val="F26B43"/>
          </p15:clr>
        </p15:guide>
        <p15:guide id="5" pos="1491" userDrawn="1">
          <p15:clr>
            <a:srgbClr val="F26B43"/>
          </p15:clr>
        </p15:guide>
        <p15:guide id="6" pos="1955" userDrawn="1">
          <p15:clr>
            <a:srgbClr val="F26B43"/>
          </p15:clr>
        </p15:guide>
        <p15:guide id="7" pos="2095" userDrawn="1">
          <p15:clr>
            <a:srgbClr val="F26B43"/>
          </p15:clr>
        </p15:guide>
        <p15:guide id="8" pos="2555" userDrawn="1">
          <p15:clr>
            <a:srgbClr val="F26B43"/>
          </p15:clr>
        </p15:guide>
        <p15:guide id="9" pos="2698" userDrawn="1">
          <p15:clr>
            <a:srgbClr val="F26B43"/>
          </p15:clr>
        </p15:guide>
        <p15:guide id="10" pos="3159" userDrawn="1">
          <p15:clr>
            <a:srgbClr val="F26B43"/>
          </p15:clr>
        </p15:guide>
        <p15:guide id="11" pos="3306" userDrawn="1">
          <p15:clr>
            <a:srgbClr val="F26B43"/>
          </p15:clr>
        </p15:guide>
        <p15:guide id="12" pos="3764" userDrawn="1">
          <p15:clr>
            <a:srgbClr val="F26B43"/>
          </p15:clr>
        </p15:guide>
        <p15:guide id="13" pos="3910" userDrawn="1">
          <p15:clr>
            <a:srgbClr val="F26B43"/>
          </p15:clr>
        </p15:guide>
        <p15:guide id="14" pos="4364" userDrawn="1">
          <p15:clr>
            <a:srgbClr val="F26B43"/>
          </p15:clr>
        </p15:guide>
        <p15:guide id="15" pos="4510" userDrawn="1">
          <p15:clr>
            <a:srgbClr val="F26B43"/>
          </p15:clr>
        </p15:guide>
        <p15:guide id="16" pos="4975" userDrawn="1">
          <p15:clr>
            <a:srgbClr val="F26B43"/>
          </p15:clr>
        </p15:guide>
        <p15:guide id="17" pos="5114" userDrawn="1">
          <p15:clr>
            <a:srgbClr val="F26B43"/>
          </p15:clr>
        </p15:guide>
        <p15:guide id="18" pos="5575" userDrawn="1">
          <p15:clr>
            <a:srgbClr val="F26B43"/>
          </p15:clr>
        </p15:guide>
        <p15:guide id="19" pos="5718" userDrawn="1">
          <p15:clr>
            <a:srgbClr val="F26B43"/>
          </p15:clr>
        </p15:guide>
        <p15:guide id="20" pos="6179" userDrawn="1">
          <p15:clr>
            <a:srgbClr val="F26B43"/>
          </p15:clr>
        </p15:guide>
        <p15:guide id="21" pos="6326" userDrawn="1">
          <p15:clr>
            <a:srgbClr val="F26B43"/>
          </p15:clr>
        </p15:guide>
        <p15:guide id="22" pos="6783" userDrawn="1">
          <p15:clr>
            <a:srgbClr val="F26B43"/>
          </p15:clr>
        </p15:guide>
        <p15:guide id="23" pos="6926" userDrawn="1">
          <p15:clr>
            <a:srgbClr val="F26B43"/>
          </p15:clr>
        </p15:guide>
        <p15:guide id="24" pos="738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15"/>
            <a:ext cx="12192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449262"/>
            <a:ext cx="112728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1417637"/>
            <a:ext cx="11272838" cy="25193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25812" y="6530868"/>
            <a:ext cx="55320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384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  <p:sldLayoutId id="2147483699" r:id="rId6"/>
    <p:sldLayoutId id="2147483700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654" r:id="rId17"/>
  </p:sldLayoutIdLst>
  <p:hf hdr="0" ftr="0" dt="0"/>
  <p:txStyles>
    <p:titleStyle>
      <a:lvl1pPr algn="ctr" defTabSz="457208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6" indent="-342906" algn="l" defTabSz="457208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62" indent="-285755" algn="l" defTabSz="457208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>
              <a:lumMod val="50000"/>
            </a:schemeClr>
          </a:solidFill>
          <a:latin typeface="Georgia" charset="0"/>
          <a:ea typeface="Georgia" charset="0"/>
          <a:cs typeface="Georgia" charset="0"/>
        </a:defRPr>
      </a:lvl2pPr>
      <a:lvl3pPr marL="1143019" indent="-228604" algn="l" defTabSz="457208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chemeClr val="accent2">
              <a:lumMod val="50000"/>
            </a:schemeClr>
          </a:solidFill>
          <a:latin typeface="Georgia" charset="0"/>
          <a:ea typeface="Georgia" charset="0"/>
          <a:cs typeface="Georgia" charset="0"/>
        </a:defRPr>
      </a:lvl3pPr>
      <a:lvl4pPr marL="1600227" indent="-228604" algn="l" defTabSz="457208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34" indent="-228604" algn="l" defTabSz="457208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42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5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6">
          <p15:clr>
            <a:srgbClr val="F26B43"/>
          </p15:clr>
        </p15:guide>
        <p15:guide id="2" pos="744">
          <p15:clr>
            <a:srgbClr val="F26B43"/>
          </p15:clr>
        </p15:guide>
        <p15:guide id="3" pos="890">
          <p15:clr>
            <a:srgbClr val="F26B43"/>
          </p15:clr>
        </p15:guide>
        <p15:guide id="4" pos="1347">
          <p15:clr>
            <a:srgbClr val="F26B43"/>
          </p15:clr>
        </p15:guide>
        <p15:guide id="5" pos="1491">
          <p15:clr>
            <a:srgbClr val="F26B43"/>
          </p15:clr>
        </p15:guide>
        <p15:guide id="6" pos="1955">
          <p15:clr>
            <a:srgbClr val="F26B43"/>
          </p15:clr>
        </p15:guide>
        <p15:guide id="7" pos="2095">
          <p15:clr>
            <a:srgbClr val="F26B43"/>
          </p15:clr>
        </p15:guide>
        <p15:guide id="8" pos="2555">
          <p15:clr>
            <a:srgbClr val="F26B43"/>
          </p15:clr>
        </p15:guide>
        <p15:guide id="9" pos="2698">
          <p15:clr>
            <a:srgbClr val="F26B43"/>
          </p15:clr>
        </p15:guide>
        <p15:guide id="10" pos="3159">
          <p15:clr>
            <a:srgbClr val="F26B43"/>
          </p15:clr>
        </p15:guide>
        <p15:guide id="11" pos="3306">
          <p15:clr>
            <a:srgbClr val="F26B43"/>
          </p15:clr>
        </p15:guide>
        <p15:guide id="12" pos="3764">
          <p15:clr>
            <a:srgbClr val="F26B43"/>
          </p15:clr>
        </p15:guide>
        <p15:guide id="13" pos="3910">
          <p15:clr>
            <a:srgbClr val="F26B43"/>
          </p15:clr>
        </p15:guide>
        <p15:guide id="14" pos="4364">
          <p15:clr>
            <a:srgbClr val="F26B43"/>
          </p15:clr>
        </p15:guide>
        <p15:guide id="15" pos="4510">
          <p15:clr>
            <a:srgbClr val="F26B43"/>
          </p15:clr>
        </p15:guide>
        <p15:guide id="16" pos="4975">
          <p15:clr>
            <a:srgbClr val="F26B43"/>
          </p15:clr>
        </p15:guide>
        <p15:guide id="17" pos="5114">
          <p15:clr>
            <a:srgbClr val="F26B43"/>
          </p15:clr>
        </p15:guide>
        <p15:guide id="18" pos="5575">
          <p15:clr>
            <a:srgbClr val="F26B43"/>
          </p15:clr>
        </p15:guide>
        <p15:guide id="19" pos="5718">
          <p15:clr>
            <a:srgbClr val="F26B43"/>
          </p15:clr>
        </p15:guide>
        <p15:guide id="20" pos="6179">
          <p15:clr>
            <a:srgbClr val="F26B43"/>
          </p15:clr>
        </p15:guide>
        <p15:guide id="21" pos="6326">
          <p15:clr>
            <a:srgbClr val="F26B43"/>
          </p15:clr>
        </p15:guide>
        <p15:guide id="22" pos="6783">
          <p15:clr>
            <a:srgbClr val="F26B43"/>
          </p15:clr>
        </p15:guide>
        <p15:guide id="23" pos="6926">
          <p15:clr>
            <a:srgbClr val="F26B43"/>
          </p15:clr>
        </p15:guide>
        <p15:guide id="24" pos="738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15"/>
            <a:ext cx="12192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449262"/>
            <a:ext cx="112728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1600201"/>
            <a:ext cx="11272838" cy="233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25812" y="6530868"/>
            <a:ext cx="55320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994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22" r:id="rId13"/>
  </p:sldLayoutIdLst>
  <p:hf hdr="0" ftr="0" dt="0"/>
  <p:txStyles>
    <p:titleStyle>
      <a:lvl1pPr algn="ctr" defTabSz="457208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6" indent="-342906" algn="l" defTabSz="457208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62" indent="-285755" algn="l" defTabSz="457208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>
              <a:lumMod val="50000"/>
            </a:schemeClr>
          </a:solidFill>
          <a:latin typeface="Georgia" charset="0"/>
          <a:ea typeface="Georgia" charset="0"/>
          <a:cs typeface="Georgia" charset="0"/>
        </a:defRPr>
      </a:lvl2pPr>
      <a:lvl3pPr marL="1143019" indent="-228604" algn="l" defTabSz="457208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chemeClr val="accent2">
              <a:lumMod val="50000"/>
            </a:schemeClr>
          </a:solidFill>
          <a:latin typeface="Georgia" charset="0"/>
          <a:ea typeface="Georgia" charset="0"/>
          <a:cs typeface="Georgia" charset="0"/>
        </a:defRPr>
      </a:lvl3pPr>
      <a:lvl4pPr marL="1600227" indent="-228604" algn="l" defTabSz="457208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34" indent="-228604" algn="l" defTabSz="457208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42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5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6">
          <p15:clr>
            <a:srgbClr val="F26B43"/>
          </p15:clr>
        </p15:guide>
        <p15:guide id="2" pos="744">
          <p15:clr>
            <a:srgbClr val="F26B43"/>
          </p15:clr>
        </p15:guide>
        <p15:guide id="3" pos="890">
          <p15:clr>
            <a:srgbClr val="F26B43"/>
          </p15:clr>
        </p15:guide>
        <p15:guide id="4" pos="1347">
          <p15:clr>
            <a:srgbClr val="F26B43"/>
          </p15:clr>
        </p15:guide>
        <p15:guide id="5" pos="1491">
          <p15:clr>
            <a:srgbClr val="F26B43"/>
          </p15:clr>
        </p15:guide>
        <p15:guide id="6" pos="1955">
          <p15:clr>
            <a:srgbClr val="F26B43"/>
          </p15:clr>
        </p15:guide>
        <p15:guide id="7" pos="2095">
          <p15:clr>
            <a:srgbClr val="F26B43"/>
          </p15:clr>
        </p15:guide>
        <p15:guide id="8" pos="2555">
          <p15:clr>
            <a:srgbClr val="F26B43"/>
          </p15:clr>
        </p15:guide>
        <p15:guide id="9" pos="2698">
          <p15:clr>
            <a:srgbClr val="F26B43"/>
          </p15:clr>
        </p15:guide>
        <p15:guide id="10" pos="3159">
          <p15:clr>
            <a:srgbClr val="F26B43"/>
          </p15:clr>
        </p15:guide>
        <p15:guide id="11" pos="3306">
          <p15:clr>
            <a:srgbClr val="F26B43"/>
          </p15:clr>
        </p15:guide>
        <p15:guide id="12" pos="3764">
          <p15:clr>
            <a:srgbClr val="F26B43"/>
          </p15:clr>
        </p15:guide>
        <p15:guide id="13" pos="3910">
          <p15:clr>
            <a:srgbClr val="F26B43"/>
          </p15:clr>
        </p15:guide>
        <p15:guide id="14" pos="4364">
          <p15:clr>
            <a:srgbClr val="F26B43"/>
          </p15:clr>
        </p15:guide>
        <p15:guide id="15" pos="4510">
          <p15:clr>
            <a:srgbClr val="F26B43"/>
          </p15:clr>
        </p15:guide>
        <p15:guide id="16" pos="4975">
          <p15:clr>
            <a:srgbClr val="F26B43"/>
          </p15:clr>
        </p15:guide>
        <p15:guide id="17" pos="5114">
          <p15:clr>
            <a:srgbClr val="F26B43"/>
          </p15:clr>
        </p15:guide>
        <p15:guide id="18" pos="5575">
          <p15:clr>
            <a:srgbClr val="F26B43"/>
          </p15:clr>
        </p15:guide>
        <p15:guide id="19" pos="5718">
          <p15:clr>
            <a:srgbClr val="F26B43"/>
          </p15:clr>
        </p15:guide>
        <p15:guide id="20" pos="6179">
          <p15:clr>
            <a:srgbClr val="F26B43"/>
          </p15:clr>
        </p15:guide>
        <p15:guide id="21" pos="6326">
          <p15:clr>
            <a:srgbClr val="F26B43"/>
          </p15:clr>
        </p15:guide>
        <p15:guide id="22" pos="6783">
          <p15:clr>
            <a:srgbClr val="F26B43"/>
          </p15:clr>
        </p15:guide>
        <p15:guide id="23" pos="6926">
          <p15:clr>
            <a:srgbClr val="F26B43"/>
          </p15:clr>
        </p15:guide>
        <p15:guide id="24" pos="738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15"/>
            <a:ext cx="12192000" cy="465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449262"/>
            <a:ext cx="11272838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Main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1600201"/>
            <a:ext cx="11272838" cy="233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 of list</a:t>
            </a:r>
          </a:p>
          <a:p>
            <a:pPr lvl="1"/>
            <a:r>
              <a:rPr lang="en-US" dirty="0"/>
              <a:t>Second level idea</a:t>
            </a:r>
          </a:p>
          <a:p>
            <a:pPr lvl="2"/>
            <a:r>
              <a:rPr lang="en-US" dirty="0"/>
              <a:t>Third level idea(if additional level is needed… rethink your idea structure)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3036" y="6448334"/>
            <a:ext cx="144497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Century Gothic"/>
              </a:defRPr>
            </a:lvl1pPr>
          </a:lstStyle>
          <a:p>
            <a:fld id="{EBEBFF66-A894-4ABB-8226-7CBA6AFE235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950" y="6448334"/>
            <a:ext cx="699913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25812" y="6530868"/>
            <a:ext cx="55320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entury Gothic"/>
                <a:cs typeface="Century Gothic"/>
              </a:rPr>
              <a:t>Confidential and Proprietary to Daugherty Business Solutions</a:t>
            </a:r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454025" y="6536913"/>
            <a:ext cx="2023533" cy="191956"/>
          </a:xfrm>
          <a:custGeom>
            <a:avLst/>
            <a:gdLst>
              <a:gd name="T0" fmla="*/ 244 w 4048"/>
              <a:gd name="T1" fmla="*/ 104 h 384"/>
              <a:gd name="T2" fmla="*/ 156 w 4048"/>
              <a:gd name="T3" fmla="*/ 60 h 384"/>
              <a:gd name="T4" fmla="*/ 476 w 4048"/>
              <a:gd name="T5" fmla="*/ 108 h 384"/>
              <a:gd name="T6" fmla="*/ 346 w 4048"/>
              <a:gd name="T7" fmla="*/ 124 h 384"/>
              <a:gd name="T8" fmla="*/ 304 w 4048"/>
              <a:gd name="T9" fmla="*/ 192 h 384"/>
              <a:gd name="T10" fmla="*/ 434 w 4048"/>
              <a:gd name="T11" fmla="*/ 258 h 384"/>
              <a:gd name="T12" fmla="*/ 352 w 4048"/>
              <a:gd name="T13" fmla="*/ 264 h 384"/>
              <a:gd name="T14" fmla="*/ 674 w 4048"/>
              <a:gd name="T15" fmla="*/ 214 h 384"/>
              <a:gd name="T16" fmla="*/ 552 w 4048"/>
              <a:gd name="T17" fmla="*/ 278 h 384"/>
              <a:gd name="T18" fmla="*/ 954 w 4048"/>
              <a:gd name="T19" fmla="*/ 38 h 384"/>
              <a:gd name="T20" fmla="*/ 800 w 4048"/>
              <a:gd name="T21" fmla="*/ 182 h 384"/>
              <a:gd name="T22" fmla="*/ 794 w 4048"/>
              <a:gd name="T23" fmla="*/ 370 h 384"/>
              <a:gd name="T24" fmla="*/ 920 w 4048"/>
              <a:gd name="T25" fmla="*/ 248 h 384"/>
              <a:gd name="T26" fmla="*/ 968 w 4048"/>
              <a:gd name="T27" fmla="*/ 156 h 384"/>
              <a:gd name="T28" fmla="*/ 894 w 4048"/>
              <a:gd name="T29" fmla="*/ 178 h 384"/>
              <a:gd name="T30" fmla="*/ 886 w 4048"/>
              <a:gd name="T31" fmla="*/ 106 h 384"/>
              <a:gd name="T32" fmla="*/ 936 w 4048"/>
              <a:gd name="T33" fmla="*/ 338 h 384"/>
              <a:gd name="T34" fmla="*/ 1212 w 4048"/>
              <a:gd name="T35" fmla="*/ 150 h 384"/>
              <a:gd name="T36" fmla="*/ 1076 w 4048"/>
              <a:gd name="T37" fmla="*/ 304 h 384"/>
              <a:gd name="T38" fmla="*/ 1212 w 4048"/>
              <a:gd name="T39" fmla="*/ 150 h 384"/>
              <a:gd name="T40" fmla="*/ 1388 w 4048"/>
              <a:gd name="T41" fmla="*/ 76 h 384"/>
              <a:gd name="T42" fmla="*/ 1398 w 4048"/>
              <a:gd name="T43" fmla="*/ 304 h 384"/>
              <a:gd name="T44" fmla="*/ 1336 w 4048"/>
              <a:gd name="T45" fmla="*/ 118 h 384"/>
              <a:gd name="T46" fmla="*/ 1612 w 4048"/>
              <a:gd name="T47" fmla="*/ 128 h 384"/>
              <a:gd name="T48" fmla="*/ 1742 w 4048"/>
              <a:gd name="T49" fmla="*/ 260 h 384"/>
              <a:gd name="T50" fmla="*/ 1706 w 4048"/>
              <a:gd name="T51" fmla="*/ 298 h 384"/>
              <a:gd name="T52" fmla="*/ 1874 w 4048"/>
              <a:gd name="T53" fmla="*/ 332 h 384"/>
              <a:gd name="T54" fmla="*/ 2158 w 4048"/>
              <a:gd name="T55" fmla="*/ 302 h 384"/>
              <a:gd name="T56" fmla="*/ 2192 w 4048"/>
              <a:gd name="T57" fmla="*/ 208 h 384"/>
              <a:gd name="T58" fmla="*/ 2152 w 4048"/>
              <a:gd name="T59" fmla="*/ 238 h 384"/>
              <a:gd name="T60" fmla="*/ 2310 w 4048"/>
              <a:gd name="T61" fmla="*/ 292 h 384"/>
              <a:gd name="T62" fmla="*/ 2248 w 4048"/>
              <a:gd name="T63" fmla="*/ 190 h 384"/>
              <a:gd name="T64" fmla="*/ 2436 w 4048"/>
              <a:gd name="T65" fmla="*/ 270 h 384"/>
              <a:gd name="T66" fmla="*/ 2408 w 4048"/>
              <a:gd name="T67" fmla="*/ 208 h 384"/>
              <a:gd name="T68" fmla="*/ 2360 w 4048"/>
              <a:gd name="T69" fmla="*/ 240 h 384"/>
              <a:gd name="T70" fmla="*/ 2360 w 4048"/>
              <a:gd name="T71" fmla="*/ 294 h 384"/>
              <a:gd name="T72" fmla="*/ 2742 w 4048"/>
              <a:gd name="T73" fmla="*/ 302 h 384"/>
              <a:gd name="T74" fmla="*/ 2852 w 4048"/>
              <a:gd name="T75" fmla="*/ 270 h 384"/>
              <a:gd name="T76" fmla="*/ 2832 w 4048"/>
              <a:gd name="T77" fmla="*/ 212 h 384"/>
              <a:gd name="T78" fmla="*/ 2780 w 4048"/>
              <a:gd name="T79" fmla="*/ 244 h 384"/>
              <a:gd name="T80" fmla="*/ 2788 w 4048"/>
              <a:gd name="T81" fmla="*/ 300 h 384"/>
              <a:gd name="T82" fmla="*/ 2926 w 4048"/>
              <a:gd name="T83" fmla="*/ 238 h 384"/>
              <a:gd name="T84" fmla="*/ 2910 w 4048"/>
              <a:gd name="T85" fmla="*/ 190 h 384"/>
              <a:gd name="T86" fmla="*/ 2942 w 4048"/>
              <a:gd name="T87" fmla="*/ 272 h 384"/>
              <a:gd name="T88" fmla="*/ 3114 w 4048"/>
              <a:gd name="T89" fmla="*/ 294 h 384"/>
              <a:gd name="T90" fmla="*/ 3074 w 4048"/>
              <a:gd name="T91" fmla="*/ 208 h 384"/>
              <a:gd name="T92" fmla="*/ 3042 w 4048"/>
              <a:gd name="T93" fmla="*/ 222 h 384"/>
              <a:gd name="T94" fmla="*/ 3058 w 4048"/>
              <a:gd name="T95" fmla="*/ 278 h 384"/>
              <a:gd name="T96" fmla="*/ 3262 w 4048"/>
              <a:gd name="T97" fmla="*/ 224 h 384"/>
              <a:gd name="T98" fmla="*/ 3174 w 4048"/>
              <a:gd name="T99" fmla="*/ 294 h 384"/>
              <a:gd name="T100" fmla="*/ 3192 w 4048"/>
              <a:gd name="T101" fmla="*/ 210 h 384"/>
              <a:gd name="T102" fmla="*/ 3208 w 4048"/>
              <a:gd name="T103" fmla="*/ 286 h 384"/>
              <a:gd name="T104" fmla="*/ 3472 w 4048"/>
              <a:gd name="T105" fmla="*/ 268 h 384"/>
              <a:gd name="T106" fmla="*/ 3426 w 4048"/>
              <a:gd name="T107" fmla="*/ 300 h 384"/>
              <a:gd name="T108" fmla="*/ 3780 w 4048"/>
              <a:gd name="T109" fmla="*/ 294 h 384"/>
              <a:gd name="T110" fmla="*/ 3692 w 4048"/>
              <a:gd name="T111" fmla="*/ 224 h 384"/>
              <a:gd name="T112" fmla="*/ 3708 w 4048"/>
              <a:gd name="T113" fmla="*/ 254 h 384"/>
              <a:gd name="T114" fmla="*/ 3784 w 4048"/>
              <a:gd name="T115" fmla="*/ 246 h 384"/>
              <a:gd name="T116" fmla="*/ 4008 w 4048"/>
              <a:gd name="T117" fmla="*/ 304 h 384"/>
              <a:gd name="T118" fmla="*/ 3986 w 4048"/>
              <a:gd name="T119" fmla="*/ 220 h 384"/>
              <a:gd name="T120" fmla="*/ 3972 w 4048"/>
              <a:gd name="T121" fmla="*/ 202 h 384"/>
              <a:gd name="T122" fmla="*/ 4008 w 4048"/>
              <a:gd name="T123" fmla="*/ 28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48" h="384">
                <a:moveTo>
                  <a:pt x="100" y="304"/>
                </a:moveTo>
                <a:lnTo>
                  <a:pt x="100" y="304"/>
                </a:lnTo>
                <a:lnTo>
                  <a:pt x="118" y="304"/>
                </a:lnTo>
                <a:lnTo>
                  <a:pt x="134" y="300"/>
                </a:lnTo>
                <a:lnTo>
                  <a:pt x="148" y="298"/>
                </a:lnTo>
                <a:lnTo>
                  <a:pt x="162" y="292"/>
                </a:lnTo>
                <a:lnTo>
                  <a:pt x="176" y="288"/>
                </a:lnTo>
                <a:lnTo>
                  <a:pt x="188" y="280"/>
                </a:lnTo>
                <a:lnTo>
                  <a:pt x="200" y="272"/>
                </a:lnTo>
                <a:lnTo>
                  <a:pt x="210" y="262"/>
                </a:lnTo>
                <a:lnTo>
                  <a:pt x="218" y="252"/>
                </a:lnTo>
                <a:lnTo>
                  <a:pt x="226" y="240"/>
                </a:lnTo>
                <a:lnTo>
                  <a:pt x="234" y="228"/>
                </a:lnTo>
                <a:lnTo>
                  <a:pt x="240" y="214"/>
                </a:lnTo>
                <a:lnTo>
                  <a:pt x="244" y="200"/>
                </a:lnTo>
                <a:lnTo>
                  <a:pt x="248" y="184"/>
                </a:lnTo>
                <a:lnTo>
                  <a:pt x="250" y="168"/>
                </a:lnTo>
                <a:lnTo>
                  <a:pt x="250" y="150"/>
                </a:lnTo>
                <a:lnTo>
                  <a:pt x="250" y="150"/>
                </a:lnTo>
                <a:lnTo>
                  <a:pt x="250" y="134"/>
                </a:lnTo>
                <a:lnTo>
                  <a:pt x="248" y="118"/>
                </a:lnTo>
                <a:lnTo>
                  <a:pt x="244" y="104"/>
                </a:lnTo>
                <a:lnTo>
                  <a:pt x="240" y="90"/>
                </a:lnTo>
                <a:lnTo>
                  <a:pt x="234" y="76"/>
                </a:lnTo>
                <a:lnTo>
                  <a:pt x="228" y="64"/>
                </a:lnTo>
                <a:lnTo>
                  <a:pt x="220" y="52"/>
                </a:lnTo>
                <a:lnTo>
                  <a:pt x="212" y="42"/>
                </a:lnTo>
                <a:lnTo>
                  <a:pt x="202" y="32"/>
                </a:lnTo>
                <a:lnTo>
                  <a:pt x="192" y="24"/>
                </a:lnTo>
                <a:lnTo>
                  <a:pt x="180" y="16"/>
                </a:lnTo>
                <a:lnTo>
                  <a:pt x="168" y="10"/>
                </a:lnTo>
                <a:lnTo>
                  <a:pt x="156" y="6"/>
                </a:lnTo>
                <a:lnTo>
                  <a:pt x="142" y="2"/>
                </a:lnTo>
                <a:lnTo>
                  <a:pt x="128" y="0"/>
                </a:lnTo>
                <a:lnTo>
                  <a:pt x="112" y="0"/>
                </a:lnTo>
                <a:lnTo>
                  <a:pt x="0" y="0"/>
                </a:lnTo>
                <a:lnTo>
                  <a:pt x="0" y="304"/>
                </a:lnTo>
                <a:lnTo>
                  <a:pt x="100" y="304"/>
                </a:lnTo>
                <a:close/>
                <a:moveTo>
                  <a:pt x="56" y="42"/>
                </a:moveTo>
                <a:lnTo>
                  <a:pt x="110" y="42"/>
                </a:lnTo>
                <a:lnTo>
                  <a:pt x="110" y="42"/>
                </a:lnTo>
                <a:lnTo>
                  <a:pt x="126" y="44"/>
                </a:lnTo>
                <a:lnTo>
                  <a:pt x="142" y="50"/>
                </a:lnTo>
                <a:lnTo>
                  <a:pt x="156" y="60"/>
                </a:lnTo>
                <a:lnTo>
                  <a:pt x="168" y="72"/>
                </a:lnTo>
                <a:lnTo>
                  <a:pt x="176" y="88"/>
                </a:lnTo>
                <a:lnTo>
                  <a:pt x="184" y="106"/>
                </a:lnTo>
                <a:lnTo>
                  <a:pt x="188" y="128"/>
                </a:lnTo>
                <a:lnTo>
                  <a:pt x="190" y="150"/>
                </a:lnTo>
                <a:lnTo>
                  <a:pt x="190" y="150"/>
                </a:lnTo>
                <a:lnTo>
                  <a:pt x="188" y="174"/>
                </a:lnTo>
                <a:lnTo>
                  <a:pt x="184" y="194"/>
                </a:lnTo>
                <a:lnTo>
                  <a:pt x="176" y="214"/>
                </a:lnTo>
                <a:lnTo>
                  <a:pt x="166" y="230"/>
                </a:lnTo>
                <a:lnTo>
                  <a:pt x="154" y="242"/>
                </a:lnTo>
                <a:lnTo>
                  <a:pt x="138" y="252"/>
                </a:lnTo>
                <a:lnTo>
                  <a:pt x="122" y="258"/>
                </a:lnTo>
                <a:lnTo>
                  <a:pt x="102" y="258"/>
                </a:lnTo>
                <a:lnTo>
                  <a:pt x="56" y="258"/>
                </a:lnTo>
                <a:lnTo>
                  <a:pt x="56" y="42"/>
                </a:lnTo>
                <a:close/>
                <a:moveTo>
                  <a:pt x="484" y="258"/>
                </a:moveTo>
                <a:lnTo>
                  <a:pt x="484" y="156"/>
                </a:lnTo>
                <a:lnTo>
                  <a:pt x="484" y="156"/>
                </a:lnTo>
                <a:lnTo>
                  <a:pt x="484" y="132"/>
                </a:lnTo>
                <a:lnTo>
                  <a:pt x="480" y="114"/>
                </a:lnTo>
                <a:lnTo>
                  <a:pt x="476" y="108"/>
                </a:lnTo>
                <a:lnTo>
                  <a:pt x="472" y="102"/>
                </a:lnTo>
                <a:lnTo>
                  <a:pt x="462" y="90"/>
                </a:lnTo>
                <a:lnTo>
                  <a:pt x="462" y="90"/>
                </a:lnTo>
                <a:lnTo>
                  <a:pt x="450" y="84"/>
                </a:lnTo>
                <a:lnTo>
                  <a:pt x="434" y="78"/>
                </a:lnTo>
                <a:lnTo>
                  <a:pt x="416" y="76"/>
                </a:lnTo>
                <a:lnTo>
                  <a:pt x="394" y="74"/>
                </a:lnTo>
                <a:lnTo>
                  <a:pt x="394" y="74"/>
                </a:lnTo>
                <a:lnTo>
                  <a:pt x="372" y="76"/>
                </a:lnTo>
                <a:lnTo>
                  <a:pt x="352" y="78"/>
                </a:lnTo>
                <a:lnTo>
                  <a:pt x="336" y="84"/>
                </a:lnTo>
                <a:lnTo>
                  <a:pt x="322" y="92"/>
                </a:lnTo>
                <a:lnTo>
                  <a:pt x="322" y="92"/>
                </a:lnTo>
                <a:lnTo>
                  <a:pt x="310" y="102"/>
                </a:lnTo>
                <a:lnTo>
                  <a:pt x="300" y="110"/>
                </a:lnTo>
                <a:lnTo>
                  <a:pt x="296" y="122"/>
                </a:lnTo>
                <a:lnTo>
                  <a:pt x="292" y="138"/>
                </a:lnTo>
                <a:lnTo>
                  <a:pt x="334" y="146"/>
                </a:lnTo>
                <a:lnTo>
                  <a:pt x="334" y="146"/>
                </a:lnTo>
                <a:lnTo>
                  <a:pt x="338" y="136"/>
                </a:lnTo>
                <a:lnTo>
                  <a:pt x="340" y="130"/>
                </a:lnTo>
                <a:lnTo>
                  <a:pt x="346" y="124"/>
                </a:lnTo>
                <a:lnTo>
                  <a:pt x="352" y="118"/>
                </a:lnTo>
                <a:lnTo>
                  <a:pt x="358" y="114"/>
                </a:lnTo>
                <a:lnTo>
                  <a:pt x="366" y="112"/>
                </a:lnTo>
                <a:lnTo>
                  <a:pt x="388" y="110"/>
                </a:lnTo>
                <a:lnTo>
                  <a:pt x="388" y="110"/>
                </a:lnTo>
                <a:lnTo>
                  <a:pt x="398" y="110"/>
                </a:lnTo>
                <a:lnTo>
                  <a:pt x="408" y="112"/>
                </a:lnTo>
                <a:lnTo>
                  <a:pt x="416" y="114"/>
                </a:lnTo>
                <a:lnTo>
                  <a:pt x="422" y="118"/>
                </a:lnTo>
                <a:lnTo>
                  <a:pt x="428" y="124"/>
                </a:lnTo>
                <a:lnTo>
                  <a:pt x="432" y="130"/>
                </a:lnTo>
                <a:lnTo>
                  <a:pt x="434" y="136"/>
                </a:lnTo>
                <a:lnTo>
                  <a:pt x="434" y="146"/>
                </a:lnTo>
                <a:lnTo>
                  <a:pt x="434" y="162"/>
                </a:lnTo>
                <a:lnTo>
                  <a:pt x="434" y="162"/>
                </a:lnTo>
                <a:lnTo>
                  <a:pt x="422" y="162"/>
                </a:lnTo>
                <a:lnTo>
                  <a:pt x="422" y="162"/>
                </a:lnTo>
                <a:lnTo>
                  <a:pt x="390" y="162"/>
                </a:lnTo>
                <a:lnTo>
                  <a:pt x="362" y="166"/>
                </a:lnTo>
                <a:lnTo>
                  <a:pt x="338" y="172"/>
                </a:lnTo>
                <a:lnTo>
                  <a:pt x="320" y="182"/>
                </a:lnTo>
                <a:lnTo>
                  <a:pt x="304" y="192"/>
                </a:lnTo>
                <a:lnTo>
                  <a:pt x="294" y="206"/>
                </a:lnTo>
                <a:lnTo>
                  <a:pt x="290" y="212"/>
                </a:lnTo>
                <a:lnTo>
                  <a:pt x="286" y="222"/>
                </a:lnTo>
                <a:lnTo>
                  <a:pt x="284" y="238"/>
                </a:lnTo>
                <a:lnTo>
                  <a:pt x="284" y="238"/>
                </a:lnTo>
                <a:lnTo>
                  <a:pt x="286" y="254"/>
                </a:lnTo>
                <a:lnTo>
                  <a:pt x="290" y="268"/>
                </a:lnTo>
                <a:lnTo>
                  <a:pt x="296" y="278"/>
                </a:lnTo>
                <a:lnTo>
                  <a:pt x="306" y="288"/>
                </a:lnTo>
                <a:lnTo>
                  <a:pt x="316" y="298"/>
                </a:lnTo>
                <a:lnTo>
                  <a:pt x="328" y="304"/>
                </a:lnTo>
                <a:lnTo>
                  <a:pt x="344" y="306"/>
                </a:lnTo>
                <a:lnTo>
                  <a:pt x="360" y="308"/>
                </a:lnTo>
                <a:lnTo>
                  <a:pt x="360" y="308"/>
                </a:lnTo>
                <a:lnTo>
                  <a:pt x="374" y="308"/>
                </a:lnTo>
                <a:lnTo>
                  <a:pt x="388" y="304"/>
                </a:lnTo>
                <a:lnTo>
                  <a:pt x="402" y="298"/>
                </a:lnTo>
                <a:lnTo>
                  <a:pt x="414" y="290"/>
                </a:lnTo>
                <a:lnTo>
                  <a:pt x="414" y="290"/>
                </a:lnTo>
                <a:lnTo>
                  <a:pt x="420" y="284"/>
                </a:lnTo>
                <a:lnTo>
                  <a:pt x="424" y="278"/>
                </a:lnTo>
                <a:lnTo>
                  <a:pt x="434" y="258"/>
                </a:lnTo>
                <a:lnTo>
                  <a:pt x="434" y="258"/>
                </a:lnTo>
                <a:lnTo>
                  <a:pt x="438" y="282"/>
                </a:lnTo>
                <a:lnTo>
                  <a:pt x="442" y="304"/>
                </a:lnTo>
                <a:lnTo>
                  <a:pt x="492" y="304"/>
                </a:lnTo>
                <a:lnTo>
                  <a:pt x="492" y="304"/>
                </a:lnTo>
                <a:lnTo>
                  <a:pt x="486" y="280"/>
                </a:lnTo>
                <a:lnTo>
                  <a:pt x="484" y="258"/>
                </a:lnTo>
                <a:lnTo>
                  <a:pt x="484" y="258"/>
                </a:lnTo>
                <a:close/>
                <a:moveTo>
                  <a:pt x="434" y="210"/>
                </a:moveTo>
                <a:lnTo>
                  <a:pt x="434" y="210"/>
                </a:lnTo>
                <a:lnTo>
                  <a:pt x="434" y="222"/>
                </a:lnTo>
                <a:lnTo>
                  <a:pt x="430" y="234"/>
                </a:lnTo>
                <a:lnTo>
                  <a:pt x="426" y="244"/>
                </a:lnTo>
                <a:lnTo>
                  <a:pt x="418" y="254"/>
                </a:lnTo>
                <a:lnTo>
                  <a:pt x="410" y="260"/>
                </a:lnTo>
                <a:lnTo>
                  <a:pt x="400" y="266"/>
                </a:lnTo>
                <a:lnTo>
                  <a:pt x="388" y="268"/>
                </a:lnTo>
                <a:lnTo>
                  <a:pt x="376" y="270"/>
                </a:lnTo>
                <a:lnTo>
                  <a:pt x="376" y="270"/>
                </a:lnTo>
                <a:lnTo>
                  <a:pt x="368" y="270"/>
                </a:lnTo>
                <a:lnTo>
                  <a:pt x="360" y="268"/>
                </a:lnTo>
                <a:lnTo>
                  <a:pt x="352" y="264"/>
                </a:lnTo>
                <a:lnTo>
                  <a:pt x="348" y="260"/>
                </a:lnTo>
                <a:lnTo>
                  <a:pt x="342" y="256"/>
                </a:lnTo>
                <a:lnTo>
                  <a:pt x="340" y="250"/>
                </a:lnTo>
                <a:lnTo>
                  <a:pt x="338" y="244"/>
                </a:lnTo>
                <a:lnTo>
                  <a:pt x="336" y="236"/>
                </a:lnTo>
                <a:lnTo>
                  <a:pt x="336" y="236"/>
                </a:lnTo>
                <a:lnTo>
                  <a:pt x="338" y="226"/>
                </a:lnTo>
                <a:lnTo>
                  <a:pt x="344" y="216"/>
                </a:lnTo>
                <a:lnTo>
                  <a:pt x="350" y="208"/>
                </a:lnTo>
                <a:lnTo>
                  <a:pt x="362" y="202"/>
                </a:lnTo>
                <a:lnTo>
                  <a:pt x="362" y="202"/>
                </a:lnTo>
                <a:lnTo>
                  <a:pt x="376" y="196"/>
                </a:lnTo>
                <a:lnTo>
                  <a:pt x="394" y="192"/>
                </a:lnTo>
                <a:lnTo>
                  <a:pt x="412" y="190"/>
                </a:lnTo>
                <a:lnTo>
                  <a:pt x="432" y="190"/>
                </a:lnTo>
                <a:lnTo>
                  <a:pt x="434" y="190"/>
                </a:lnTo>
                <a:lnTo>
                  <a:pt x="434" y="210"/>
                </a:lnTo>
                <a:close/>
                <a:moveTo>
                  <a:pt x="728" y="78"/>
                </a:moveTo>
                <a:lnTo>
                  <a:pt x="676" y="78"/>
                </a:lnTo>
                <a:lnTo>
                  <a:pt x="676" y="186"/>
                </a:lnTo>
                <a:lnTo>
                  <a:pt x="676" y="186"/>
                </a:lnTo>
                <a:lnTo>
                  <a:pt x="674" y="214"/>
                </a:lnTo>
                <a:lnTo>
                  <a:pt x="672" y="224"/>
                </a:lnTo>
                <a:lnTo>
                  <a:pt x="670" y="234"/>
                </a:lnTo>
                <a:lnTo>
                  <a:pt x="670" y="234"/>
                </a:lnTo>
                <a:lnTo>
                  <a:pt x="662" y="246"/>
                </a:lnTo>
                <a:lnTo>
                  <a:pt x="652" y="256"/>
                </a:lnTo>
                <a:lnTo>
                  <a:pt x="640" y="262"/>
                </a:lnTo>
                <a:lnTo>
                  <a:pt x="626" y="264"/>
                </a:lnTo>
                <a:lnTo>
                  <a:pt x="626" y="264"/>
                </a:lnTo>
                <a:lnTo>
                  <a:pt x="618" y="264"/>
                </a:lnTo>
                <a:lnTo>
                  <a:pt x="612" y="262"/>
                </a:lnTo>
                <a:lnTo>
                  <a:pt x="606" y="260"/>
                </a:lnTo>
                <a:lnTo>
                  <a:pt x="602" y="254"/>
                </a:lnTo>
                <a:lnTo>
                  <a:pt x="598" y="250"/>
                </a:lnTo>
                <a:lnTo>
                  <a:pt x="596" y="242"/>
                </a:lnTo>
                <a:lnTo>
                  <a:pt x="594" y="226"/>
                </a:lnTo>
                <a:lnTo>
                  <a:pt x="594" y="78"/>
                </a:lnTo>
                <a:lnTo>
                  <a:pt x="542" y="78"/>
                </a:lnTo>
                <a:lnTo>
                  <a:pt x="542" y="236"/>
                </a:lnTo>
                <a:lnTo>
                  <a:pt x="542" y="236"/>
                </a:lnTo>
                <a:lnTo>
                  <a:pt x="544" y="252"/>
                </a:lnTo>
                <a:lnTo>
                  <a:pt x="546" y="266"/>
                </a:lnTo>
                <a:lnTo>
                  <a:pt x="552" y="278"/>
                </a:lnTo>
                <a:lnTo>
                  <a:pt x="560" y="290"/>
                </a:lnTo>
                <a:lnTo>
                  <a:pt x="570" y="298"/>
                </a:lnTo>
                <a:lnTo>
                  <a:pt x="580" y="304"/>
                </a:lnTo>
                <a:lnTo>
                  <a:pt x="594" y="308"/>
                </a:lnTo>
                <a:lnTo>
                  <a:pt x="608" y="308"/>
                </a:lnTo>
                <a:lnTo>
                  <a:pt x="608" y="308"/>
                </a:lnTo>
                <a:lnTo>
                  <a:pt x="622" y="308"/>
                </a:lnTo>
                <a:lnTo>
                  <a:pt x="634" y="304"/>
                </a:lnTo>
                <a:lnTo>
                  <a:pt x="646" y="300"/>
                </a:lnTo>
                <a:lnTo>
                  <a:pt x="656" y="292"/>
                </a:lnTo>
                <a:lnTo>
                  <a:pt x="656" y="292"/>
                </a:lnTo>
                <a:lnTo>
                  <a:pt x="664" y="284"/>
                </a:lnTo>
                <a:lnTo>
                  <a:pt x="670" y="278"/>
                </a:lnTo>
                <a:lnTo>
                  <a:pt x="674" y="268"/>
                </a:lnTo>
                <a:lnTo>
                  <a:pt x="680" y="254"/>
                </a:lnTo>
                <a:lnTo>
                  <a:pt x="680" y="304"/>
                </a:lnTo>
                <a:lnTo>
                  <a:pt x="728" y="304"/>
                </a:lnTo>
                <a:lnTo>
                  <a:pt x="728" y="78"/>
                </a:lnTo>
                <a:close/>
                <a:moveTo>
                  <a:pt x="974" y="36"/>
                </a:moveTo>
                <a:lnTo>
                  <a:pt x="974" y="36"/>
                </a:lnTo>
                <a:lnTo>
                  <a:pt x="962" y="36"/>
                </a:lnTo>
                <a:lnTo>
                  <a:pt x="954" y="38"/>
                </a:lnTo>
                <a:lnTo>
                  <a:pt x="946" y="42"/>
                </a:lnTo>
                <a:lnTo>
                  <a:pt x="938" y="46"/>
                </a:lnTo>
                <a:lnTo>
                  <a:pt x="932" y="52"/>
                </a:lnTo>
                <a:lnTo>
                  <a:pt x="926" y="60"/>
                </a:lnTo>
                <a:lnTo>
                  <a:pt x="922" y="68"/>
                </a:lnTo>
                <a:lnTo>
                  <a:pt x="920" y="78"/>
                </a:lnTo>
                <a:lnTo>
                  <a:pt x="920" y="78"/>
                </a:lnTo>
                <a:lnTo>
                  <a:pt x="896" y="76"/>
                </a:lnTo>
                <a:lnTo>
                  <a:pt x="876" y="74"/>
                </a:lnTo>
                <a:lnTo>
                  <a:pt x="876" y="74"/>
                </a:lnTo>
                <a:lnTo>
                  <a:pt x="856" y="76"/>
                </a:lnTo>
                <a:lnTo>
                  <a:pt x="838" y="78"/>
                </a:lnTo>
                <a:lnTo>
                  <a:pt x="822" y="84"/>
                </a:lnTo>
                <a:lnTo>
                  <a:pt x="808" y="92"/>
                </a:lnTo>
                <a:lnTo>
                  <a:pt x="798" y="102"/>
                </a:lnTo>
                <a:lnTo>
                  <a:pt x="790" y="114"/>
                </a:lnTo>
                <a:lnTo>
                  <a:pt x="784" y="128"/>
                </a:lnTo>
                <a:lnTo>
                  <a:pt x="782" y="142"/>
                </a:lnTo>
                <a:lnTo>
                  <a:pt x="782" y="142"/>
                </a:lnTo>
                <a:lnTo>
                  <a:pt x="784" y="158"/>
                </a:lnTo>
                <a:lnTo>
                  <a:pt x="790" y="170"/>
                </a:lnTo>
                <a:lnTo>
                  <a:pt x="800" y="182"/>
                </a:lnTo>
                <a:lnTo>
                  <a:pt x="814" y="194"/>
                </a:lnTo>
                <a:lnTo>
                  <a:pt x="814" y="194"/>
                </a:lnTo>
                <a:lnTo>
                  <a:pt x="798" y="204"/>
                </a:lnTo>
                <a:lnTo>
                  <a:pt x="786" y="214"/>
                </a:lnTo>
                <a:lnTo>
                  <a:pt x="782" y="220"/>
                </a:lnTo>
                <a:lnTo>
                  <a:pt x="780" y="226"/>
                </a:lnTo>
                <a:lnTo>
                  <a:pt x="778" y="240"/>
                </a:lnTo>
                <a:lnTo>
                  <a:pt x="778" y="240"/>
                </a:lnTo>
                <a:lnTo>
                  <a:pt x="780" y="250"/>
                </a:lnTo>
                <a:lnTo>
                  <a:pt x="782" y="260"/>
                </a:lnTo>
                <a:lnTo>
                  <a:pt x="790" y="268"/>
                </a:lnTo>
                <a:lnTo>
                  <a:pt x="800" y="278"/>
                </a:lnTo>
                <a:lnTo>
                  <a:pt x="800" y="278"/>
                </a:lnTo>
                <a:lnTo>
                  <a:pt x="784" y="288"/>
                </a:lnTo>
                <a:lnTo>
                  <a:pt x="774" y="298"/>
                </a:lnTo>
                <a:lnTo>
                  <a:pt x="768" y="310"/>
                </a:lnTo>
                <a:lnTo>
                  <a:pt x="766" y="324"/>
                </a:lnTo>
                <a:lnTo>
                  <a:pt x="766" y="324"/>
                </a:lnTo>
                <a:lnTo>
                  <a:pt x="768" y="338"/>
                </a:lnTo>
                <a:lnTo>
                  <a:pt x="774" y="350"/>
                </a:lnTo>
                <a:lnTo>
                  <a:pt x="782" y="360"/>
                </a:lnTo>
                <a:lnTo>
                  <a:pt x="794" y="370"/>
                </a:lnTo>
                <a:lnTo>
                  <a:pt x="808" y="376"/>
                </a:lnTo>
                <a:lnTo>
                  <a:pt x="828" y="380"/>
                </a:lnTo>
                <a:lnTo>
                  <a:pt x="850" y="384"/>
                </a:lnTo>
                <a:lnTo>
                  <a:pt x="876" y="384"/>
                </a:lnTo>
                <a:lnTo>
                  <a:pt x="876" y="384"/>
                </a:lnTo>
                <a:lnTo>
                  <a:pt x="902" y="384"/>
                </a:lnTo>
                <a:lnTo>
                  <a:pt x="924" y="380"/>
                </a:lnTo>
                <a:lnTo>
                  <a:pt x="944" y="374"/>
                </a:lnTo>
                <a:lnTo>
                  <a:pt x="962" y="364"/>
                </a:lnTo>
                <a:lnTo>
                  <a:pt x="974" y="354"/>
                </a:lnTo>
                <a:lnTo>
                  <a:pt x="984" y="342"/>
                </a:lnTo>
                <a:lnTo>
                  <a:pt x="990" y="326"/>
                </a:lnTo>
                <a:lnTo>
                  <a:pt x="992" y="310"/>
                </a:lnTo>
                <a:lnTo>
                  <a:pt x="992" y="310"/>
                </a:lnTo>
                <a:lnTo>
                  <a:pt x="992" y="298"/>
                </a:lnTo>
                <a:lnTo>
                  <a:pt x="988" y="286"/>
                </a:lnTo>
                <a:lnTo>
                  <a:pt x="980" y="276"/>
                </a:lnTo>
                <a:lnTo>
                  <a:pt x="972" y="266"/>
                </a:lnTo>
                <a:lnTo>
                  <a:pt x="962" y="258"/>
                </a:lnTo>
                <a:lnTo>
                  <a:pt x="950" y="254"/>
                </a:lnTo>
                <a:lnTo>
                  <a:pt x="934" y="250"/>
                </a:lnTo>
                <a:lnTo>
                  <a:pt x="920" y="248"/>
                </a:lnTo>
                <a:lnTo>
                  <a:pt x="852" y="248"/>
                </a:lnTo>
                <a:lnTo>
                  <a:pt x="852" y="248"/>
                </a:lnTo>
                <a:lnTo>
                  <a:pt x="840" y="248"/>
                </a:lnTo>
                <a:lnTo>
                  <a:pt x="830" y="242"/>
                </a:lnTo>
                <a:lnTo>
                  <a:pt x="824" y="236"/>
                </a:lnTo>
                <a:lnTo>
                  <a:pt x="822" y="226"/>
                </a:lnTo>
                <a:lnTo>
                  <a:pt x="822" y="226"/>
                </a:lnTo>
                <a:lnTo>
                  <a:pt x="822" y="220"/>
                </a:lnTo>
                <a:lnTo>
                  <a:pt x="826" y="214"/>
                </a:lnTo>
                <a:lnTo>
                  <a:pt x="830" y="210"/>
                </a:lnTo>
                <a:lnTo>
                  <a:pt x="838" y="204"/>
                </a:lnTo>
                <a:lnTo>
                  <a:pt x="838" y="204"/>
                </a:lnTo>
                <a:lnTo>
                  <a:pt x="860" y="210"/>
                </a:lnTo>
                <a:lnTo>
                  <a:pt x="880" y="210"/>
                </a:lnTo>
                <a:lnTo>
                  <a:pt x="880" y="210"/>
                </a:lnTo>
                <a:lnTo>
                  <a:pt x="898" y="210"/>
                </a:lnTo>
                <a:lnTo>
                  <a:pt x="916" y="206"/>
                </a:lnTo>
                <a:lnTo>
                  <a:pt x="932" y="200"/>
                </a:lnTo>
                <a:lnTo>
                  <a:pt x="944" y="192"/>
                </a:lnTo>
                <a:lnTo>
                  <a:pt x="956" y="182"/>
                </a:lnTo>
                <a:lnTo>
                  <a:pt x="964" y="170"/>
                </a:lnTo>
                <a:lnTo>
                  <a:pt x="968" y="156"/>
                </a:lnTo>
                <a:lnTo>
                  <a:pt x="970" y="142"/>
                </a:lnTo>
                <a:lnTo>
                  <a:pt x="970" y="142"/>
                </a:lnTo>
                <a:lnTo>
                  <a:pt x="968" y="128"/>
                </a:lnTo>
                <a:lnTo>
                  <a:pt x="964" y="116"/>
                </a:lnTo>
                <a:lnTo>
                  <a:pt x="956" y="106"/>
                </a:lnTo>
                <a:lnTo>
                  <a:pt x="944" y="92"/>
                </a:lnTo>
                <a:lnTo>
                  <a:pt x="944" y="92"/>
                </a:lnTo>
                <a:lnTo>
                  <a:pt x="950" y="84"/>
                </a:lnTo>
                <a:lnTo>
                  <a:pt x="956" y="78"/>
                </a:lnTo>
                <a:lnTo>
                  <a:pt x="964" y="76"/>
                </a:lnTo>
                <a:lnTo>
                  <a:pt x="976" y="74"/>
                </a:lnTo>
                <a:lnTo>
                  <a:pt x="992" y="74"/>
                </a:lnTo>
                <a:lnTo>
                  <a:pt x="992" y="36"/>
                </a:lnTo>
                <a:lnTo>
                  <a:pt x="974" y="36"/>
                </a:lnTo>
                <a:close/>
                <a:moveTo>
                  <a:pt x="918" y="144"/>
                </a:moveTo>
                <a:lnTo>
                  <a:pt x="918" y="144"/>
                </a:lnTo>
                <a:lnTo>
                  <a:pt x="918" y="152"/>
                </a:lnTo>
                <a:lnTo>
                  <a:pt x="916" y="160"/>
                </a:lnTo>
                <a:lnTo>
                  <a:pt x="912" y="166"/>
                </a:lnTo>
                <a:lnTo>
                  <a:pt x="908" y="170"/>
                </a:lnTo>
                <a:lnTo>
                  <a:pt x="902" y="176"/>
                </a:lnTo>
                <a:lnTo>
                  <a:pt x="894" y="178"/>
                </a:lnTo>
                <a:lnTo>
                  <a:pt x="886" y="180"/>
                </a:lnTo>
                <a:lnTo>
                  <a:pt x="878" y="180"/>
                </a:lnTo>
                <a:lnTo>
                  <a:pt x="878" y="180"/>
                </a:lnTo>
                <a:lnTo>
                  <a:pt x="868" y="180"/>
                </a:lnTo>
                <a:lnTo>
                  <a:pt x="860" y="178"/>
                </a:lnTo>
                <a:lnTo>
                  <a:pt x="852" y="174"/>
                </a:lnTo>
                <a:lnTo>
                  <a:pt x="846" y="170"/>
                </a:lnTo>
                <a:lnTo>
                  <a:pt x="842" y="166"/>
                </a:lnTo>
                <a:lnTo>
                  <a:pt x="838" y="158"/>
                </a:lnTo>
                <a:lnTo>
                  <a:pt x="836" y="152"/>
                </a:lnTo>
                <a:lnTo>
                  <a:pt x="836" y="144"/>
                </a:lnTo>
                <a:lnTo>
                  <a:pt x="836" y="144"/>
                </a:lnTo>
                <a:lnTo>
                  <a:pt x="836" y="136"/>
                </a:lnTo>
                <a:lnTo>
                  <a:pt x="838" y="128"/>
                </a:lnTo>
                <a:lnTo>
                  <a:pt x="842" y="122"/>
                </a:lnTo>
                <a:lnTo>
                  <a:pt x="848" y="116"/>
                </a:lnTo>
                <a:lnTo>
                  <a:pt x="854" y="112"/>
                </a:lnTo>
                <a:lnTo>
                  <a:pt x="860" y="108"/>
                </a:lnTo>
                <a:lnTo>
                  <a:pt x="868" y="106"/>
                </a:lnTo>
                <a:lnTo>
                  <a:pt x="878" y="106"/>
                </a:lnTo>
                <a:lnTo>
                  <a:pt x="878" y="106"/>
                </a:lnTo>
                <a:lnTo>
                  <a:pt x="886" y="106"/>
                </a:lnTo>
                <a:lnTo>
                  <a:pt x="894" y="108"/>
                </a:lnTo>
                <a:lnTo>
                  <a:pt x="902" y="110"/>
                </a:lnTo>
                <a:lnTo>
                  <a:pt x="906" y="116"/>
                </a:lnTo>
                <a:lnTo>
                  <a:pt x="912" y="120"/>
                </a:lnTo>
                <a:lnTo>
                  <a:pt x="914" y="126"/>
                </a:lnTo>
                <a:lnTo>
                  <a:pt x="918" y="134"/>
                </a:lnTo>
                <a:lnTo>
                  <a:pt x="918" y="142"/>
                </a:lnTo>
                <a:lnTo>
                  <a:pt x="918" y="142"/>
                </a:lnTo>
                <a:lnTo>
                  <a:pt x="918" y="144"/>
                </a:lnTo>
                <a:lnTo>
                  <a:pt x="918" y="144"/>
                </a:lnTo>
                <a:close/>
                <a:moveTo>
                  <a:pt x="858" y="296"/>
                </a:moveTo>
                <a:lnTo>
                  <a:pt x="912" y="296"/>
                </a:lnTo>
                <a:lnTo>
                  <a:pt x="912" y="296"/>
                </a:lnTo>
                <a:lnTo>
                  <a:pt x="926" y="298"/>
                </a:lnTo>
                <a:lnTo>
                  <a:pt x="936" y="304"/>
                </a:lnTo>
                <a:lnTo>
                  <a:pt x="942" y="310"/>
                </a:lnTo>
                <a:lnTo>
                  <a:pt x="944" y="314"/>
                </a:lnTo>
                <a:lnTo>
                  <a:pt x="944" y="320"/>
                </a:lnTo>
                <a:lnTo>
                  <a:pt x="944" y="320"/>
                </a:lnTo>
                <a:lnTo>
                  <a:pt x="944" y="326"/>
                </a:lnTo>
                <a:lnTo>
                  <a:pt x="942" y="332"/>
                </a:lnTo>
                <a:lnTo>
                  <a:pt x="936" y="338"/>
                </a:lnTo>
                <a:lnTo>
                  <a:pt x="930" y="342"/>
                </a:lnTo>
                <a:lnTo>
                  <a:pt x="922" y="346"/>
                </a:lnTo>
                <a:lnTo>
                  <a:pt x="912" y="348"/>
                </a:lnTo>
                <a:lnTo>
                  <a:pt x="886" y="350"/>
                </a:lnTo>
                <a:lnTo>
                  <a:pt x="886" y="350"/>
                </a:lnTo>
                <a:lnTo>
                  <a:pt x="868" y="348"/>
                </a:lnTo>
                <a:lnTo>
                  <a:pt x="854" y="346"/>
                </a:lnTo>
                <a:lnTo>
                  <a:pt x="842" y="344"/>
                </a:lnTo>
                <a:lnTo>
                  <a:pt x="830" y="340"/>
                </a:lnTo>
                <a:lnTo>
                  <a:pt x="822" y="334"/>
                </a:lnTo>
                <a:lnTo>
                  <a:pt x="816" y="328"/>
                </a:lnTo>
                <a:lnTo>
                  <a:pt x="812" y="320"/>
                </a:lnTo>
                <a:lnTo>
                  <a:pt x="810" y="312"/>
                </a:lnTo>
                <a:lnTo>
                  <a:pt x="810" y="312"/>
                </a:lnTo>
                <a:lnTo>
                  <a:pt x="812" y="306"/>
                </a:lnTo>
                <a:lnTo>
                  <a:pt x="812" y="302"/>
                </a:lnTo>
                <a:lnTo>
                  <a:pt x="822" y="292"/>
                </a:lnTo>
                <a:lnTo>
                  <a:pt x="822" y="292"/>
                </a:lnTo>
                <a:lnTo>
                  <a:pt x="840" y="296"/>
                </a:lnTo>
                <a:lnTo>
                  <a:pt x="858" y="296"/>
                </a:lnTo>
                <a:lnTo>
                  <a:pt x="858" y="296"/>
                </a:lnTo>
                <a:close/>
                <a:moveTo>
                  <a:pt x="1212" y="150"/>
                </a:moveTo>
                <a:lnTo>
                  <a:pt x="1212" y="150"/>
                </a:lnTo>
                <a:lnTo>
                  <a:pt x="1212" y="130"/>
                </a:lnTo>
                <a:lnTo>
                  <a:pt x="1208" y="114"/>
                </a:lnTo>
                <a:lnTo>
                  <a:pt x="1202" y="100"/>
                </a:lnTo>
                <a:lnTo>
                  <a:pt x="1196" y="90"/>
                </a:lnTo>
                <a:lnTo>
                  <a:pt x="1186" y="80"/>
                </a:lnTo>
                <a:lnTo>
                  <a:pt x="1174" y="74"/>
                </a:lnTo>
                <a:lnTo>
                  <a:pt x="1160" y="70"/>
                </a:lnTo>
                <a:lnTo>
                  <a:pt x="1144" y="70"/>
                </a:lnTo>
                <a:lnTo>
                  <a:pt x="1144" y="70"/>
                </a:lnTo>
                <a:lnTo>
                  <a:pt x="1132" y="70"/>
                </a:lnTo>
                <a:lnTo>
                  <a:pt x="1122" y="72"/>
                </a:lnTo>
                <a:lnTo>
                  <a:pt x="1112" y="76"/>
                </a:lnTo>
                <a:lnTo>
                  <a:pt x="1104" y="82"/>
                </a:lnTo>
                <a:lnTo>
                  <a:pt x="1096" y="88"/>
                </a:lnTo>
                <a:lnTo>
                  <a:pt x="1088" y="96"/>
                </a:lnTo>
                <a:lnTo>
                  <a:pt x="1082" y="106"/>
                </a:lnTo>
                <a:lnTo>
                  <a:pt x="1076" y="118"/>
                </a:lnTo>
                <a:lnTo>
                  <a:pt x="1076" y="0"/>
                </a:lnTo>
                <a:lnTo>
                  <a:pt x="1026" y="0"/>
                </a:lnTo>
                <a:lnTo>
                  <a:pt x="1026" y="304"/>
                </a:lnTo>
                <a:lnTo>
                  <a:pt x="1076" y="304"/>
                </a:lnTo>
                <a:lnTo>
                  <a:pt x="1076" y="186"/>
                </a:lnTo>
                <a:lnTo>
                  <a:pt x="1076" y="186"/>
                </a:lnTo>
                <a:lnTo>
                  <a:pt x="1078" y="170"/>
                </a:lnTo>
                <a:lnTo>
                  <a:pt x="1080" y="156"/>
                </a:lnTo>
                <a:lnTo>
                  <a:pt x="1084" y="144"/>
                </a:lnTo>
                <a:lnTo>
                  <a:pt x="1090" y="132"/>
                </a:lnTo>
                <a:lnTo>
                  <a:pt x="1098" y="124"/>
                </a:lnTo>
                <a:lnTo>
                  <a:pt x="1106" y="118"/>
                </a:lnTo>
                <a:lnTo>
                  <a:pt x="1116" y="114"/>
                </a:lnTo>
                <a:lnTo>
                  <a:pt x="1128" y="114"/>
                </a:lnTo>
                <a:lnTo>
                  <a:pt x="1128" y="114"/>
                </a:lnTo>
                <a:lnTo>
                  <a:pt x="1134" y="114"/>
                </a:lnTo>
                <a:lnTo>
                  <a:pt x="1142" y="116"/>
                </a:lnTo>
                <a:lnTo>
                  <a:pt x="1148" y="120"/>
                </a:lnTo>
                <a:lnTo>
                  <a:pt x="1152" y="124"/>
                </a:lnTo>
                <a:lnTo>
                  <a:pt x="1156" y="130"/>
                </a:lnTo>
                <a:lnTo>
                  <a:pt x="1160" y="138"/>
                </a:lnTo>
                <a:lnTo>
                  <a:pt x="1162" y="146"/>
                </a:lnTo>
                <a:lnTo>
                  <a:pt x="1162" y="156"/>
                </a:lnTo>
                <a:lnTo>
                  <a:pt x="1162" y="304"/>
                </a:lnTo>
                <a:lnTo>
                  <a:pt x="1212" y="304"/>
                </a:lnTo>
                <a:lnTo>
                  <a:pt x="1212" y="150"/>
                </a:lnTo>
                <a:close/>
                <a:moveTo>
                  <a:pt x="1366" y="268"/>
                </a:moveTo>
                <a:lnTo>
                  <a:pt x="1366" y="268"/>
                </a:lnTo>
                <a:lnTo>
                  <a:pt x="1354" y="268"/>
                </a:lnTo>
                <a:lnTo>
                  <a:pt x="1342" y="264"/>
                </a:lnTo>
                <a:lnTo>
                  <a:pt x="1334" y="258"/>
                </a:lnTo>
                <a:lnTo>
                  <a:pt x="1326" y="252"/>
                </a:lnTo>
                <a:lnTo>
                  <a:pt x="1320" y="242"/>
                </a:lnTo>
                <a:lnTo>
                  <a:pt x="1316" y="230"/>
                </a:lnTo>
                <a:lnTo>
                  <a:pt x="1312" y="218"/>
                </a:lnTo>
                <a:lnTo>
                  <a:pt x="1312" y="202"/>
                </a:lnTo>
                <a:lnTo>
                  <a:pt x="1312" y="198"/>
                </a:lnTo>
                <a:lnTo>
                  <a:pt x="1466" y="198"/>
                </a:lnTo>
                <a:lnTo>
                  <a:pt x="1466" y="198"/>
                </a:lnTo>
                <a:lnTo>
                  <a:pt x="1466" y="192"/>
                </a:lnTo>
                <a:lnTo>
                  <a:pt x="1466" y="192"/>
                </a:lnTo>
                <a:lnTo>
                  <a:pt x="1464" y="166"/>
                </a:lnTo>
                <a:lnTo>
                  <a:pt x="1460" y="142"/>
                </a:lnTo>
                <a:lnTo>
                  <a:pt x="1450" y="122"/>
                </a:lnTo>
                <a:lnTo>
                  <a:pt x="1438" y="106"/>
                </a:lnTo>
                <a:lnTo>
                  <a:pt x="1424" y="92"/>
                </a:lnTo>
                <a:lnTo>
                  <a:pt x="1406" y="82"/>
                </a:lnTo>
                <a:lnTo>
                  <a:pt x="1388" y="76"/>
                </a:lnTo>
                <a:lnTo>
                  <a:pt x="1364" y="74"/>
                </a:lnTo>
                <a:lnTo>
                  <a:pt x="1364" y="74"/>
                </a:lnTo>
                <a:lnTo>
                  <a:pt x="1342" y="76"/>
                </a:lnTo>
                <a:lnTo>
                  <a:pt x="1322" y="82"/>
                </a:lnTo>
                <a:lnTo>
                  <a:pt x="1304" y="92"/>
                </a:lnTo>
                <a:lnTo>
                  <a:pt x="1288" y="106"/>
                </a:lnTo>
                <a:lnTo>
                  <a:pt x="1276" y="124"/>
                </a:lnTo>
                <a:lnTo>
                  <a:pt x="1266" y="144"/>
                </a:lnTo>
                <a:lnTo>
                  <a:pt x="1260" y="166"/>
                </a:lnTo>
                <a:lnTo>
                  <a:pt x="1258" y="192"/>
                </a:lnTo>
                <a:lnTo>
                  <a:pt x="1258" y="192"/>
                </a:lnTo>
                <a:lnTo>
                  <a:pt x="1260" y="218"/>
                </a:lnTo>
                <a:lnTo>
                  <a:pt x="1266" y="240"/>
                </a:lnTo>
                <a:lnTo>
                  <a:pt x="1276" y="260"/>
                </a:lnTo>
                <a:lnTo>
                  <a:pt x="1288" y="276"/>
                </a:lnTo>
                <a:lnTo>
                  <a:pt x="1302" y="290"/>
                </a:lnTo>
                <a:lnTo>
                  <a:pt x="1320" y="300"/>
                </a:lnTo>
                <a:lnTo>
                  <a:pt x="1340" y="306"/>
                </a:lnTo>
                <a:lnTo>
                  <a:pt x="1362" y="308"/>
                </a:lnTo>
                <a:lnTo>
                  <a:pt x="1362" y="308"/>
                </a:lnTo>
                <a:lnTo>
                  <a:pt x="1380" y="308"/>
                </a:lnTo>
                <a:lnTo>
                  <a:pt x="1398" y="304"/>
                </a:lnTo>
                <a:lnTo>
                  <a:pt x="1412" y="298"/>
                </a:lnTo>
                <a:lnTo>
                  <a:pt x="1426" y="290"/>
                </a:lnTo>
                <a:lnTo>
                  <a:pt x="1438" y="280"/>
                </a:lnTo>
                <a:lnTo>
                  <a:pt x="1448" y="268"/>
                </a:lnTo>
                <a:lnTo>
                  <a:pt x="1456" y="254"/>
                </a:lnTo>
                <a:lnTo>
                  <a:pt x="1462" y="238"/>
                </a:lnTo>
                <a:lnTo>
                  <a:pt x="1416" y="232"/>
                </a:lnTo>
                <a:lnTo>
                  <a:pt x="1416" y="232"/>
                </a:lnTo>
                <a:lnTo>
                  <a:pt x="1408" y="248"/>
                </a:lnTo>
                <a:lnTo>
                  <a:pt x="1402" y="254"/>
                </a:lnTo>
                <a:lnTo>
                  <a:pt x="1396" y="260"/>
                </a:lnTo>
                <a:lnTo>
                  <a:pt x="1390" y="264"/>
                </a:lnTo>
                <a:lnTo>
                  <a:pt x="1384" y="266"/>
                </a:lnTo>
                <a:lnTo>
                  <a:pt x="1366" y="268"/>
                </a:lnTo>
                <a:lnTo>
                  <a:pt x="1366" y="268"/>
                </a:lnTo>
                <a:close/>
                <a:moveTo>
                  <a:pt x="1312" y="164"/>
                </a:moveTo>
                <a:lnTo>
                  <a:pt x="1312" y="164"/>
                </a:lnTo>
                <a:lnTo>
                  <a:pt x="1314" y="152"/>
                </a:lnTo>
                <a:lnTo>
                  <a:pt x="1318" y="142"/>
                </a:lnTo>
                <a:lnTo>
                  <a:pt x="1322" y="132"/>
                </a:lnTo>
                <a:lnTo>
                  <a:pt x="1328" y="124"/>
                </a:lnTo>
                <a:lnTo>
                  <a:pt x="1336" y="118"/>
                </a:lnTo>
                <a:lnTo>
                  <a:pt x="1344" y="114"/>
                </a:lnTo>
                <a:lnTo>
                  <a:pt x="1352" y="110"/>
                </a:lnTo>
                <a:lnTo>
                  <a:pt x="1364" y="110"/>
                </a:lnTo>
                <a:lnTo>
                  <a:pt x="1364" y="110"/>
                </a:lnTo>
                <a:lnTo>
                  <a:pt x="1374" y="110"/>
                </a:lnTo>
                <a:lnTo>
                  <a:pt x="1384" y="114"/>
                </a:lnTo>
                <a:lnTo>
                  <a:pt x="1392" y="118"/>
                </a:lnTo>
                <a:lnTo>
                  <a:pt x="1398" y="124"/>
                </a:lnTo>
                <a:lnTo>
                  <a:pt x="1404" y="132"/>
                </a:lnTo>
                <a:lnTo>
                  <a:pt x="1410" y="142"/>
                </a:lnTo>
                <a:lnTo>
                  <a:pt x="1412" y="152"/>
                </a:lnTo>
                <a:lnTo>
                  <a:pt x="1414" y="164"/>
                </a:lnTo>
                <a:lnTo>
                  <a:pt x="1312" y="164"/>
                </a:lnTo>
                <a:close/>
                <a:moveTo>
                  <a:pt x="1564" y="200"/>
                </a:moveTo>
                <a:lnTo>
                  <a:pt x="1564" y="200"/>
                </a:lnTo>
                <a:lnTo>
                  <a:pt x="1564" y="184"/>
                </a:lnTo>
                <a:lnTo>
                  <a:pt x="1568" y="170"/>
                </a:lnTo>
                <a:lnTo>
                  <a:pt x="1572" y="156"/>
                </a:lnTo>
                <a:lnTo>
                  <a:pt x="1580" y="146"/>
                </a:lnTo>
                <a:lnTo>
                  <a:pt x="1588" y="138"/>
                </a:lnTo>
                <a:lnTo>
                  <a:pt x="1600" y="132"/>
                </a:lnTo>
                <a:lnTo>
                  <a:pt x="1612" y="128"/>
                </a:lnTo>
                <a:lnTo>
                  <a:pt x="1624" y="126"/>
                </a:lnTo>
                <a:lnTo>
                  <a:pt x="1628" y="126"/>
                </a:lnTo>
                <a:lnTo>
                  <a:pt x="1628" y="72"/>
                </a:lnTo>
                <a:lnTo>
                  <a:pt x="1628" y="72"/>
                </a:lnTo>
                <a:lnTo>
                  <a:pt x="1620" y="72"/>
                </a:lnTo>
                <a:lnTo>
                  <a:pt x="1620" y="72"/>
                </a:lnTo>
                <a:lnTo>
                  <a:pt x="1608" y="74"/>
                </a:lnTo>
                <a:lnTo>
                  <a:pt x="1594" y="80"/>
                </a:lnTo>
                <a:lnTo>
                  <a:pt x="1594" y="80"/>
                </a:lnTo>
                <a:lnTo>
                  <a:pt x="1582" y="90"/>
                </a:lnTo>
                <a:lnTo>
                  <a:pt x="1572" y="100"/>
                </a:lnTo>
                <a:lnTo>
                  <a:pt x="1566" y="114"/>
                </a:lnTo>
                <a:lnTo>
                  <a:pt x="1560" y="132"/>
                </a:lnTo>
                <a:lnTo>
                  <a:pt x="1560" y="78"/>
                </a:lnTo>
                <a:lnTo>
                  <a:pt x="1512" y="78"/>
                </a:lnTo>
                <a:lnTo>
                  <a:pt x="1512" y="304"/>
                </a:lnTo>
                <a:lnTo>
                  <a:pt x="1564" y="304"/>
                </a:lnTo>
                <a:lnTo>
                  <a:pt x="1564" y="200"/>
                </a:lnTo>
                <a:close/>
                <a:moveTo>
                  <a:pt x="1766" y="264"/>
                </a:moveTo>
                <a:lnTo>
                  <a:pt x="1766" y="264"/>
                </a:lnTo>
                <a:lnTo>
                  <a:pt x="1748" y="262"/>
                </a:lnTo>
                <a:lnTo>
                  <a:pt x="1742" y="260"/>
                </a:lnTo>
                <a:lnTo>
                  <a:pt x="1738" y="256"/>
                </a:lnTo>
                <a:lnTo>
                  <a:pt x="1734" y="252"/>
                </a:lnTo>
                <a:lnTo>
                  <a:pt x="1732" y="246"/>
                </a:lnTo>
                <a:lnTo>
                  <a:pt x="1730" y="228"/>
                </a:lnTo>
                <a:lnTo>
                  <a:pt x="1730" y="118"/>
                </a:lnTo>
                <a:lnTo>
                  <a:pt x="1776" y="118"/>
                </a:lnTo>
                <a:lnTo>
                  <a:pt x="1776" y="78"/>
                </a:lnTo>
                <a:lnTo>
                  <a:pt x="1730" y="78"/>
                </a:lnTo>
                <a:lnTo>
                  <a:pt x="1730" y="16"/>
                </a:lnTo>
                <a:lnTo>
                  <a:pt x="1688" y="20"/>
                </a:lnTo>
                <a:lnTo>
                  <a:pt x="1684" y="78"/>
                </a:lnTo>
                <a:lnTo>
                  <a:pt x="1652" y="78"/>
                </a:lnTo>
                <a:lnTo>
                  <a:pt x="1652" y="118"/>
                </a:lnTo>
                <a:lnTo>
                  <a:pt x="1680" y="118"/>
                </a:lnTo>
                <a:lnTo>
                  <a:pt x="1680" y="234"/>
                </a:lnTo>
                <a:lnTo>
                  <a:pt x="1680" y="234"/>
                </a:lnTo>
                <a:lnTo>
                  <a:pt x="1682" y="254"/>
                </a:lnTo>
                <a:lnTo>
                  <a:pt x="1684" y="270"/>
                </a:lnTo>
                <a:lnTo>
                  <a:pt x="1688" y="280"/>
                </a:lnTo>
                <a:lnTo>
                  <a:pt x="1696" y="290"/>
                </a:lnTo>
                <a:lnTo>
                  <a:pt x="1696" y="290"/>
                </a:lnTo>
                <a:lnTo>
                  <a:pt x="1706" y="298"/>
                </a:lnTo>
                <a:lnTo>
                  <a:pt x="1716" y="304"/>
                </a:lnTo>
                <a:lnTo>
                  <a:pt x="1730" y="308"/>
                </a:lnTo>
                <a:lnTo>
                  <a:pt x="1744" y="308"/>
                </a:lnTo>
                <a:lnTo>
                  <a:pt x="1744" y="308"/>
                </a:lnTo>
                <a:lnTo>
                  <a:pt x="1758" y="308"/>
                </a:lnTo>
                <a:lnTo>
                  <a:pt x="1780" y="304"/>
                </a:lnTo>
                <a:lnTo>
                  <a:pt x="1780" y="264"/>
                </a:lnTo>
                <a:lnTo>
                  <a:pt x="1780" y="264"/>
                </a:lnTo>
                <a:lnTo>
                  <a:pt x="1766" y="264"/>
                </a:lnTo>
                <a:lnTo>
                  <a:pt x="1766" y="264"/>
                </a:lnTo>
                <a:close/>
                <a:moveTo>
                  <a:pt x="1958" y="78"/>
                </a:moveTo>
                <a:lnTo>
                  <a:pt x="1910" y="228"/>
                </a:lnTo>
                <a:lnTo>
                  <a:pt x="1856" y="78"/>
                </a:lnTo>
                <a:lnTo>
                  <a:pt x="1804" y="78"/>
                </a:lnTo>
                <a:lnTo>
                  <a:pt x="1880" y="290"/>
                </a:lnTo>
                <a:lnTo>
                  <a:pt x="1880" y="290"/>
                </a:lnTo>
                <a:lnTo>
                  <a:pt x="1884" y="304"/>
                </a:lnTo>
                <a:lnTo>
                  <a:pt x="1884" y="304"/>
                </a:lnTo>
                <a:lnTo>
                  <a:pt x="1884" y="312"/>
                </a:lnTo>
                <a:lnTo>
                  <a:pt x="1882" y="320"/>
                </a:lnTo>
                <a:lnTo>
                  <a:pt x="1878" y="326"/>
                </a:lnTo>
                <a:lnTo>
                  <a:pt x="1874" y="332"/>
                </a:lnTo>
                <a:lnTo>
                  <a:pt x="1868" y="336"/>
                </a:lnTo>
                <a:lnTo>
                  <a:pt x="1860" y="340"/>
                </a:lnTo>
                <a:lnTo>
                  <a:pt x="1854" y="342"/>
                </a:lnTo>
                <a:lnTo>
                  <a:pt x="1846" y="344"/>
                </a:lnTo>
                <a:lnTo>
                  <a:pt x="1846" y="344"/>
                </a:lnTo>
                <a:lnTo>
                  <a:pt x="1820" y="342"/>
                </a:lnTo>
                <a:lnTo>
                  <a:pt x="1820" y="384"/>
                </a:lnTo>
                <a:lnTo>
                  <a:pt x="1820" y="384"/>
                </a:lnTo>
                <a:lnTo>
                  <a:pt x="1850" y="384"/>
                </a:lnTo>
                <a:lnTo>
                  <a:pt x="1850" y="384"/>
                </a:lnTo>
                <a:lnTo>
                  <a:pt x="1860" y="384"/>
                </a:lnTo>
                <a:lnTo>
                  <a:pt x="1870" y="382"/>
                </a:lnTo>
                <a:lnTo>
                  <a:pt x="1880" y="378"/>
                </a:lnTo>
                <a:lnTo>
                  <a:pt x="1888" y="372"/>
                </a:lnTo>
                <a:lnTo>
                  <a:pt x="1894" y="366"/>
                </a:lnTo>
                <a:lnTo>
                  <a:pt x="1900" y="358"/>
                </a:lnTo>
                <a:lnTo>
                  <a:pt x="1906" y="346"/>
                </a:lnTo>
                <a:lnTo>
                  <a:pt x="1910" y="334"/>
                </a:lnTo>
                <a:lnTo>
                  <a:pt x="1998" y="78"/>
                </a:lnTo>
                <a:lnTo>
                  <a:pt x="1958" y="78"/>
                </a:lnTo>
                <a:close/>
                <a:moveTo>
                  <a:pt x="2106" y="302"/>
                </a:moveTo>
                <a:lnTo>
                  <a:pt x="2158" y="302"/>
                </a:lnTo>
                <a:lnTo>
                  <a:pt x="2158" y="302"/>
                </a:lnTo>
                <a:lnTo>
                  <a:pt x="2174" y="300"/>
                </a:lnTo>
                <a:lnTo>
                  <a:pt x="2182" y="298"/>
                </a:lnTo>
                <a:lnTo>
                  <a:pt x="2188" y="294"/>
                </a:lnTo>
                <a:lnTo>
                  <a:pt x="2192" y="290"/>
                </a:lnTo>
                <a:lnTo>
                  <a:pt x="2196" y="284"/>
                </a:lnTo>
                <a:lnTo>
                  <a:pt x="2198" y="278"/>
                </a:lnTo>
                <a:lnTo>
                  <a:pt x="2200" y="272"/>
                </a:lnTo>
                <a:lnTo>
                  <a:pt x="2200" y="272"/>
                </a:lnTo>
                <a:lnTo>
                  <a:pt x="2200" y="272"/>
                </a:lnTo>
                <a:lnTo>
                  <a:pt x="2198" y="262"/>
                </a:lnTo>
                <a:lnTo>
                  <a:pt x="2194" y="254"/>
                </a:lnTo>
                <a:lnTo>
                  <a:pt x="2186" y="248"/>
                </a:lnTo>
                <a:lnTo>
                  <a:pt x="2178" y="244"/>
                </a:lnTo>
                <a:lnTo>
                  <a:pt x="2178" y="244"/>
                </a:lnTo>
                <a:lnTo>
                  <a:pt x="2184" y="240"/>
                </a:lnTo>
                <a:lnTo>
                  <a:pt x="2188" y="234"/>
                </a:lnTo>
                <a:lnTo>
                  <a:pt x="2192" y="228"/>
                </a:lnTo>
                <a:lnTo>
                  <a:pt x="2194" y="218"/>
                </a:lnTo>
                <a:lnTo>
                  <a:pt x="2194" y="218"/>
                </a:lnTo>
                <a:lnTo>
                  <a:pt x="2194" y="218"/>
                </a:lnTo>
                <a:lnTo>
                  <a:pt x="2192" y="208"/>
                </a:lnTo>
                <a:lnTo>
                  <a:pt x="2186" y="200"/>
                </a:lnTo>
                <a:lnTo>
                  <a:pt x="2186" y="200"/>
                </a:lnTo>
                <a:lnTo>
                  <a:pt x="2180" y="196"/>
                </a:lnTo>
                <a:lnTo>
                  <a:pt x="2174" y="192"/>
                </a:lnTo>
                <a:lnTo>
                  <a:pt x="2166" y="190"/>
                </a:lnTo>
                <a:lnTo>
                  <a:pt x="2156" y="190"/>
                </a:lnTo>
                <a:lnTo>
                  <a:pt x="2106" y="190"/>
                </a:lnTo>
                <a:lnTo>
                  <a:pt x="2106" y="302"/>
                </a:lnTo>
                <a:close/>
                <a:moveTo>
                  <a:pt x="2126" y="238"/>
                </a:moveTo>
                <a:lnTo>
                  <a:pt x="2126" y="208"/>
                </a:lnTo>
                <a:lnTo>
                  <a:pt x="2154" y="208"/>
                </a:lnTo>
                <a:lnTo>
                  <a:pt x="2154" y="208"/>
                </a:lnTo>
                <a:lnTo>
                  <a:pt x="2162" y="208"/>
                </a:lnTo>
                <a:lnTo>
                  <a:pt x="2168" y="212"/>
                </a:lnTo>
                <a:lnTo>
                  <a:pt x="2172" y="216"/>
                </a:lnTo>
                <a:lnTo>
                  <a:pt x="2174" y="222"/>
                </a:lnTo>
                <a:lnTo>
                  <a:pt x="2174" y="222"/>
                </a:lnTo>
                <a:lnTo>
                  <a:pt x="2174" y="222"/>
                </a:lnTo>
                <a:lnTo>
                  <a:pt x="2172" y="228"/>
                </a:lnTo>
                <a:lnTo>
                  <a:pt x="2168" y="234"/>
                </a:lnTo>
                <a:lnTo>
                  <a:pt x="2160" y="236"/>
                </a:lnTo>
                <a:lnTo>
                  <a:pt x="2152" y="238"/>
                </a:lnTo>
                <a:lnTo>
                  <a:pt x="2126" y="238"/>
                </a:lnTo>
                <a:close/>
                <a:moveTo>
                  <a:pt x="2126" y="284"/>
                </a:moveTo>
                <a:lnTo>
                  <a:pt x="2126" y="254"/>
                </a:lnTo>
                <a:lnTo>
                  <a:pt x="2156" y="254"/>
                </a:lnTo>
                <a:lnTo>
                  <a:pt x="2156" y="254"/>
                </a:lnTo>
                <a:lnTo>
                  <a:pt x="2166" y="256"/>
                </a:lnTo>
                <a:lnTo>
                  <a:pt x="2174" y="258"/>
                </a:lnTo>
                <a:lnTo>
                  <a:pt x="2178" y="262"/>
                </a:lnTo>
                <a:lnTo>
                  <a:pt x="2180" y="270"/>
                </a:lnTo>
                <a:lnTo>
                  <a:pt x="2180" y="270"/>
                </a:lnTo>
                <a:lnTo>
                  <a:pt x="2180" y="270"/>
                </a:lnTo>
                <a:lnTo>
                  <a:pt x="2178" y="276"/>
                </a:lnTo>
                <a:lnTo>
                  <a:pt x="2174" y="280"/>
                </a:lnTo>
                <a:lnTo>
                  <a:pt x="2168" y="284"/>
                </a:lnTo>
                <a:lnTo>
                  <a:pt x="2158" y="284"/>
                </a:lnTo>
                <a:lnTo>
                  <a:pt x="2126" y="284"/>
                </a:lnTo>
                <a:close/>
                <a:moveTo>
                  <a:pt x="2276" y="304"/>
                </a:moveTo>
                <a:lnTo>
                  <a:pt x="2276" y="304"/>
                </a:lnTo>
                <a:lnTo>
                  <a:pt x="2286" y="304"/>
                </a:lnTo>
                <a:lnTo>
                  <a:pt x="2294" y="300"/>
                </a:lnTo>
                <a:lnTo>
                  <a:pt x="2304" y="296"/>
                </a:lnTo>
                <a:lnTo>
                  <a:pt x="2310" y="292"/>
                </a:lnTo>
                <a:lnTo>
                  <a:pt x="2316" y="284"/>
                </a:lnTo>
                <a:lnTo>
                  <a:pt x="2320" y="276"/>
                </a:lnTo>
                <a:lnTo>
                  <a:pt x="2322" y="266"/>
                </a:lnTo>
                <a:lnTo>
                  <a:pt x="2324" y="254"/>
                </a:lnTo>
                <a:lnTo>
                  <a:pt x="2324" y="190"/>
                </a:lnTo>
                <a:lnTo>
                  <a:pt x="2304" y="190"/>
                </a:lnTo>
                <a:lnTo>
                  <a:pt x="2304" y="254"/>
                </a:lnTo>
                <a:lnTo>
                  <a:pt x="2304" y="254"/>
                </a:lnTo>
                <a:lnTo>
                  <a:pt x="2302" y="268"/>
                </a:lnTo>
                <a:lnTo>
                  <a:pt x="2300" y="274"/>
                </a:lnTo>
                <a:lnTo>
                  <a:pt x="2296" y="278"/>
                </a:lnTo>
                <a:lnTo>
                  <a:pt x="2292" y="282"/>
                </a:lnTo>
                <a:lnTo>
                  <a:pt x="2288" y="284"/>
                </a:lnTo>
                <a:lnTo>
                  <a:pt x="2276" y="286"/>
                </a:lnTo>
                <a:lnTo>
                  <a:pt x="2276" y="286"/>
                </a:lnTo>
                <a:lnTo>
                  <a:pt x="2264" y="284"/>
                </a:lnTo>
                <a:lnTo>
                  <a:pt x="2258" y="282"/>
                </a:lnTo>
                <a:lnTo>
                  <a:pt x="2254" y="278"/>
                </a:lnTo>
                <a:lnTo>
                  <a:pt x="2252" y="274"/>
                </a:lnTo>
                <a:lnTo>
                  <a:pt x="2248" y="268"/>
                </a:lnTo>
                <a:lnTo>
                  <a:pt x="2248" y="254"/>
                </a:lnTo>
                <a:lnTo>
                  <a:pt x="2248" y="190"/>
                </a:lnTo>
                <a:lnTo>
                  <a:pt x="2228" y="190"/>
                </a:lnTo>
                <a:lnTo>
                  <a:pt x="2228" y="254"/>
                </a:lnTo>
                <a:lnTo>
                  <a:pt x="2228" y="254"/>
                </a:lnTo>
                <a:lnTo>
                  <a:pt x="2228" y="266"/>
                </a:lnTo>
                <a:lnTo>
                  <a:pt x="2230" y="276"/>
                </a:lnTo>
                <a:lnTo>
                  <a:pt x="2234" y="284"/>
                </a:lnTo>
                <a:lnTo>
                  <a:pt x="2240" y="292"/>
                </a:lnTo>
                <a:lnTo>
                  <a:pt x="2248" y="296"/>
                </a:lnTo>
                <a:lnTo>
                  <a:pt x="2256" y="300"/>
                </a:lnTo>
                <a:lnTo>
                  <a:pt x="2264" y="304"/>
                </a:lnTo>
                <a:lnTo>
                  <a:pt x="2276" y="304"/>
                </a:lnTo>
                <a:lnTo>
                  <a:pt x="2276" y="304"/>
                </a:lnTo>
                <a:close/>
                <a:moveTo>
                  <a:pt x="2396" y="304"/>
                </a:moveTo>
                <a:lnTo>
                  <a:pt x="2396" y="304"/>
                </a:lnTo>
                <a:lnTo>
                  <a:pt x="2404" y="304"/>
                </a:lnTo>
                <a:lnTo>
                  <a:pt x="2412" y="302"/>
                </a:lnTo>
                <a:lnTo>
                  <a:pt x="2420" y="298"/>
                </a:lnTo>
                <a:lnTo>
                  <a:pt x="2426" y="294"/>
                </a:lnTo>
                <a:lnTo>
                  <a:pt x="2430" y="290"/>
                </a:lnTo>
                <a:lnTo>
                  <a:pt x="2434" y="284"/>
                </a:lnTo>
                <a:lnTo>
                  <a:pt x="2436" y="278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70"/>
                </a:lnTo>
                <a:lnTo>
                  <a:pt x="2436" y="264"/>
                </a:lnTo>
                <a:lnTo>
                  <a:pt x="2434" y="258"/>
                </a:lnTo>
                <a:lnTo>
                  <a:pt x="2432" y="254"/>
                </a:lnTo>
                <a:lnTo>
                  <a:pt x="2428" y="248"/>
                </a:lnTo>
                <a:lnTo>
                  <a:pt x="2416" y="242"/>
                </a:lnTo>
                <a:lnTo>
                  <a:pt x="2400" y="238"/>
                </a:lnTo>
                <a:lnTo>
                  <a:pt x="2400" y="238"/>
                </a:lnTo>
                <a:lnTo>
                  <a:pt x="2388" y="234"/>
                </a:lnTo>
                <a:lnTo>
                  <a:pt x="2378" y="230"/>
                </a:lnTo>
                <a:lnTo>
                  <a:pt x="2374" y="226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20"/>
                </a:lnTo>
                <a:lnTo>
                  <a:pt x="2374" y="214"/>
                </a:lnTo>
                <a:lnTo>
                  <a:pt x="2378" y="210"/>
                </a:lnTo>
                <a:lnTo>
                  <a:pt x="2384" y="208"/>
                </a:lnTo>
                <a:lnTo>
                  <a:pt x="2392" y="206"/>
                </a:lnTo>
                <a:lnTo>
                  <a:pt x="2392" y="206"/>
                </a:lnTo>
                <a:lnTo>
                  <a:pt x="2400" y="206"/>
                </a:lnTo>
                <a:lnTo>
                  <a:pt x="2408" y="208"/>
                </a:lnTo>
                <a:lnTo>
                  <a:pt x="2414" y="212"/>
                </a:lnTo>
                <a:lnTo>
                  <a:pt x="2422" y="218"/>
                </a:lnTo>
                <a:lnTo>
                  <a:pt x="2432" y="202"/>
                </a:lnTo>
                <a:lnTo>
                  <a:pt x="2432" y="202"/>
                </a:lnTo>
                <a:lnTo>
                  <a:pt x="2424" y="196"/>
                </a:lnTo>
                <a:lnTo>
                  <a:pt x="2414" y="192"/>
                </a:lnTo>
                <a:lnTo>
                  <a:pt x="2404" y="190"/>
                </a:lnTo>
                <a:lnTo>
                  <a:pt x="2392" y="188"/>
                </a:lnTo>
                <a:lnTo>
                  <a:pt x="2392" y="188"/>
                </a:lnTo>
                <a:lnTo>
                  <a:pt x="2384" y="190"/>
                </a:lnTo>
                <a:lnTo>
                  <a:pt x="2376" y="190"/>
                </a:lnTo>
                <a:lnTo>
                  <a:pt x="2370" y="194"/>
                </a:lnTo>
                <a:lnTo>
                  <a:pt x="2364" y="198"/>
                </a:lnTo>
                <a:lnTo>
                  <a:pt x="2360" y="202"/>
                </a:lnTo>
                <a:lnTo>
                  <a:pt x="2356" y="208"/>
                </a:lnTo>
                <a:lnTo>
                  <a:pt x="2354" y="214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2"/>
                </a:lnTo>
                <a:lnTo>
                  <a:pt x="2354" y="228"/>
                </a:lnTo>
                <a:lnTo>
                  <a:pt x="2356" y="234"/>
                </a:lnTo>
                <a:lnTo>
                  <a:pt x="2360" y="240"/>
                </a:lnTo>
                <a:lnTo>
                  <a:pt x="2364" y="244"/>
                </a:lnTo>
                <a:lnTo>
                  <a:pt x="2376" y="250"/>
                </a:lnTo>
                <a:lnTo>
                  <a:pt x="2392" y="254"/>
                </a:lnTo>
                <a:lnTo>
                  <a:pt x="2392" y="254"/>
                </a:lnTo>
                <a:lnTo>
                  <a:pt x="2404" y="258"/>
                </a:lnTo>
                <a:lnTo>
                  <a:pt x="2412" y="262"/>
                </a:lnTo>
                <a:lnTo>
                  <a:pt x="2416" y="266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2"/>
                </a:lnTo>
                <a:lnTo>
                  <a:pt x="2416" y="278"/>
                </a:lnTo>
                <a:lnTo>
                  <a:pt x="2412" y="282"/>
                </a:lnTo>
                <a:lnTo>
                  <a:pt x="2404" y="286"/>
                </a:lnTo>
                <a:lnTo>
                  <a:pt x="2396" y="286"/>
                </a:lnTo>
                <a:lnTo>
                  <a:pt x="2396" y="286"/>
                </a:lnTo>
                <a:lnTo>
                  <a:pt x="2386" y="286"/>
                </a:lnTo>
                <a:lnTo>
                  <a:pt x="2378" y="282"/>
                </a:lnTo>
                <a:lnTo>
                  <a:pt x="2370" y="278"/>
                </a:lnTo>
                <a:lnTo>
                  <a:pt x="2362" y="272"/>
                </a:lnTo>
                <a:lnTo>
                  <a:pt x="2350" y="286"/>
                </a:lnTo>
                <a:lnTo>
                  <a:pt x="2350" y="286"/>
                </a:lnTo>
                <a:lnTo>
                  <a:pt x="2360" y="294"/>
                </a:lnTo>
                <a:lnTo>
                  <a:pt x="2372" y="300"/>
                </a:lnTo>
                <a:lnTo>
                  <a:pt x="2384" y="302"/>
                </a:lnTo>
                <a:lnTo>
                  <a:pt x="2396" y="304"/>
                </a:lnTo>
                <a:lnTo>
                  <a:pt x="2396" y="304"/>
                </a:lnTo>
                <a:close/>
                <a:moveTo>
                  <a:pt x="2468" y="302"/>
                </a:moveTo>
                <a:lnTo>
                  <a:pt x="2488" y="302"/>
                </a:lnTo>
                <a:lnTo>
                  <a:pt x="2488" y="190"/>
                </a:lnTo>
                <a:lnTo>
                  <a:pt x="2468" y="190"/>
                </a:lnTo>
                <a:lnTo>
                  <a:pt x="2468" y="302"/>
                </a:lnTo>
                <a:close/>
                <a:moveTo>
                  <a:pt x="2524" y="302"/>
                </a:moveTo>
                <a:lnTo>
                  <a:pt x="2544" y="302"/>
                </a:lnTo>
                <a:lnTo>
                  <a:pt x="2544" y="222"/>
                </a:lnTo>
                <a:lnTo>
                  <a:pt x="2606" y="302"/>
                </a:lnTo>
                <a:lnTo>
                  <a:pt x="2622" y="302"/>
                </a:lnTo>
                <a:lnTo>
                  <a:pt x="2622" y="190"/>
                </a:lnTo>
                <a:lnTo>
                  <a:pt x="2602" y="190"/>
                </a:lnTo>
                <a:lnTo>
                  <a:pt x="2602" y="268"/>
                </a:lnTo>
                <a:lnTo>
                  <a:pt x="2542" y="190"/>
                </a:lnTo>
                <a:lnTo>
                  <a:pt x="2524" y="190"/>
                </a:lnTo>
                <a:lnTo>
                  <a:pt x="2524" y="302"/>
                </a:lnTo>
                <a:close/>
                <a:moveTo>
                  <a:pt x="2658" y="302"/>
                </a:moveTo>
                <a:lnTo>
                  <a:pt x="2742" y="302"/>
                </a:lnTo>
                <a:lnTo>
                  <a:pt x="2742" y="284"/>
                </a:lnTo>
                <a:lnTo>
                  <a:pt x="2678" y="284"/>
                </a:lnTo>
                <a:lnTo>
                  <a:pt x="2678" y="254"/>
                </a:lnTo>
                <a:lnTo>
                  <a:pt x="2734" y="254"/>
                </a:lnTo>
                <a:lnTo>
                  <a:pt x="2734" y="236"/>
                </a:lnTo>
                <a:lnTo>
                  <a:pt x="2678" y="236"/>
                </a:lnTo>
                <a:lnTo>
                  <a:pt x="2678" y="208"/>
                </a:lnTo>
                <a:lnTo>
                  <a:pt x="2742" y="208"/>
                </a:lnTo>
                <a:lnTo>
                  <a:pt x="2742" y="190"/>
                </a:lnTo>
                <a:lnTo>
                  <a:pt x="2658" y="190"/>
                </a:lnTo>
                <a:lnTo>
                  <a:pt x="2658" y="302"/>
                </a:lnTo>
                <a:close/>
                <a:moveTo>
                  <a:pt x="2812" y="304"/>
                </a:moveTo>
                <a:lnTo>
                  <a:pt x="2812" y="304"/>
                </a:lnTo>
                <a:lnTo>
                  <a:pt x="2822" y="304"/>
                </a:lnTo>
                <a:lnTo>
                  <a:pt x="2828" y="302"/>
                </a:lnTo>
                <a:lnTo>
                  <a:pt x="2836" y="298"/>
                </a:lnTo>
                <a:lnTo>
                  <a:pt x="2842" y="294"/>
                </a:lnTo>
                <a:lnTo>
                  <a:pt x="2846" y="290"/>
                </a:lnTo>
                <a:lnTo>
                  <a:pt x="2850" y="284"/>
                </a:lnTo>
                <a:lnTo>
                  <a:pt x="2852" y="278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70"/>
                </a:lnTo>
                <a:lnTo>
                  <a:pt x="2852" y="264"/>
                </a:lnTo>
                <a:lnTo>
                  <a:pt x="2850" y="258"/>
                </a:lnTo>
                <a:lnTo>
                  <a:pt x="2848" y="254"/>
                </a:lnTo>
                <a:lnTo>
                  <a:pt x="2844" y="248"/>
                </a:lnTo>
                <a:lnTo>
                  <a:pt x="2832" y="242"/>
                </a:lnTo>
                <a:lnTo>
                  <a:pt x="2816" y="238"/>
                </a:lnTo>
                <a:lnTo>
                  <a:pt x="2816" y="238"/>
                </a:lnTo>
                <a:lnTo>
                  <a:pt x="2804" y="234"/>
                </a:lnTo>
                <a:lnTo>
                  <a:pt x="2796" y="230"/>
                </a:lnTo>
                <a:lnTo>
                  <a:pt x="2792" y="226"/>
                </a:lnTo>
                <a:lnTo>
                  <a:pt x="2790" y="220"/>
                </a:lnTo>
                <a:lnTo>
                  <a:pt x="2790" y="220"/>
                </a:lnTo>
                <a:lnTo>
                  <a:pt x="2790" y="220"/>
                </a:lnTo>
                <a:lnTo>
                  <a:pt x="2792" y="214"/>
                </a:lnTo>
                <a:lnTo>
                  <a:pt x="2794" y="210"/>
                </a:lnTo>
                <a:lnTo>
                  <a:pt x="2800" y="208"/>
                </a:lnTo>
                <a:lnTo>
                  <a:pt x="2808" y="206"/>
                </a:lnTo>
                <a:lnTo>
                  <a:pt x="2808" y="206"/>
                </a:lnTo>
                <a:lnTo>
                  <a:pt x="2816" y="206"/>
                </a:lnTo>
                <a:lnTo>
                  <a:pt x="2824" y="208"/>
                </a:lnTo>
                <a:lnTo>
                  <a:pt x="2832" y="212"/>
                </a:lnTo>
                <a:lnTo>
                  <a:pt x="2838" y="218"/>
                </a:lnTo>
                <a:lnTo>
                  <a:pt x="2850" y="202"/>
                </a:lnTo>
                <a:lnTo>
                  <a:pt x="2850" y="202"/>
                </a:lnTo>
                <a:lnTo>
                  <a:pt x="2840" y="196"/>
                </a:lnTo>
                <a:lnTo>
                  <a:pt x="2830" y="192"/>
                </a:lnTo>
                <a:lnTo>
                  <a:pt x="2820" y="190"/>
                </a:lnTo>
                <a:lnTo>
                  <a:pt x="2808" y="188"/>
                </a:lnTo>
                <a:lnTo>
                  <a:pt x="2808" y="188"/>
                </a:lnTo>
                <a:lnTo>
                  <a:pt x="2800" y="190"/>
                </a:lnTo>
                <a:lnTo>
                  <a:pt x="2794" y="190"/>
                </a:lnTo>
                <a:lnTo>
                  <a:pt x="2786" y="194"/>
                </a:lnTo>
                <a:lnTo>
                  <a:pt x="2782" y="198"/>
                </a:lnTo>
                <a:lnTo>
                  <a:pt x="2776" y="202"/>
                </a:lnTo>
                <a:lnTo>
                  <a:pt x="2774" y="208"/>
                </a:lnTo>
                <a:lnTo>
                  <a:pt x="2772" y="214"/>
                </a:lnTo>
                <a:lnTo>
                  <a:pt x="2770" y="222"/>
                </a:lnTo>
                <a:lnTo>
                  <a:pt x="2770" y="222"/>
                </a:lnTo>
                <a:lnTo>
                  <a:pt x="2770" y="222"/>
                </a:lnTo>
                <a:lnTo>
                  <a:pt x="2772" y="228"/>
                </a:lnTo>
                <a:lnTo>
                  <a:pt x="2772" y="234"/>
                </a:lnTo>
                <a:lnTo>
                  <a:pt x="2776" y="240"/>
                </a:lnTo>
                <a:lnTo>
                  <a:pt x="2780" y="244"/>
                </a:lnTo>
                <a:lnTo>
                  <a:pt x="2792" y="250"/>
                </a:lnTo>
                <a:lnTo>
                  <a:pt x="2808" y="254"/>
                </a:lnTo>
                <a:lnTo>
                  <a:pt x="2808" y="254"/>
                </a:lnTo>
                <a:lnTo>
                  <a:pt x="2820" y="258"/>
                </a:lnTo>
                <a:lnTo>
                  <a:pt x="2828" y="262"/>
                </a:lnTo>
                <a:lnTo>
                  <a:pt x="2832" y="266"/>
                </a:lnTo>
                <a:lnTo>
                  <a:pt x="2834" y="272"/>
                </a:lnTo>
                <a:lnTo>
                  <a:pt x="2834" y="272"/>
                </a:lnTo>
                <a:lnTo>
                  <a:pt x="2834" y="272"/>
                </a:lnTo>
                <a:lnTo>
                  <a:pt x="2832" y="278"/>
                </a:lnTo>
                <a:lnTo>
                  <a:pt x="2828" y="282"/>
                </a:lnTo>
                <a:lnTo>
                  <a:pt x="2822" y="286"/>
                </a:lnTo>
                <a:lnTo>
                  <a:pt x="2814" y="286"/>
                </a:lnTo>
                <a:lnTo>
                  <a:pt x="2814" y="286"/>
                </a:lnTo>
                <a:lnTo>
                  <a:pt x="2804" y="286"/>
                </a:lnTo>
                <a:lnTo>
                  <a:pt x="2794" y="282"/>
                </a:lnTo>
                <a:lnTo>
                  <a:pt x="2786" y="278"/>
                </a:lnTo>
                <a:lnTo>
                  <a:pt x="2778" y="272"/>
                </a:lnTo>
                <a:lnTo>
                  <a:pt x="2766" y="286"/>
                </a:lnTo>
                <a:lnTo>
                  <a:pt x="2766" y="286"/>
                </a:lnTo>
                <a:lnTo>
                  <a:pt x="2776" y="294"/>
                </a:lnTo>
                <a:lnTo>
                  <a:pt x="2788" y="300"/>
                </a:lnTo>
                <a:lnTo>
                  <a:pt x="2800" y="302"/>
                </a:lnTo>
                <a:lnTo>
                  <a:pt x="2812" y="304"/>
                </a:lnTo>
                <a:lnTo>
                  <a:pt x="2812" y="304"/>
                </a:lnTo>
                <a:close/>
                <a:moveTo>
                  <a:pt x="2922" y="304"/>
                </a:moveTo>
                <a:lnTo>
                  <a:pt x="2922" y="304"/>
                </a:lnTo>
                <a:lnTo>
                  <a:pt x="2930" y="304"/>
                </a:lnTo>
                <a:lnTo>
                  <a:pt x="2938" y="302"/>
                </a:lnTo>
                <a:lnTo>
                  <a:pt x="2944" y="298"/>
                </a:lnTo>
                <a:lnTo>
                  <a:pt x="2950" y="294"/>
                </a:lnTo>
                <a:lnTo>
                  <a:pt x="2956" y="290"/>
                </a:lnTo>
                <a:lnTo>
                  <a:pt x="2958" y="284"/>
                </a:lnTo>
                <a:lnTo>
                  <a:pt x="2962" y="278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70"/>
                </a:lnTo>
                <a:lnTo>
                  <a:pt x="2962" y="264"/>
                </a:lnTo>
                <a:lnTo>
                  <a:pt x="2960" y="258"/>
                </a:lnTo>
                <a:lnTo>
                  <a:pt x="2956" y="254"/>
                </a:lnTo>
                <a:lnTo>
                  <a:pt x="2952" y="248"/>
                </a:lnTo>
                <a:lnTo>
                  <a:pt x="2942" y="242"/>
                </a:lnTo>
                <a:lnTo>
                  <a:pt x="2926" y="238"/>
                </a:lnTo>
                <a:lnTo>
                  <a:pt x="2926" y="238"/>
                </a:lnTo>
                <a:lnTo>
                  <a:pt x="2912" y="234"/>
                </a:lnTo>
                <a:lnTo>
                  <a:pt x="2904" y="230"/>
                </a:lnTo>
                <a:lnTo>
                  <a:pt x="2900" y="226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20"/>
                </a:lnTo>
                <a:lnTo>
                  <a:pt x="2900" y="214"/>
                </a:lnTo>
                <a:lnTo>
                  <a:pt x="2904" y="210"/>
                </a:lnTo>
                <a:lnTo>
                  <a:pt x="2910" y="208"/>
                </a:lnTo>
                <a:lnTo>
                  <a:pt x="2918" y="206"/>
                </a:lnTo>
                <a:lnTo>
                  <a:pt x="2918" y="206"/>
                </a:lnTo>
                <a:lnTo>
                  <a:pt x="2926" y="206"/>
                </a:lnTo>
                <a:lnTo>
                  <a:pt x="2932" y="208"/>
                </a:lnTo>
                <a:lnTo>
                  <a:pt x="2948" y="218"/>
                </a:lnTo>
                <a:lnTo>
                  <a:pt x="2958" y="202"/>
                </a:lnTo>
                <a:lnTo>
                  <a:pt x="2958" y="202"/>
                </a:lnTo>
                <a:lnTo>
                  <a:pt x="2950" y="196"/>
                </a:lnTo>
                <a:lnTo>
                  <a:pt x="2940" y="192"/>
                </a:lnTo>
                <a:lnTo>
                  <a:pt x="2930" y="190"/>
                </a:lnTo>
                <a:lnTo>
                  <a:pt x="2918" y="188"/>
                </a:lnTo>
                <a:lnTo>
                  <a:pt x="2918" y="188"/>
                </a:lnTo>
                <a:lnTo>
                  <a:pt x="2910" y="190"/>
                </a:lnTo>
                <a:lnTo>
                  <a:pt x="2902" y="190"/>
                </a:lnTo>
                <a:lnTo>
                  <a:pt x="2896" y="194"/>
                </a:lnTo>
                <a:lnTo>
                  <a:pt x="2890" y="198"/>
                </a:lnTo>
                <a:lnTo>
                  <a:pt x="2886" y="202"/>
                </a:lnTo>
                <a:lnTo>
                  <a:pt x="2882" y="208"/>
                </a:lnTo>
                <a:lnTo>
                  <a:pt x="2880" y="214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2"/>
                </a:lnTo>
                <a:lnTo>
                  <a:pt x="2880" y="228"/>
                </a:lnTo>
                <a:lnTo>
                  <a:pt x="2882" y="234"/>
                </a:lnTo>
                <a:lnTo>
                  <a:pt x="2886" y="240"/>
                </a:lnTo>
                <a:lnTo>
                  <a:pt x="2890" y="244"/>
                </a:lnTo>
                <a:lnTo>
                  <a:pt x="2900" y="250"/>
                </a:lnTo>
                <a:lnTo>
                  <a:pt x="2916" y="254"/>
                </a:lnTo>
                <a:lnTo>
                  <a:pt x="2916" y="254"/>
                </a:lnTo>
                <a:lnTo>
                  <a:pt x="2930" y="258"/>
                </a:lnTo>
                <a:lnTo>
                  <a:pt x="2938" y="262"/>
                </a:lnTo>
                <a:lnTo>
                  <a:pt x="2942" y="266"/>
                </a:lnTo>
                <a:lnTo>
                  <a:pt x="2942" y="272"/>
                </a:lnTo>
                <a:lnTo>
                  <a:pt x="2942" y="272"/>
                </a:lnTo>
                <a:lnTo>
                  <a:pt x="2942" y="272"/>
                </a:lnTo>
                <a:lnTo>
                  <a:pt x="2940" y="278"/>
                </a:lnTo>
                <a:lnTo>
                  <a:pt x="2936" y="282"/>
                </a:lnTo>
                <a:lnTo>
                  <a:pt x="2930" y="286"/>
                </a:lnTo>
                <a:lnTo>
                  <a:pt x="2922" y="286"/>
                </a:lnTo>
                <a:lnTo>
                  <a:pt x="2922" y="286"/>
                </a:lnTo>
                <a:lnTo>
                  <a:pt x="2912" y="286"/>
                </a:lnTo>
                <a:lnTo>
                  <a:pt x="2904" y="282"/>
                </a:lnTo>
                <a:lnTo>
                  <a:pt x="2894" y="278"/>
                </a:lnTo>
                <a:lnTo>
                  <a:pt x="2886" y="272"/>
                </a:lnTo>
                <a:lnTo>
                  <a:pt x="2876" y="286"/>
                </a:lnTo>
                <a:lnTo>
                  <a:pt x="2876" y="286"/>
                </a:lnTo>
                <a:lnTo>
                  <a:pt x="2886" y="294"/>
                </a:lnTo>
                <a:lnTo>
                  <a:pt x="2898" y="300"/>
                </a:lnTo>
                <a:lnTo>
                  <a:pt x="2910" y="302"/>
                </a:lnTo>
                <a:lnTo>
                  <a:pt x="2922" y="304"/>
                </a:lnTo>
                <a:lnTo>
                  <a:pt x="2922" y="304"/>
                </a:lnTo>
                <a:close/>
                <a:moveTo>
                  <a:pt x="3086" y="304"/>
                </a:moveTo>
                <a:lnTo>
                  <a:pt x="3086" y="304"/>
                </a:lnTo>
                <a:lnTo>
                  <a:pt x="3094" y="304"/>
                </a:lnTo>
                <a:lnTo>
                  <a:pt x="3102" y="302"/>
                </a:lnTo>
                <a:lnTo>
                  <a:pt x="3108" y="298"/>
                </a:lnTo>
                <a:lnTo>
                  <a:pt x="3114" y="294"/>
                </a:lnTo>
                <a:lnTo>
                  <a:pt x="3118" y="290"/>
                </a:lnTo>
                <a:lnTo>
                  <a:pt x="3122" y="284"/>
                </a:lnTo>
                <a:lnTo>
                  <a:pt x="3124" y="278"/>
                </a:lnTo>
                <a:lnTo>
                  <a:pt x="3126" y="270"/>
                </a:lnTo>
                <a:lnTo>
                  <a:pt x="3126" y="270"/>
                </a:lnTo>
                <a:lnTo>
                  <a:pt x="3126" y="270"/>
                </a:lnTo>
                <a:lnTo>
                  <a:pt x="3124" y="264"/>
                </a:lnTo>
                <a:lnTo>
                  <a:pt x="3122" y="258"/>
                </a:lnTo>
                <a:lnTo>
                  <a:pt x="3120" y="254"/>
                </a:lnTo>
                <a:lnTo>
                  <a:pt x="3116" y="248"/>
                </a:lnTo>
                <a:lnTo>
                  <a:pt x="3104" y="242"/>
                </a:lnTo>
                <a:lnTo>
                  <a:pt x="3090" y="238"/>
                </a:lnTo>
                <a:lnTo>
                  <a:pt x="3090" y="238"/>
                </a:lnTo>
                <a:lnTo>
                  <a:pt x="3076" y="234"/>
                </a:lnTo>
                <a:lnTo>
                  <a:pt x="3068" y="230"/>
                </a:lnTo>
                <a:lnTo>
                  <a:pt x="3064" y="226"/>
                </a:lnTo>
                <a:lnTo>
                  <a:pt x="3062" y="220"/>
                </a:lnTo>
                <a:lnTo>
                  <a:pt x="3062" y="220"/>
                </a:lnTo>
                <a:lnTo>
                  <a:pt x="3062" y="220"/>
                </a:lnTo>
                <a:lnTo>
                  <a:pt x="3064" y="214"/>
                </a:lnTo>
                <a:lnTo>
                  <a:pt x="3068" y="210"/>
                </a:lnTo>
                <a:lnTo>
                  <a:pt x="3074" y="208"/>
                </a:lnTo>
                <a:lnTo>
                  <a:pt x="3080" y="206"/>
                </a:lnTo>
                <a:lnTo>
                  <a:pt x="3080" y="206"/>
                </a:lnTo>
                <a:lnTo>
                  <a:pt x="3088" y="206"/>
                </a:lnTo>
                <a:lnTo>
                  <a:pt x="3096" y="208"/>
                </a:lnTo>
                <a:lnTo>
                  <a:pt x="3104" y="212"/>
                </a:lnTo>
                <a:lnTo>
                  <a:pt x="3112" y="218"/>
                </a:lnTo>
                <a:lnTo>
                  <a:pt x="3122" y="202"/>
                </a:lnTo>
                <a:lnTo>
                  <a:pt x="3122" y="202"/>
                </a:lnTo>
                <a:lnTo>
                  <a:pt x="3112" y="196"/>
                </a:lnTo>
                <a:lnTo>
                  <a:pt x="3104" y="192"/>
                </a:lnTo>
                <a:lnTo>
                  <a:pt x="3092" y="190"/>
                </a:lnTo>
                <a:lnTo>
                  <a:pt x="3082" y="188"/>
                </a:lnTo>
                <a:lnTo>
                  <a:pt x="3082" y="188"/>
                </a:lnTo>
                <a:lnTo>
                  <a:pt x="3074" y="190"/>
                </a:lnTo>
                <a:lnTo>
                  <a:pt x="3066" y="190"/>
                </a:lnTo>
                <a:lnTo>
                  <a:pt x="3060" y="194"/>
                </a:lnTo>
                <a:lnTo>
                  <a:pt x="3054" y="198"/>
                </a:lnTo>
                <a:lnTo>
                  <a:pt x="3050" y="202"/>
                </a:lnTo>
                <a:lnTo>
                  <a:pt x="3046" y="208"/>
                </a:lnTo>
                <a:lnTo>
                  <a:pt x="3044" y="214"/>
                </a:lnTo>
                <a:lnTo>
                  <a:pt x="3042" y="222"/>
                </a:lnTo>
                <a:lnTo>
                  <a:pt x="3042" y="222"/>
                </a:lnTo>
                <a:lnTo>
                  <a:pt x="3042" y="222"/>
                </a:lnTo>
                <a:lnTo>
                  <a:pt x="3044" y="228"/>
                </a:lnTo>
                <a:lnTo>
                  <a:pt x="3046" y="234"/>
                </a:lnTo>
                <a:lnTo>
                  <a:pt x="3048" y="240"/>
                </a:lnTo>
                <a:lnTo>
                  <a:pt x="3052" y="244"/>
                </a:lnTo>
                <a:lnTo>
                  <a:pt x="3064" y="250"/>
                </a:lnTo>
                <a:lnTo>
                  <a:pt x="3080" y="254"/>
                </a:lnTo>
                <a:lnTo>
                  <a:pt x="3080" y="254"/>
                </a:lnTo>
                <a:lnTo>
                  <a:pt x="3092" y="258"/>
                </a:lnTo>
                <a:lnTo>
                  <a:pt x="3100" y="262"/>
                </a:lnTo>
                <a:lnTo>
                  <a:pt x="3104" y="266"/>
                </a:lnTo>
                <a:lnTo>
                  <a:pt x="3106" y="272"/>
                </a:lnTo>
                <a:lnTo>
                  <a:pt x="3106" y="272"/>
                </a:lnTo>
                <a:lnTo>
                  <a:pt x="3106" y="272"/>
                </a:lnTo>
                <a:lnTo>
                  <a:pt x="3104" y="278"/>
                </a:lnTo>
                <a:lnTo>
                  <a:pt x="3100" y="282"/>
                </a:lnTo>
                <a:lnTo>
                  <a:pt x="3094" y="286"/>
                </a:lnTo>
                <a:lnTo>
                  <a:pt x="3086" y="286"/>
                </a:lnTo>
                <a:lnTo>
                  <a:pt x="3086" y="286"/>
                </a:lnTo>
                <a:lnTo>
                  <a:pt x="3076" y="286"/>
                </a:lnTo>
                <a:lnTo>
                  <a:pt x="3066" y="282"/>
                </a:lnTo>
                <a:lnTo>
                  <a:pt x="3058" y="278"/>
                </a:lnTo>
                <a:lnTo>
                  <a:pt x="3050" y="272"/>
                </a:lnTo>
                <a:lnTo>
                  <a:pt x="3038" y="286"/>
                </a:lnTo>
                <a:lnTo>
                  <a:pt x="3038" y="286"/>
                </a:lnTo>
                <a:lnTo>
                  <a:pt x="3048" y="294"/>
                </a:lnTo>
                <a:lnTo>
                  <a:pt x="3060" y="300"/>
                </a:lnTo>
                <a:lnTo>
                  <a:pt x="3072" y="302"/>
                </a:lnTo>
                <a:lnTo>
                  <a:pt x="3086" y="304"/>
                </a:lnTo>
                <a:lnTo>
                  <a:pt x="3086" y="304"/>
                </a:lnTo>
                <a:close/>
                <a:moveTo>
                  <a:pt x="3208" y="304"/>
                </a:moveTo>
                <a:lnTo>
                  <a:pt x="3208" y="304"/>
                </a:lnTo>
                <a:lnTo>
                  <a:pt x="3220" y="302"/>
                </a:lnTo>
                <a:lnTo>
                  <a:pt x="3230" y="300"/>
                </a:lnTo>
                <a:lnTo>
                  <a:pt x="3240" y="294"/>
                </a:lnTo>
                <a:lnTo>
                  <a:pt x="3250" y="288"/>
                </a:lnTo>
                <a:lnTo>
                  <a:pt x="3256" y="278"/>
                </a:lnTo>
                <a:lnTo>
                  <a:pt x="3262" y="268"/>
                </a:lnTo>
                <a:lnTo>
                  <a:pt x="3264" y="258"/>
                </a:lnTo>
                <a:lnTo>
                  <a:pt x="3266" y="246"/>
                </a:lnTo>
                <a:lnTo>
                  <a:pt x="3266" y="246"/>
                </a:lnTo>
                <a:lnTo>
                  <a:pt x="3266" y="246"/>
                </a:lnTo>
                <a:lnTo>
                  <a:pt x="3264" y="234"/>
                </a:lnTo>
                <a:lnTo>
                  <a:pt x="3262" y="224"/>
                </a:lnTo>
                <a:lnTo>
                  <a:pt x="3256" y="214"/>
                </a:lnTo>
                <a:lnTo>
                  <a:pt x="3250" y="206"/>
                </a:lnTo>
                <a:lnTo>
                  <a:pt x="3242" y="198"/>
                </a:lnTo>
                <a:lnTo>
                  <a:pt x="3232" y="192"/>
                </a:lnTo>
                <a:lnTo>
                  <a:pt x="3220" y="190"/>
                </a:lnTo>
                <a:lnTo>
                  <a:pt x="3208" y="188"/>
                </a:lnTo>
                <a:lnTo>
                  <a:pt x="3208" y="188"/>
                </a:lnTo>
                <a:lnTo>
                  <a:pt x="3196" y="190"/>
                </a:lnTo>
                <a:lnTo>
                  <a:pt x="3184" y="192"/>
                </a:lnTo>
                <a:lnTo>
                  <a:pt x="3174" y="198"/>
                </a:lnTo>
                <a:lnTo>
                  <a:pt x="3166" y="206"/>
                </a:lnTo>
                <a:lnTo>
                  <a:pt x="3158" y="214"/>
                </a:lnTo>
                <a:lnTo>
                  <a:pt x="3154" y="224"/>
                </a:lnTo>
                <a:lnTo>
                  <a:pt x="3150" y="234"/>
                </a:lnTo>
                <a:lnTo>
                  <a:pt x="3148" y="246"/>
                </a:lnTo>
                <a:lnTo>
                  <a:pt x="3148" y="246"/>
                </a:lnTo>
                <a:lnTo>
                  <a:pt x="3148" y="246"/>
                </a:lnTo>
                <a:lnTo>
                  <a:pt x="3150" y="258"/>
                </a:lnTo>
                <a:lnTo>
                  <a:pt x="3154" y="268"/>
                </a:lnTo>
                <a:lnTo>
                  <a:pt x="3158" y="278"/>
                </a:lnTo>
                <a:lnTo>
                  <a:pt x="3166" y="288"/>
                </a:lnTo>
                <a:lnTo>
                  <a:pt x="3174" y="294"/>
                </a:lnTo>
                <a:lnTo>
                  <a:pt x="3184" y="300"/>
                </a:lnTo>
                <a:lnTo>
                  <a:pt x="3194" y="302"/>
                </a:lnTo>
                <a:lnTo>
                  <a:pt x="3208" y="304"/>
                </a:lnTo>
                <a:lnTo>
                  <a:pt x="3208" y="304"/>
                </a:lnTo>
                <a:close/>
                <a:moveTo>
                  <a:pt x="3208" y="286"/>
                </a:moveTo>
                <a:lnTo>
                  <a:pt x="3208" y="286"/>
                </a:lnTo>
                <a:lnTo>
                  <a:pt x="3200" y="286"/>
                </a:lnTo>
                <a:lnTo>
                  <a:pt x="3192" y="282"/>
                </a:lnTo>
                <a:lnTo>
                  <a:pt x="3186" y="280"/>
                </a:lnTo>
                <a:lnTo>
                  <a:pt x="3180" y="274"/>
                </a:lnTo>
                <a:lnTo>
                  <a:pt x="3176" y="268"/>
                </a:lnTo>
                <a:lnTo>
                  <a:pt x="3172" y="262"/>
                </a:lnTo>
                <a:lnTo>
                  <a:pt x="3170" y="254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46"/>
                </a:lnTo>
                <a:lnTo>
                  <a:pt x="3170" y="238"/>
                </a:lnTo>
                <a:lnTo>
                  <a:pt x="3172" y="230"/>
                </a:lnTo>
                <a:lnTo>
                  <a:pt x="3176" y="224"/>
                </a:lnTo>
                <a:lnTo>
                  <a:pt x="3180" y="218"/>
                </a:lnTo>
                <a:lnTo>
                  <a:pt x="3186" y="214"/>
                </a:lnTo>
                <a:lnTo>
                  <a:pt x="3192" y="210"/>
                </a:lnTo>
                <a:lnTo>
                  <a:pt x="3200" y="208"/>
                </a:lnTo>
                <a:lnTo>
                  <a:pt x="3208" y="206"/>
                </a:lnTo>
                <a:lnTo>
                  <a:pt x="3208" y="206"/>
                </a:lnTo>
                <a:lnTo>
                  <a:pt x="3216" y="208"/>
                </a:lnTo>
                <a:lnTo>
                  <a:pt x="3222" y="210"/>
                </a:lnTo>
                <a:lnTo>
                  <a:pt x="3230" y="214"/>
                </a:lnTo>
                <a:lnTo>
                  <a:pt x="3234" y="218"/>
                </a:lnTo>
                <a:lnTo>
                  <a:pt x="3240" y="224"/>
                </a:lnTo>
                <a:lnTo>
                  <a:pt x="3242" y="230"/>
                </a:lnTo>
                <a:lnTo>
                  <a:pt x="3244" y="238"/>
                </a:lnTo>
                <a:lnTo>
                  <a:pt x="3246" y="246"/>
                </a:lnTo>
                <a:lnTo>
                  <a:pt x="3246" y="246"/>
                </a:lnTo>
                <a:lnTo>
                  <a:pt x="3246" y="246"/>
                </a:lnTo>
                <a:lnTo>
                  <a:pt x="3244" y="254"/>
                </a:lnTo>
                <a:lnTo>
                  <a:pt x="3242" y="262"/>
                </a:lnTo>
                <a:lnTo>
                  <a:pt x="3240" y="268"/>
                </a:lnTo>
                <a:lnTo>
                  <a:pt x="3234" y="274"/>
                </a:lnTo>
                <a:lnTo>
                  <a:pt x="3230" y="280"/>
                </a:lnTo>
                <a:lnTo>
                  <a:pt x="3222" y="282"/>
                </a:lnTo>
                <a:lnTo>
                  <a:pt x="3216" y="286"/>
                </a:lnTo>
                <a:lnTo>
                  <a:pt x="3208" y="286"/>
                </a:lnTo>
                <a:lnTo>
                  <a:pt x="3208" y="286"/>
                </a:lnTo>
                <a:close/>
                <a:moveTo>
                  <a:pt x="3298" y="302"/>
                </a:moveTo>
                <a:lnTo>
                  <a:pt x="3376" y="302"/>
                </a:lnTo>
                <a:lnTo>
                  <a:pt x="3376" y="284"/>
                </a:lnTo>
                <a:lnTo>
                  <a:pt x="3316" y="284"/>
                </a:lnTo>
                <a:lnTo>
                  <a:pt x="3316" y="190"/>
                </a:lnTo>
                <a:lnTo>
                  <a:pt x="3298" y="190"/>
                </a:lnTo>
                <a:lnTo>
                  <a:pt x="3298" y="302"/>
                </a:lnTo>
                <a:close/>
                <a:moveTo>
                  <a:pt x="3446" y="304"/>
                </a:moveTo>
                <a:lnTo>
                  <a:pt x="3446" y="304"/>
                </a:lnTo>
                <a:lnTo>
                  <a:pt x="3456" y="304"/>
                </a:lnTo>
                <a:lnTo>
                  <a:pt x="3466" y="300"/>
                </a:lnTo>
                <a:lnTo>
                  <a:pt x="3474" y="296"/>
                </a:lnTo>
                <a:lnTo>
                  <a:pt x="3480" y="292"/>
                </a:lnTo>
                <a:lnTo>
                  <a:pt x="3486" y="284"/>
                </a:lnTo>
                <a:lnTo>
                  <a:pt x="3490" y="276"/>
                </a:lnTo>
                <a:lnTo>
                  <a:pt x="3492" y="266"/>
                </a:lnTo>
                <a:lnTo>
                  <a:pt x="3494" y="254"/>
                </a:lnTo>
                <a:lnTo>
                  <a:pt x="3494" y="190"/>
                </a:lnTo>
                <a:lnTo>
                  <a:pt x="3474" y="190"/>
                </a:lnTo>
                <a:lnTo>
                  <a:pt x="3474" y="254"/>
                </a:lnTo>
                <a:lnTo>
                  <a:pt x="3474" y="254"/>
                </a:lnTo>
                <a:lnTo>
                  <a:pt x="3472" y="268"/>
                </a:lnTo>
                <a:lnTo>
                  <a:pt x="3470" y="274"/>
                </a:lnTo>
                <a:lnTo>
                  <a:pt x="3466" y="278"/>
                </a:lnTo>
                <a:lnTo>
                  <a:pt x="3462" y="282"/>
                </a:lnTo>
                <a:lnTo>
                  <a:pt x="3458" y="284"/>
                </a:lnTo>
                <a:lnTo>
                  <a:pt x="3446" y="286"/>
                </a:lnTo>
                <a:lnTo>
                  <a:pt x="3446" y="286"/>
                </a:lnTo>
                <a:lnTo>
                  <a:pt x="3434" y="284"/>
                </a:lnTo>
                <a:lnTo>
                  <a:pt x="3430" y="282"/>
                </a:lnTo>
                <a:lnTo>
                  <a:pt x="3426" y="278"/>
                </a:lnTo>
                <a:lnTo>
                  <a:pt x="3422" y="274"/>
                </a:lnTo>
                <a:lnTo>
                  <a:pt x="3420" y="268"/>
                </a:lnTo>
                <a:lnTo>
                  <a:pt x="3418" y="254"/>
                </a:lnTo>
                <a:lnTo>
                  <a:pt x="3418" y="190"/>
                </a:lnTo>
                <a:lnTo>
                  <a:pt x="3398" y="190"/>
                </a:lnTo>
                <a:lnTo>
                  <a:pt x="3398" y="254"/>
                </a:lnTo>
                <a:lnTo>
                  <a:pt x="3398" y="254"/>
                </a:lnTo>
                <a:lnTo>
                  <a:pt x="3398" y="266"/>
                </a:lnTo>
                <a:lnTo>
                  <a:pt x="3402" y="276"/>
                </a:lnTo>
                <a:lnTo>
                  <a:pt x="3406" y="284"/>
                </a:lnTo>
                <a:lnTo>
                  <a:pt x="3410" y="292"/>
                </a:lnTo>
                <a:lnTo>
                  <a:pt x="3418" y="296"/>
                </a:lnTo>
                <a:lnTo>
                  <a:pt x="3426" y="300"/>
                </a:lnTo>
                <a:lnTo>
                  <a:pt x="3436" y="304"/>
                </a:lnTo>
                <a:lnTo>
                  <a:pt x="3446" y="304"/>
                </a:lnTo>
                <a:lnTo>
                  <a:pt x="3446" y="304"/>
                </a:lnTo>
                <a:close/>
                <a:moveTo>
                  <a:pt x="3554" y="302"/>
                </a:moveTo>
                <a:lnTo>
                  <a:pt x="3574" y="302"/>
                </a:lnTo>
                <a:lnTo>
                  <a:pt x="3574" y="208"/>
                </a:lnTo>
                <a:lnTo>
                  <a:pt x="3610" y="208"/>
                </a:lnTo>
                <a:lnTo>
                  <a:pt x="3610" y="190"/>
                </a:lnTo>
                <a:lnTo>
                  <a:pt x="3518" y="190"/>
                </a:lnTo>
                <a:lnTo>
                  <a:pt x="3518" y="208"/>
                </a:lnTo>
                <a:lnTo>
                  <a:pt x="3554" y="208"/>
                </a:lnTo>
                <a:lnTo>
                  <a:pt x="3554" y="302"/>
                </a:lnTo>
                <a:close/>
                <a:moveTo>
                  <a:pt x="3636" y="302"/>
                </a:moveTo>
                <a:lnTo>
                  <a:pt x="3656" y="302"/>
                </a:lnTo>
                <a:lnTo>
                  <a:pt x="3656" y="190"/>
                </a:lnTo>
                <a:lnTo>
                  <a:pt x="3636" y="190"/>
                </a:lnTo>
                <a:lnTo>
                  <a:pt x="3636" y="302"/>
                </a:lnTo>
                <a:close/>
                <a:moveTo>
                  <a:pt x="3746" y="304"/>
                </a:moveTo>
                <a:lnTo>
                  <a:pt x="3746" y="304"/>
                </a:lnTo>
                <a:lnTo>
                  <a:pt x="3758" y="302"/>
                </a:lnTo>
                <a:lnTo>
                  <a:pt x="3770" y="300"/>
                </a:lnTo>
                <a:lnTo>
                  <a:pt x="3780" y="294"/>
                </a:lnTo>
                <a:lnTo>
                  <a:pt x="3788" y="288"/>
                </a:lnTo>
                <a:lnTo>
                  <a:pt x="3794" y="278"/>
                </a:lnTo>
                <a:lnTo>
                  <a:pt x="3800" y="268"/>
                </a:lnTo>
                <a:lnTo>
                  <a:pt x="3804" y="258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46"/>
                </a:lnTo>
                <a:lnTo>
                  <a:pt x="3804" y="234"/>
                </a:lnTo>
                <a:lnTo>
                  <a:pt x="3800" y="224"/>
                </a:lnTo>
                <a:lnTo>
                  <a:pt x="3796" y="214"/>
                </a:lnTo>
                <a:lnTo>
                  <a:pt x="3788" y="206"/>
                </a:lnTo>
                <a:lnTo>
                  <a:pt x="3780" y="198"/>
                </a:lnTo>
                <a:lnTo>
                  <a:pt x="3770" y="192"/>
                </a:lnTo>
                <a:lnTo>
                  <a:pt x="3758" y="190"/>
                </a:lnTo>
                <a:lnTo>
                  <a:pt x="3746" y="188"/>
                </a:lnTo>
                <a:lnTo>
                  <a:pt x="3746" y="188"/>
                </a:lnTo>
                <a:lnTo>
                  <a:pt x="3734" y="190"/>
                </a:lnTo>
                <a:lnTo>
                  <a:pt x="3722" y="192"/>
                </a:lnTo>
                <a:lnTo>
                  <a:pt x="3712" y="198"/>
                </a:lnTo>
                <a:lnTo>
                  <a:pt x="3704" y="206"/>
                </a:lnTo>
                <a:lnTo>
                  <a:pt x="3696" y="214"/>
                </a:lnTo>
                <a:lnTo>
                  <a:pt x="3692" y="224"/>
                </a:lnTo>
                <a:lnTo>
                  <a:pt x="3688" y="234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46"/>
                </a:lnTo>
                <a:lnTo>
                  <a:pt x="3688" y="258"/>
                </a:lnTo>
                <a:lnTo>
                  <a:pt x="3692" y="268"/>
                </a:lnTo>
                <a:lnTo>
                  <a:pt x="3696" y="278"/>
                </a:lnTo>
                <a:lnTo>
                  <a:pt x="3704" y="288"/>
                </a:lnTo>
                <a:lnTo>
                  <a:pt x="3712" y="294"/>
                </a:lnTo>
                <a:lnTo>
                  <a:pt x="3722" y="300"/>
                </a:lnTo>
                <a:lnTo>
                  <a:pt x="3734" y="302"/>
                </a:lnTo>
                <a:lnTo>
                  <a:pt x="3746" y="304"/>
                </a:lnTo>
                <a:lnTo>
                  <a:pt x="3746" y="304"/>
                </a:lnTo>
                <a:close/>
                <a:moveTo>
                  <a:pt x="3746" y="286"/>
                </a:moveTo>
                <a:lnTo>
                  <a:pt x="3746" y="286"/>
                </a:lnTo>
                <a:lnTo>
                  <a:pt x="3738" y="286"/>
                </a:lnTo>
                <a:lnTo>
                  <a:pt x="3730" y="282"/>
                </a:lnTo>
                <a:lnTo>
                  <a:pt x="3724" y="280"/>
                </a:lnTo>
                <a:lnTo>
                  <a:pt x="3718" y="274"/>
                </a:lnTo>
                <a:lnTo>
                  <a:pt x="3714" y="268"/>
                </a:lnTo>
                <a:lnTo>
                  <a:pt x="3710" y="262"/>
                </a:lnTo>
                <a:lnTo>
                  <a:pt x="3708" y="254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46"/>
                </a:lnTo>
                <a:lnTo>
                  <a:pt x="3708" y="238"/>
                </a:lnTo>
                <a:lnTo>
                  <a:pt x="3710" y="230"/>
                </a:lnTo>
                <a:lnTo>
                  <a:pt x="3714" y="224"/>
                </a:lnTo>
                <a:lnTo>
                  <a:pt x="3718" y="218"/>
                </a:lnTo>
                <a:lnTo>
                  <a:pt x="3724" y="214"/>
                </a:lnTo>
                <a:lnTo>
                  <a:pt x="3730" y="210"/>
                </a:lnTo>
                <a:lnTo>
                  <a:pt x="3738" y="208"/>
                </a:lnTo>
                <a:lnTo>
                  <a:pt x="3746" y="206"/>
                </a:lnTo>
                <a:lnTo>
                  <a:pt x="3746" y="206"/>
                </a:lnTo>
                <a:lnTo>
                  <a:pt x="3754" y="208"/>
                </a:lnTo>
                <a:lnTo>
                  <a:pt x="3762" y="210"/>
                </a:lnTo>
                <a:lnTo>
                  <a:pt x="3768" y="214"/>
                </a:lnTo>
                <a:lnTo>
                  <a:pt x="3774" y="218"/>
                </a:lnTo>
                <a:lnTo>
                  <a:pt x="3778" y="224"/>
                </a:lnTo>
                <a:lnTo>
                  <a:pt x="3782" y="230"/>
                </a:lnTo>
                <a:lnTo>
                  <a:pt x="3784" y="238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46"/>
                </a:lnTo>
                <a:lnTo>
                  <a:pt x="3784" y="254"/>
                </a:lnTo>
                <a:lnTo>
                  <a:pt x="3782" y="262"/>
                </a:lnTo>
                <a:lnTo>
                  <a:pt x="3778" y="268"/>
                </a:lnTo>
                <a:lnTo>
                  <a:pt x="3774" y="274"/>
                </a:lnTo>
                <a:lnTo>
                  <a:pt x="3768" y="280"/>
                </a:lnTo>
                <a:lnTo>
                  <a:pt x="3762" y="282"/>
                </a:lnTo>
                <a:lnTo>
                  <a:pt x="3754" y="286"/>
                </a:lnTo>
                <a:lnTo>
                  <a:pt x="3746" y="286"/>
                </a:lnTo>
                <a:lnTo>
                  <a:pt x="3746" y="286"/>
                </a:lnTo>
                <a:close/>
                <a:moveTo>
                  <a:pt x="3836" y="302"/>
                </a:moveTo>
                <a:lnTo>
                  <a:pt x="3856" y="302"/>
                </a:lnTo>
                <a:lnTo>
                  <a:pt x="3856" y="222"/>
                </a:lnTo>
                <a:lnTo>
                  <a:pt x="3916" y="302"/>
                </a:lnTo>
                <a:lnTo>
                  <a:pt x="3934" y="302"/>
                </a:lnTo>
                <a:lnTo>
                  <a:pt x="3934" y="190"/>
                </a:lnTo>
                <a:lnTo>
                  <a:pt x="3914" y="190"/>
                </a:lnTo>
                <a:lnTo>
                  <a:pt x="3914" y="268"/>
                </a:lnTo>
                <a:lnTo>
                  <a:pt x="3854" y="190"/>
                </a:lnTo>
                <a:lnTo>
                  <a:pt x="3836" y="190"/>
                </a:lnTo>
                <a:lnTo>
                  <a:pt x="3836" y="302"/>
                </a:lnTo>
                <a:close/>
                <a:moveTo>
                  <a:pt x="4008" y="304"/>
                </a:moveTo>
                <a:lnTo>
                  <a:pt x="4008" y="304"/>
                </a:lnTo>
                <a:lnTo>
                  <a:pt x="4016" y="304"/>
                </a:lnTo>
                <a:lnTo>
                  <a:pt x="4024" y="302"/>
                </a:lnTo>
                <a:lnTo>
                  <a:pt x="4032" y="298"/>
                </a:lnTo>
                <a:lnTo>
                  <a:pt x="4038" y="294"/>
                </a:lnTo>
                <a:lnTo>
                  <a:pt x="4042" y="290"/>
                </a:lnTo>
                <a:lnTo>
                  <a:pt x="4046" y="284"/>
                </a:lnTo>
                <a:lnTo>
                  <a:pt x="4048" y="278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70"/>
                </a:lnTo>
                <a:lnTo>
                  <a:pt x="4048" y="264"/>
                </a:lnTo>
                <a:lnTo>
                  <a:pt x="4046" y="258"/>
                </a:lnTo>
                <a:lnTo>
                  <a:pt x="4044" y="254"/>
                </a:lnTo>
                <a:lnTo>
                  <a:pt x="4040" y="248"/>
                </a:lnTo>
                <a:lnTo>
                  <a:pt x="4028" y="242"/>
                </a:lnTo>
                <a:lnTo>
                  <a:pt x="4012" y="238"/>
                </a:lnTo>
                <a:lnTo>
                  <a:pt x="4012" y="238"/>
                </a:lnTo>
                <a:lnTo>
                  <a:pt x="4000" y="234"/>
                </a:lnTo>
                <a:lnTo>
                  <a:pt x="3992" y="230"/>
                </a:lnTo>
                <a:lnTo>
                  <a:pt x="3988" y="226"/>
                </a:lnTo>
                <a:lnTo>
                  <a:pt x="3986" y="220"/>
                </a:lnTo>
                <a:lnTo>
                  <a:pt x="3986" y="220"/>
                </a:lnTo>
                <a:lnTo>
                  <a:pt x="3986" y="220"/>
                </a:lnTo>
                <a:lnTo>
                  <a:pt x="3988" y="214"/>
                </a:lnTo>
                <a:lnTo>
                  <a:pt x="3990" y="210"/>
                </a:lnTo>
                <a:lnTo>
                  <a:pt x="3996" y="208"/>
                </a:lnTo>
                <a:lnTo>
                  <a:pt x="4004" y="206"/>
                </a:lnTo>
                <a:lnTo>
                  <a:pt x="4004" y="206"/>
                </a:lnTo>
                <a:lnTo>
                  <a:pt x="4012" y="206"/>
                </a:lnTo>
                <a:lnTo>
                  <a:pt x="4020" y="208"/>
                </a:lnTo>
                <a:lnTo>
                  <a:pt x="4028" y="212"/>
                </a:lnTo>
                <a:lnTo>
                  <a:pt x="4034" y="218"/>
                </a:lnTo>
                <a:lnTo>
                  <a:pt x="4046" y="202"/>
                </a:lnTo>
                <a:lnTo>
                  <a:pt x="4046" y="202"/>
                </a:lnTo>
                <a:lnTo>
                  <a:pt x="4036" y="196"/>
                </a:lnTo>
                <a:lnTo>
                  <a:pt x="4026" y="192"/>
                </a:lnTo>
                <a:lnTo>
                  <a:pt x="4016" y="190"/>
                </a:lnTo>
                <a:lnTo>
                  <a:pt x="4004" y="188"/>
                </a:lnTo>
                <a:lnTo>
                  <a:pt x="4004" y="188"/>
                </a:lnTo>
                <a:lnTo>
                  <a:pt x="3996" y="190"/>
                </a:lnTo>
                <a:lnTo>
                  <a:pt x="3990" y="190"/>
                </a:lnTo>
                <a:lnTo>
                  <a:pt x="3982" y="194"/>
                </a:lnTo>
                <a:lnTo>
                  <a:pt x="3976" y="198"/>
                </a:lnTo>
                <a:lnTo>
                  <a:pt x="3972" y="202"/>
                </a:lnTo>
                <a:lnTo>
                  <a:pt x="3970" y="208"/>
                </a:lnTo>
                <a:lnTo>
                  <a:pt x="3966" y="214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2"/>
                </a:lnTo>
                <a:lnTo>
                  <a:pt x="3966" y="228"/>
                </a:lnTo>
                <a:lnTo>
                  <a:pt x="3968" y="234"/>
                </a:lnTo>
                <a:lnTo>
                  <a:pt x="3972" y="240"/>
                </a:lnTo>
                <a:lnTo>
                  <a:pt x="3976" y="244"/>
                </a:lnTo>
                <a:lnTo>
                  <a:pt x="3988" y="250"/>
                </a:lnTo>
                <a:lnTo>
                  <a:pt x="4004" y="254"/>
                </a:lnTo>
                <a:lnTo>
                  <a:pt x="4004" y="254"/>
                </a:lnTo>
                <a:lnTo>
                  <a:pt x="4016" y="258"/>
                </a:lnTo>
                <a:lnTo>
                  <a:pt x="4024" y="262"/>
                </a:lnTo>
                <a:lnTo>
                  <a:pt x="4028" y="266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2"/>
                </a:lnTo>
                <a:lnTo>
                  <a:pt x="4028" y="278"/>
                </a:lnTo>
                <a:lnTo>
                  <a:pt x="4024" y="282"/>
                </a:lnTo>
                <a:lnTo>
                  <a:pt x="4018" y="286"/>
                </a:lnTo>
                <a:lnTo>
                  <a:pt x="4008" y="286"/>
                </a:lnTo>
                <a:lnTo>
                  <a:pt x="4008" y="286"/>
                </a:lnTo>
                <a:lnTo>
                  <a:pt x="4000" y="286"/>
                </a:lnTo>
                <a:lnTo>
                  <a:pt x="3990" y="282"/>
                </a:lnTo>
                <a:lnTo>
                  <a:pt x="3982" y="278"/>
                </a:lnTo>
                <a:lnTo>
                  <a:pt x="3974" y="272"/>
                </a:lnTo>
                <a:lnTo>
                  <a:pt x="3962" y="286"/>
                </a:lnTo>
                <a:lnTo>
                  <a:pt x="3962" y="286"/>
                </a:lnTo>
                <a:lnTo>
                  <a:pt x="3972" y="294"/>
                </a:lnTo>
                <a:lnTo>
                  <a:pt x="3984" y="300"/>
                </a:lnTo>
                <a:lnTo>
                  <a:pt x="3996" y="302"/>
                </a:lnTo>
                <a:lnTo>
                  <a:pt x="4008" y="304"/>
                </a:lnTo>
                <a:lnTo>
                  <a:pt x="4008" y="3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713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</p:sldLayoutIdLst>
  <p:hf hdr="0" ftr="0" dt="0"/>
  <p:txStyles>
    <p:titleStyle>
      <a:lvl1pPr algn="ctr" defTabSz="457208" rtl="0" eaLnBrk="1" latinLnBrk="0" hangingPunct="1">
        <a:spcBef>
          <a:spcPct val="0"/>
        </a:spcBef>
        <a:buNone/>
        <a:defRPr sz="3600" kern="1200" baseline="0">
          <a:solidFill>
            <a:srgbClr val="538C3F"/>
          </a:solidFill>
          <a:latin typeface="Century Gothic" charset="0"/>
          <a:ea typeface="+mj-ea"/>
          <a:cs typeface="+mj-cs"/>
        </a:defRPr>
      </a:lvl1pPr>
    </p:titleStyle>
    <p:bodyStyle>
      <a:lvl1pPr marL="342906" indent="-342906" algn="l" defTabSz="457208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bg2">
              <a:lumMod val="10000"/>
            </a:schemeClr>
          </a:solidFill>
          <a:latin typeface="Georgia" charset="0"/>
          <a:ea typeface="Georgia" charset="0"/>
          <a:cs typeface="Georgia" charset="0"/>
        </a:defRPr>
      </a:lvl1pPr>
      <a:lvl2pPr marL="742962" indent="-285755" algn="l" defTabSz="457208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>
              <a:lumMod val="50000"/>
            </a:schemeClr>
          </a:solidFill>
          <a:latin typeface="Georgia" charset="0"/>
          <a:ea typeface="Georgia" charset="0"/>
          <a:cs typeface="Georgia" charset="0"/>
        </a:defRPr>
      </a:lvl2pPr>
      <a:lvl3pPr marL="1143019" indent="-228604" algn="l" defTabSz="457208" rtl="0" eaLnBrk="1" latinLnBrk="0" hangingPunct="1">
        <a:spcBef>
          <a:spcPct val="20000"/>
        </a:spcBef>
        <a:buFont typeface="Arial"/>
        <a:buChar char="•"/>
        <a:defRPr sz="1200" kern="1200" baseline="0">
          <a:solidFill>
            <a:schemeClr val="accent2">
              <a:lumMod val="50000"/>
            </a:schemeClr>
          </a:solidFill>
          <a:latin typeface="Georgia" charset="0"/>
          <a:ea typeface="Georgia" charset="0"/>
          <a:cs typeface="Georgia" charset="0"/>
        </a:defRPr>
      </a:lvl3pPr>
      <a:lvl4pPr marL="1600227" indent="-228604" algn="l" defTabSz="457208" rtl="0" eaLnBrk="1" latinLnBrk="0" hangingPunct="1">
        <a:spcBef>
          <a:spcPct val="20000"/>
        </a:spcBef>
        <a:buFont typeface="Arial"/>
        <a:buChar char="–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4pPr>
      <a:lvl5pPr marL="2057434" indent="-228604" algn="l" defTabSz="457208" rtl="0" eaLnBrk="1" latinLnBrk="0" hangingPunct="1">
        <a:spcBef>
          <a:spcPct val="20000"/>
        </a:spcBef>
        <a:buFont typeface="Arial"/>
        <a:buChar char="»"/>
        <a:defRPr sz="1100" kern="1200" baseline="0">
          <a:solidFill>
            <a:schemeClr val="tx1"/>
          </a:solidFill>
          <a:latin typeface="Constantia"/>
          <a:ea typeface="+mn-ea"/>
          <a:cs typeface="+mn-cs"/>
        </a:defRPr>
      </a:lvl5pPr>
      <a:lvl6pPr marL="2514642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5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6">
          <p15:clr>
            <a:srgbClr val="F26B43"/>
          </p15:clr>
        </p15:guide>
        <p15:guide id="2" pos="744">
          <p15:clr>
            <a:srgbClr val="F26B43"/>
          </p15:clr>
        </p15:guide>
        <p15:guide id="3" pos="890">
          <p15:clr>
            <a:srgbClr val="F26B43"/>
          </p15:clr>
        </p15:guide>
        <p15:guide id="4" pos="1347">
          <p15:clr>
            <a:srgbClr val="F26B43"/>
          </p15:clr>
        </p15:guide>
        <p15:guide id="5" pos="1491">
          <p15:clr>
            <a:srgbClr val="F26B43"/>
          </p15:clr>
        </p15:guide>
        <p15:guide id="6" pos="1955">
          <p15:clr>
            <a:srgbClr val="F26B43"/>
          </p15:clr>
        </p15:guide>
        <p15:guide id="7" pos="2095">
          <p15:clr>
            <a:srgbClr val="F26B43"/>
          </p15:clr>
        </p15:guide>
        <p15:guide id="8" pos="2555">
          <p15:clr>
            <a:srgbClr val="F26B43"/>
          </p15:clr>
        </p15:guide>
        <p15:guide id="9" pos="2698">
          <p15:clr>
            <a:srgbClr val="F26B43"/>
          </p15:clr>
        </p15:guide>
        <p15:guide id="10" pos="3159">
          <p15:clr>
            <a:srgbClr val="F26B43"/>
          </p15:clr>
        </p15:guide>
        <p15:guide id="11" pos="3306">
          <p15:clr>
            <a:srgbClr val="F26B43"/>
          </p15:clr>
        </p15:guide>
        <p15:guide id="12" pos="3764">
          <p15:clr>
            <a:srgbClr val="F26B43"/>
          </p15:clr>
        </p15:guide>
        <p15:guide id="13" pos="3910">
          <p15:clr>
            <a:srgbClr val="F26B43"/>
          </p15:clr>
        </p15:guide>
        <p15:guide id="14" pos="4364">
          <p15:clr>
            <a:srgbClr val="F26B43"/>
          </p15:clr>
        </p15:guide>
        <p15:guide id="15" pos="4510">
          <p15:clr>
            <a:srgbClr val="F26B43"/>
          </p15:clr>
        </p15:guide>
        <p15:guide id="16" pos="4975">
          <p15:clr>
            <a:srgbClr val="F26B43"/>
          </p15:clr>
        </p15:guide>
        <p15:guide id="17" pos="5114">
          <p15:clr>
            <a:srgbClr val="F26B43"/>
          </p15:clr>
        </p15:guide>
        <p15:guide id="18" pos="5575">
          <p15:clr>
            <a:srgbClr val="F26B43"/>
          </p15:clr>
        </p15:guide>
        <p15:guide id="19" pos="5718">
          <p15:clr>
            <a:srgbClr val="F26B43"/>
          </p15:clr>
        </p15:guide>
        <p15:guide id="20" pos="6179">
          <p15:clr>
            <a:srgbClr val="F26B43"/>
          </p15:clr>
        </p15:guide>
        <p15:guide id="21" pos="6326">
          <p15:clr>
            <a:srgbClr val="F26B43"/>
          </p15:clr>
        </p15:guide>
        <p15:guide id="22" pos="6783">
          <p15:clr>
            <a:srgbClr val="F26B43"/>
          </p15:clr>
        </p15:guide>
        <p15:guide id="23" pos="6926">
          <p15:clr>
            <a:srgbClr val="F26B43"/>
          </p15:clr>
        </p15:guide>
        <p15:guide id="24" pos="73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232E2-DF1D-4548-AA42-D7811F5A58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 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E3266-D7BC-4B42-B2B2-946227D92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Into to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64656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B8F3-9690-6E47-A4D4-91BF5534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743209"/>
            <a:ext cx="11272838" cy="79586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Introduction to 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1A113C-8014-974A-AD62-576DAEAFB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F4765-29D2-2043-A086-1F3E17FE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out the create new task component for a task tracker application.</a:t>
            </a:r>
          </a:p>
          <a:p>
            <a:endParaRPr lang="en-US" dirty="0"/>
          </a:p>
          <a:p>
            <a:r>
              <a:rPr lang="en-US" dirty="0"/>
              <a:t>Build out the create new post component for a blog application.</a:t>
            </a:r>
          </a:p>
          <a:p>
            <a:endParaRPr lang="en-US" dirty="0"/>
          </a:p>
          <a:p>
            <a:r>
              <a:rPr lang="en-US" dirty="0"/>
              <a:t>Build out a multi-step registration wizard for a conference.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4EFBF-5AC1-DF43-91B6-4D277894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Exercise –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F7356-6252-9341-B03E-1758CDDF9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4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B8F3-9690-6E47-A4D4-91BF5534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743209"/>
            <a:ext cx="11272838" cy="79586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1A113C-8014-974A-AD62-576DAEAFB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94C0FE-B155-7245-AD0C-30F39E06E4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449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 &amp; Objective/Agenda Slides">
  <a:themeElements>
    <a:clrScheme name="Daugherty Colorz">
      <a:dk1>
        <a:srgbClr val="404446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Daugherty Fontz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ransition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ase Study slides">
  <a:themeElements>
    <a:clrScheme name="Custom 3">
      <a:dk1>
        <a:srgbClr val="81888D"/>
      </a:dk1>
      <a:lt1>
        <a:srgbClr val="FFFFFF"/>
      </a:lt1>
      <a:dk2>
        <a:srgbClr val="919191"/>
      </a:dk2>
      <a:lt2>
        <a:srgbClr val="F0F0F0"/>
      </a:lt2>
      <a:accent1>
        <a:srgbClr val="538B3F"/>
      </a:accent1>
      <a:accent2>
        <a:srgbClr val="B5D083"/>
      </a:accent2>
      <a:accent3>
        <a:srgbClr val="A499CA"/>
      </a:accent3>
      <a:accent4>
        <a:srgbClr val="0A2D4A"/>
      </a:accent4>
      <a:accent5>
        <a:srgbClr val="6990CA"/>
      </a:accent5>
      <a:accent6>
        <a:srgbClr val="81888D"/>
      </a:accent6>
      <a:hlink>
        <a:srgbClr val="6990CA"/>
      </a:hlink>
      <a:folHlink>
        <a:srgbClr val="A084A2"/>
      </a:folHlink>
    </a:clrScheme>
    <a:fontScheme name="Custom 1">
      <a:majorFont>
        <a:latin typeface="Century Gothi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82176b5-36b8-4b99-ba13-013e3e4bf4c4">D3YMJEKN2H6S-1355089154-13</_dlc_DocId>
    <_dlc_DocIdUrl xmlns="982176b5-36b8-4b99-ba13-013e3e4bf4c4">
      <Url>https://online.daugherty.com/sites/enterprise/Marcom/branding/_layouts/15/DocIdRedir.aspx?ID=D3YMJEKN2H6S-1355089154-13</Url>
      <Description>D3YMJEKN2H6S-1355089154-13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1AA657B58104594980487DF8F5C55" ma:contentTypeVersion="3" ma:contentTypeDescription="Create a new document." ma:contentTypeScope="" ma:versionID="8a4fd28f693b3c6393e7bb66a206f82d">
  <xsd:schema xmlns:xsd="http://www.w3.org/2001/XMLSchema" xmlns:xs="http://www.w3.org/2001/XMLSchema" xmlns:p="http://schemas.microsoft.com/office/2006/metadata/properties" xmlns:ns2="982176b5-36b8-4b99-ba13-013e3e4bf4c4" xmlns:ns3="40aac413-e759-4988-bac7-e64f2e11dc0e" targetNamespace="http://schemas.microsoft.com/office/2006/metadata/properties" ma:root="true" ma:fieldsID="3e01e9ae198fa0604752def63bb89237" ns2:_="" ns3:_="">
    <xsd:import namespace="982176b5-36b8-4b99-ba13-013e3e4bf4c4"/>
    <xsd:import namespace="40aac413-e759-4988-bac7-e64f2e11dc0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176b5-36b8-4b99-ba13-013e3e4bf4c4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ac413-e759-4988-bac7-e64f2e11dc0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/>
</file>

<file path=customXml/itemProps1.xml><?xml version="1.0" encoding="utf-8"?>
<ds:datastoreItem xmlns:ds="http://schemas.openxmlformats.org/officeDocument/2006/customXml" ds:itemID="{CDA483ED-A82A-42AE-AB29-1035782267EF}">
  <ds:schemaRefs>
    <ds:schemaRef ds:uri="http://schemas.microsoft.com/office/2006/metadata/properties"/>
    <ds:schemaRef ds:uri="http://schemas.microsoft.com/office/infopath/2007/PartnerControls"/>
    <ds:schemaRef ds:uri="982176b5-36b8-4b99-ba13-013e3e4bf4c4"/>
  </ds:schemaRefs>
</ds:datastoreItem>
</file>

<file path=customXml/itemProps2.xml><?xml version="1.0" encoding="utf-8"?>
<ds:datastoreItem xmlns:ds="http://schemas.openxmlformats.org/officeDocument/2006/customXml" ds:itemID="{7ACD2E8A-0021-40B6-8349-651936955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2176b5-36b8-4b99-ba13-013e3e4bf4c4"/>
    <ds:schemaRef ds:uri="40aac413-e759-4988-bac7-e64f2e11dc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B04AB2-FCB4-455B-B809-A53C5D7667E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C977825-1598-4593-AC89-B7F0791CA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17767</TotalTime>
  <Words>52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Century Gothic</vt:lpstr>
      <vt:lpstr>Constantia</vt:lpstr>
      <vt:lpstr>Georgia</vt:lpstr>
      <vt:lpstr>Segoe UI</vt:lpstr>
      <vt:lpstr>Titles &amp; Objective/Agenda Slides</vt:lpstr>
      <vt:lpstr>Content Slides</vt:lpstr>
      <vt:lpstr>Transition Slides</vt:lpstr>
      <vt:lpstr>Case Study slides</vt:lpstr>
      <vt:lpstr>PowerPoint Presentation</vt:lpstr>
      <vt:lpstr>Introduction to Forms</vt:lpstr>
      <vt:lpstr>Today’s Exercise – Applications</vt:lpstr>
      <vt:lpstr>Questions</vt:lpstr>
    </vt:vector>
  </TitlesOfParts>
  <Company>DBS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Passmore;John Hartmann</dc:creator>
  <cp:lastModifiedBy>MARFIA, CHRIS [AG-Contractor/1000]</cp:lastModifiedBy>
  <cp:revision>582</cp:revision>
  <cp:lastPrinted>2017-09-28T20:03:45Z</cp:lastPrinted>
  <dcterms:created xsi:type="dcterms:W3CDTF">2016-01-06T21:22:27Z</dcterms:created>
  <dcterms:modified xsi:type="dcterms:W3CDTF">2018-07-18T00:31:03Z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0x010100B871AA657B58104594980487DF8F5C55</vt:lpwstr>
  </property>
  <property fmtid="{D5CDD505-2E9C-101B-9397-08002B2CF9AE}" pid="3" name="_dlc_DocIdItemGuid">
    <vt:lpwstr>0671870c-b6a8-4e32-bcc6-4ca6acef4bb9</vt:lpwstr>
  </property>
</Properties>
</file>