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097-CB6F-472C-8ADE-8DEFF6D6B602}" type="datetimeFigureOut">
              <a:rPr lang="es-CO" smtClean="0"/>
              <a:t>5/08/2021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841-63AD-4C58-9595-A86D7B6D0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48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097-CB6F-472C-8ADE-8DEFF6D6B602}" type="datetimeFigureOut">
              <a:rPr lang="es-CO" smtClean="0"/>
              <a:t>5/08/2021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841-63AD-4C58-9595-A86D7B6D0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484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097-CB6F-472C-8ADE-8DEFF6D6B602}" type="datetimeFigureOut">
              <a:rPr lang="es-CO" smtClean="0"/>
              <a:t>5/08/2021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841-63AD-4C58-9595-A86D7B6D0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71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097-CB6F-472C-8ADE-8DEFF6D6B602}" type="datetimeFigureOut">
              <a:rPr lang="es-CO" smtClean="0"/>
              <a:t>5/08/2021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841-63AD-4C58-9595-A86D7B6D0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233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097-CB6F-472C-8ADE-8DEFF6D6B602}" type="datetimeFigureOut">
              <a:rPr lang="es-CO" smtClean="0"/>
              <a:t>5/08/2021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841-63AD-4C58-9595-A86D7B6D0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63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097-CB6F-472C-8ADE-8DEFF6D6B602}" type="datetimeFigureOut">
              <a:rPr lang="es-CO" smtClean="0"/>
              <a:t>5/08/2021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841-63AD-4C58-9595-A86D7B6D0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699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097-CB6F-472C-8ADE-8DEFF6D6B602}" type="datetimeFigureOut">
              <a:rPr lang="es-CO" smtClean="0"/>
              <a:t>5/08/2021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841-63AD-4C58-9595-A86D7B6D0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05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097-CB6F-472C-8ADE-8DEFF6D6B602}" type="datetimeFigureOut">
              <a:rPr lang="es-CO" smtClean="0"/>
              <a:t>5/08/2021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841-63AD-4C58-9595-A86D7B6D0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75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097-CB6F-472C-8ADE-8DEFF6D6B602}" type="datetimeFigureOut">
              <a:rPr lang="es-CO" smtClean="0"/>
              <a:t>5/08/2021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841-63AD-4C58-9595-A86D7B6D0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907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097-CB6F-472C-8ADE-8DEFF6D6B602}" type="datetimeFigureOut">
              <a:rPr lang="es-CO" smtClean="0"/>
              <a:t>5/08/2021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841-63AD-4C58-9595-A86D7B6D0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799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097-CB6F-472C-8ADE-8DEFF6D6B602}" type="datetimeFigureOut">
              <a:rPr lang="es-CO" smtClean="0"/>
              <a:t>5/08/2021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841-63AD-4C58-9595-A86D7B6D0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181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93097-CB6F-472C-8ADE-8DEFF6D6B602}" type="datetimeFigureOut">
              <a:rPr lang="es-CO" smtClean="0"/>
              <a:t>5/08/2021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B841-63AD-4C58-9595-A86D7B6D0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97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91990" y="802323"/>
            <a:ext cx="7421880" cy="2387600"/>
          </a:xfrm>
        </p:spPr>
        <p:txBody>
          <a:bodyPr/>
          <a:lstStyle/>
          <a:p>
            <a:r>
              <a:rPr lang="es-CO" b="1" dirty="0"/>
              <a:t>Programación</a:t>
            </a:r>
            <a:br>
              <a:rPr lang="es-CO" b="1" dirty="0"/>
            </a:br>
            <a:r>
              <a:rPr lang="es-CO" b="1" dirty="0"/>
              <a:t>“Python”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60520" y="3784918"/>
            <a:ext cx="7753350" cy="1655762"/>
          </a:xfrm>
        </p:spPr>
        <p:txBody>
          <a:bodyPr/>
          <a:lstStyle/>
          <a:p>
            <a:r>
              <a:rPr lang="es-CO" dirty="0"/>
              <a:t>Harold Enrique Freyte Zarta</a:t>
            </a:r>
          </a:p>
          <a:p>
            <a:r>
              <a:rPr lang="es-CO" dirty="0"/>
              <a:t>h</a:t>
            </a:r>
            <a:r>
              <a:rPr lang="es-CO"/>
              <a:t>arol</a:t>
            </a:r>
            <a:r>
              <a:rPr lang="es-CO" dirty="0" err="1"/>
              <a:t>.</a:t>
            </a:r>
            <a:r>
              <a:rPr lang="es-CO" err="1"/>
              <a:t>Freyte</a:t>
            </a:r>
            <a:r>
              <a:rPr lang="es-CO"/>
              <a:t>@uniminuto.edu.co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77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30453"/>
            <a:ext cx="10515600" cy="1325563"/>
          </a:xfrm>
        </p:spPr>
        <p:txBody>
          <a:bodyPr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Agenda del día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4505" y="1376313"/>
            <a:ext cx="10515600" cy="4949358"/>
          </a:xfrm>
        </p:spPr>
        <p:txBody>
          <a:bodyPr>
            <a:normAutofit/>
          </a:bodyPr>
          <a:lstStyle/>
          <a:p>
            <a:r>
              <a:rPr lang="es-CO" dirty="0"/>
              <a:t>Bienvenida al curso. (1’)</a:t>
            </a:r>
          </a:p>
          <a:p>
            <a:r>
              <a:rPr lang="es-CO" dirty="0" err="1"/>
              <a:t>Feedback</a:t>
            </a:r>
            <a:r>
              <a:rPr lang="es-CO" dirty="0"/>
              <a:t> sesión anterior.</a:t>
            </a:r>
          </a:p>
          <a:p>
            <a:r>
              <a:rPr lang="es-CO" dirty="0"/>
              <a:t>Lápiz y papel</a:t>
            </a:r>
          </a:p>
          <a:p>
            <a:pPr lvl="0"/>
            <a:r>
              <a:rPr lang="es-ES_tradnl" dirty="0"/>
              <a:t>Ejercicios lógica.</a:t>
            </a:r>
            <a:endParaRPr lang="es-CO" dirty="0"/>
          </a:p>
          <a:p>
            <a:pPr lvl="0"/>
            <a:r>
              <a:rPr lang="es-ES_tradnl" dirty="0"/>
              <a:t>Seudocódigo.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018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Ejercicios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endParaRPr lang="es-ES_tradnl" dirty="0"/>
          </a:p>
          <a:p>
            <a:pPr marL="514350" lvl="0" indent="-514350">
              <a:buFont typeface="+mj-lt"/>
              <a:buAutoNum type="arabicPeriod"/>
            </a:pPr>
            <a:r>
              <a:rPr lang="es-CO" dirty="0"/>
              <a:t>Indicar si un número es primo.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CO" dirty="0"/>
              <a:t>Indicar cual es el número mayor entre dos numeros.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Calcular las raíces de una ecuación cuadrática. 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Indicar si un número es positivo.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Indicar si un número es negativo.</a:t>
            </a:r>
          </a:p>
          <a:p>
            <a:pPr lvl="0"/>
            <a:endParaRPr lang="es-CO" dirty="0"/>
          </a:p>
          <a:p>
            <a:pPr lvl="0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8784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Ejercicios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endParaRPr lang="es-ES_tradnl" dirty="0"/>
          </a:p>
          <a:p>
            <a:pPr lvl="0"/>
            <a:r>
              <a:rPr lang="es-CO" dirty="0"/>
              <a:t>Calcular el sueldo total a recibir de un empleado.  El usuario deberá ingresar el número de horas trabajadas y el valor por cada hora. Considere en los cálculos el descuento de seguridad social y una bonificación del 2% para aquellos cuyo sueldo no supere los 300.000 mil pesos.</a:t>
            </a:r>
          </a:p>
        </p:txBody>
      </p:sp>
    </p:spTree>
    <p:extLst>
      <p:ext uri="{BB962C8B-B14F-4D97-AF65-F5344CB8AC3E}">
        <p14:creationId xmlns:p14="http://schemas.microsoft.com/office/powerpoint/2010/main" val="3335797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136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Programación “Python”</vt:lpstr>
      <vt:lpstr>Agenda del día</vt:lpstr>
      <vt:lpstr>Ejercicios</vt:lpstr>
      <vt:lpstr>Ejercicios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Uniminuto</dc:creator>
  <cp:lastModifiedBy>Harold Enrique Freyte Zarta</cp:lastModifiedBy>
  <cp:revision>36</cp:revision>
  <dcterms:created xsi:type="dcterms:W3CDTF">2018-01-16T19:54:49Z</dcterms:created>
  <dcterms:modified xsi:type="dcterms:W3CDTF">2021-08-05T13:37:12Z</dcterms:modified>
</cp:coreProperties>
</file>