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51DDC6-E348-4641-9A18-3DE9D4476A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6EB6EA4-AFB0-4613-AB77-15F384C053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FB52B4A-E642-47AD-958A-85E52A743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111A3-62D6-476A-A532-DE63BF3D01A8}" type="datetimeFigureOut">
              <a:rPr lang="de-DE" smtClean="0"/>
              <a:t>11.08.2019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0C7B799-D96C-4704-A1CA-7E42C9EBC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A8F9B67-839E-408B-94D7-693DF6F0F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D2D54-891E-48CB-96CB-33C885C979D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9127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D68664-DA4F-4DBE-AA8F-B88939732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95CA17B-524F-4474-862B-BF0959031F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DC14363-D621-4CEC-9326-9EBBC7C44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111A3-62D6-476A-A532-DE63BF3D01A8}" type="datetimeFigureOut">
              <a:rPr lang="de-DE" smtClean="0"/>
              <a:t>11.08.2019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D301DBC-6AE0-421C-A16C-CE28D9C51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37BB894-AACA-469D-9266-2117E27AF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D2D54-891E-48CB-96CB-33C885C979D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7305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C2D0C6D-0FD0-4874-931C-07BF53FF0B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2068982-7E1E-42B5-AAF0-0B2894EDEB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109F6F5-820A-48EF-BF83-2591B479D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111A3-62D6-476A-A532-DE63BF3D01A8}" type="datetimeFigureOut">
              <a:rPr lang="de-DE" smtClean="0"/>
              <a:t>11.08.2019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DD73E82-6DC4-4340-B88E-0634CD0FF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37057BB-E786-4BF9-A6A1-0BE2AF759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D2D54-891E-48CB-96CB-33C885C979D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9592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F14ED1-382C-41CD-A180-9DC4D607F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CEB6917-3A0B-42C2-9D21-C27183AD51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AE96A0C-AC8D-4FF4-BDFD-D7AA4076E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111A3-62D6-476A-A532-DE63BF3D01A8}" type="datetimeFigureOut">
              <a:rPr lang="de-DE" smtClean="0"/>
              <a:t>11.08.2019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3975719-DED0-4957-80B2-7116BB5EE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2810C43-94A0-4A63-9CCA-635234F40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D2D54-891E-48CB-96CB-33C885C979D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463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0826DC-4746-4075-BFB8-A653AEA5C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CBC908E-CB99-4305-8B77-F8E6143A47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884F893-E617-462A-8F17-BC3836C7B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111A3-62D6-476A-A532-DE63BF3D01A8}" type="datetimeFigureOut">
              <a:rPr lang="de-DE" smtClean="0"/>
              <a:t>11.08.2019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ADC3446-74ED-4BEA-BBC3-0B5C92348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8082673-D7F2-44A8-A097-979A9E213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D2D54-891E-48CB-96CB-33C885C979D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5662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CEAA20-6644-4446-B166-9093AD8B3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5D4B9C3-2285-4DEB-BDF4-B3C55890DC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3748DE9-4979-4FC2-9602-6AA670C539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7E12318-8FDC-4AD7-9FED-7D017E969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111A3-62D6-476A-A532-DE63BF3D01A8}" type="datetimeFigureOut">
              <a:rPr lang="de-DE" smtClean="0"/>
              <a:t>11.08.2019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8EE134F-2934-45E7-AECD-3BB7C62A8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21C8FFD-A90F-4C8F-8222-C241CA46B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D2D54-891E-48CB-96CB-33C885C979D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7778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7C2C27-0469-455E-9012-5EC53CAB8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316B7C7-AD15-4701-9197-0AF2DC2F89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C9EA42D-440E-4B4D-A445-1E8CA22044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A8190F2-FAB9-499A-B327-91BB595200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41AB687-1F35-472B-9789-9E6F25844E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FCE2CC2-0699-44C0-BA83-E7FCD7F56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111A3-62D6-476A-A532-DE63BF3D01A8}" type="datetimeFigureOut">
              <a:rPr lang="de-DE" smtClean="0"/>
              <a:t>11.08.2019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DB23171-3A76-4FC0-A456-989ACF618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AAA9D28-2CE5-484C-9E8A-615434F9A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D2D54-891E-48CB-96CB-33C885C979D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9161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D47930-22CD-4A2F-916C-D2317A34E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99A86BB-847D-4836-BC22-EA2F38573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111A3-62D6-476A-A532-DE63BF3D01A8}" type="datetimeFigureOut">
              <a:rPr lang="de-DE" smtClean="0"/>
              <a:t>11.08.2019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07D880B-74A8-48A2-BD55-3011C17F9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99EE82D-5790-410F-B8AA-30D3CBDE9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D2D54-891E-48CB-96CB-33C885C979D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0599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7F23847-958C-487E-BD98-BD87FBA97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111A3-62D6-476A-A532-DE63BF3D01A8}" type="datetimeFigureOut">
              <a:rPr lang="de-DE" smtClean="0"/>
              <a:t>11.08.2019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EC72556-05D3-450A-A1DF-A0610E500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9A1EAFE-4B9B-4E45-9719-B7F34C1C7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D2D54-891E-48CB-96CB-33C885C979D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6612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302F48-FC41-40C1-99E5-C47914086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BCB8FF-E720-488C-B308-6E33718CE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617A81B-662F-46BE-8C77-D949F792A7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E6EC24C-988A-4167-A515-3CB74960D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111A3-62D6-476A-A532-DE63BF3D01A8}" type="datetimeFigureOut">
              <a:rPr lang="de-DE" smtClean="0"/>
              <a:t>11.08.2019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4A3431C-7D53-46C5-8DEF-B0FD539A4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AF13BCE-9C66-44DD-9320-0EA05662D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D2D54-891E-48CB-96CB-33C885C979D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3318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3C37DA-2778-4AF5-86BD-AA185225B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24083F0-C8F9-4525-B01F-E37A71648A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6B05115-0DB8-4812-AE67-D79A3C9A45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B975784-5EC4-4626-9153-208ADEB63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111A3-62D6-476A-A532-DE63BF3D01A8}" type="datetimeFigureOut">
              <a:rPr lang="de-DE" smtClean="0"/>
              <a:t>11.08.2019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3C8712E-7F2B-4EFA-8C34-B7AF8888F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2B7857A-FFB6-4EBF-AE0A-E2786D9AC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D2D54-891E-48CB-96CB-33C885C979D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7096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6984EDB-4DD4-4C52-B7A7-7201497E8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4FC661C-866A-4A5A-979D-DEB7B9680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A7CE1D1-D59A-4F6D-A581-3A4853A86D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A111A3-62D6-476A-A532-DE63BF3D01A8}" type="datetimeFigureOut">
              <a:rPr lang="de-DE" smtClean="0"/>
              <a:t>11.08.2019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C97B296-AE54-4E48-A108-3C61F89BB7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A749CFB-55BC-41F9-9510-0A2FD44E96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6D2D54-891E-48CB-96CB-33C885C979D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4874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6F655D-87B2-4D8C-93D4-B1DE515633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628D9E4-E5E6-4876-80FF-C5F29E06A1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5014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AADDCD-7F70-4696-8187-BF25387D1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Architektur: Client Server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8C24D67-8AD6-4CF3-B50C-2F2D137E18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Web Anwendung</a:t>
            </a:r>
          </a:p>
          <a:p>
            <a:r>
              <a:rPr lang="de-DE" dirty="0"/>
              <a:t>Client: Browser basiert </a:t>
            </a:r>
          </a:p>
          <a:p>
            <a:r>
              <a:rPr lang="de-DE" dirty="0"/>
              <a:t>Server: XML-Database, </a:t>
            </a:r>
            <a:r>
              <a:rPr lang="de-DE" dirty="0" err="1"/>
              <a:t>XQuery</a:t>
            </a:r>
            <a:r>
              <a:rPr lang="de-DE" dirty="0"/>
              <a:t> Prozessor, XSLT </a:t>
            </a:r>
            <a:r>
              <a:rPr lang="en-US" dirty="0" err="1"/>
              <a:t>Prozessor</a:t>
            </a:r>
            <a:endParaRPr lang="en-US" dirty="0"/>
          </a:p>
        </p:txBody>
      </p:sp>
      <p:sp>
        <p:nvSpPr>
          <p:cNvPr id="24" name="Rechteck: abgerundete Ecken 23">
            <a:extLst>
              <a:ext uri="{FF2B5EF4-FFF2-40B4-BE49-F238E27FC236}">
                <a16:creationId xmlns:a16="http://schemas.microsoft.com/office/drawing/2014/main" id="{5ACE71B0-8EBC-4E69-83EA-60B90057D961}"/>
              </a:ext>
            </a:extLst>
          </p:cNvPr>
          <p:cNvSpPr/>
          <p:nvPr/>
        </p:nvSpPr>
        <p:spPr>
          <a:xfrm>
            <a:off x="3338699" y="4177545"/>
            <a:ext cx="1793289" cy="7418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Client</a:t>
            </a:r>
          </a:p>
        </p:txBody>
      </p:sp>
      <p:sp>
        <p:nvSpPr>
          <p:cNvPr id="25" name="Rechteck: abgerundete Ecken 24">
            <a:extLst>
              <a:ext uri="{FF2B5EF4-FFF2-40B4-BE49-F238E27FC236}">
                <a16:creationId xmlns:a16="http://schemas.microsoft.com/office/drawing/2014/main" id="{14EF7B3C-CBEF-4FFD-B79B-40A90BDE5826}"/>
              </a:ext>
            </a:extLst>
          </p:cNvPr>
          <p:cNvSpPr/>
          <p:nvPr/>
        </p:nvSpPr>
        <p:spPr>
          <a:xfrm>
            <a:off x="7064314" y="4177544"/>
            <a:ext cx="1793289" cy="7418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Server</a:t>
            </a:r>
          </a:p>
        </p:txBody>
      </p:sp>
      <p:cxnSp>
        <p:nvCxnSpPr>
          <p:cNvPr id="27" name="Gerader Verbinder 26">
            <a:extLst>
              <a:ext uri="{FF2B5EF4-FFF2-40B4-BE49-F238E27FC236}">
                <a16:creationId xmlns:a16="http://schemas.microsoft.com/office/drawing/2014/main" id="{2D82242F-1FDC-4076-8F0A-CF82AC31A605}"/>
              </a:ext>
            </a:extLst>
          </p:cNvPr>
          <p:cNvCxnSpPr>
            <a:stCxn id="24" idx="3"/>
            <a:endCxn id="25" idx="1"/>
          </p:cNvCxnSpPr>
          <p:nvPr/>
        </p:nvCxnSpPr>
        <p:spPr>
          <a:xfrm flipV="1">
            <a:off x="5131988" y="4548492"/>
            <a:ext cx="1932326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7190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AADDCD-7F70-4696-8187-BF25387D1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Architektur: Kommunikation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8C24D67-8AD6-4CF3-B50C-2F2D137E18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Short Polling, Long Polling, HTTP Streaming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</a:t>
            </a:r>
            <a:r>
              <a:rPr lang="en-US" dirty="0" err="1"/>
              <a:t>Echt</a:t>
            </a:r>
            <a:r>
              <a:rPr lang="en-US" dirty="0"/>
              <a:t>-Zeit ? </a:t>
            </a:r>
          </a:p>
          <a:p>
            <a:r>
              <a:rPr lang="en-US" dirty="0"/>
              <a:t>Web Sockets</a:t>
            </a:r>
          </a:p>
        </p:txBody>
      </p:sp>
      <p:sp>
        <p:nvSpPr>
          <p:cNvPr id="24" name="Rechteck: abgerundete Ecken 23">
            <a:extLst>
              <a:ext uri="{FF2B5EF4-FFF2-40B4-BE49-F238E27FC236}">
                <a16:creationId xmlns:a16="http://schemas.microsoft.com/office/drawing/2014/main" id="{5ACE71B0-8EBC-4E69-83EA-60B90057D961}"/>
              </a:ext>
            </a:extLst>
          </p:cNvPr>
          <p:cNvSpPr/>
          <p:nvPr/>
        </p:nvSpPr>
        <p:spPr>
          <a:xfrm>
            <a:off x="2157968" y="4177543"/>
            <a:ext cx="1793289" cy="7418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Client</a:t>
            </a:r>
          </a:p>
        </p:txBody>
      </p:sp>
      <p:sp>
        <p:nvSpPr>
          <p:cNvPr id="25" name="Rechteck: abgerundete Ecken 24">
            <a:extLst>
              <a:ext uri="{FF2B5EF4-FFF2-40B4-BE49-F238E27FC236}">
                <a16:creationId xmlns:a16="http://schemas.microsoft.com/office/drawing/2014/main" id="{14EF7B3C-CBEF-4FFD-B79B-40A90BDE5826}"/>
              </a:ext>
            </a:extLst>
          </p:cNvPr>
          <p:cNvSpPr/>
          <p:nvPr/>
        </p:nvSpPr>
        <p:spPr>
          <a:xfrm>
            <a:off x="8040858" y="4177544"/>
            <a:ext cx="1793289" cy="7418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Server</a:t>
            </a:r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A0B8FAF7-AC8F-4332-9A18-EEFC919B9D13}"/>
              </a:ext>
            </a:extLst>
          </p:cNvPr>
          <p:cNvSpPr/>
          <p:nvPr/>
        </p:nvSpPr>
        <p:spPr>
          <a:xfrm>
            <a:off x="5099413" y="4177543"/>
            <a:ext cx="1793289" cy="7418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Web Sockets</a:t>
            </a:r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B99C8016-965F-4840-90FF-5DFE2E01393D}"/>
              </a:ext>
            </a:extLst>
          </p:cNvPr>
          <p:cNvCxnSpPr>
            <a:cxnSpLocks/>
            <a:stCxn id="24" idx="3"/>
            <a:endCxn id="9" idx="1"/>
          </p:cNvCxnSpPr>
          <p:nvPr/>
        </p:nvCxnSpPr>
        <p:spPr>
          <a:xfrm>
            <a:off x="3951257" y="4548491"/>
            <a:ext cx="11481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7952994E-2574-4F77-A4B6-60B8F56AE833}"/>
              </a:ext>
            </a:extLst>
          </p:cNvPr>
          <p:cNvCxnSpPr>
            <a:endCxn id="25" idx="1"/>
          </p:cNvCxnSpPr>
          <p:nvPr/>
        </p:nvCxnSpPr>
        <p:spPr>
          <a:xfrm flipV="1">
            <a:off x="6892702" y="4548492"/>
            <a:ext cx="1148156" cy="57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5672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AADDCD-7F70-4696-8187-BF25387D1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Architektur - MVC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8C24D67-8AD6-4CF3-B50C-2F2D137E18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Separation of Concerns</a:t>
            </a:r>
          </a:p>
          <a:p>
            <a:r>
              <a:rPr lang="en-US" dirty="0"/>
              <a:t>Push </a:t>
            </a:r>
            <a:r>
              <a:rPr lang="en-US" dirty="0" err="1"/>
              <a:t>Variante</a:t>
            </a:r>
            <a:endParaRPr lang="en-US" dirty="0"/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0B4F1D8B-03BF-4F1C-9237-5BF0A003EC20}"/>
              </a:ext>
            </a:extLst>
          </p:cNvPr>
          <p:cNvGrpSpPr/>
          <p:nvPr/>
        </p:nvGrpSpPr>
        <p:grpSpPr>
          <a:xfrm>
            <a:off x="5755985" y="681037"/>
            <a:ext cx="5918149" cy="5610687"/>
            <a:chOff x="5276592" y="565316"/>
            <a:chExt cx="5956185" cy="5469622"/>
          </a:xfrm>
        </p:grpSpPr>
        <p:sp>
          <p:nvSpPr>
            <p:cNvPr id="4" name="Rechteck: abgerundete Ecken 3">
              <a:extLst>
                <a:ext uri="{FF2B5EF4-FFF2-40B4-BE49-F238E27FC236}">
                  <a16:creationId xmlns:a16="http://schemas.microsoft.com/office/drawing/2014/main" id="{BAFE3145-1112-4D3D-8F64-E169CEAD743A}"/>
                </a:ext>
              </a:extLst>
            </p:cNvPr>
            <p:cNvSpPr/>
            <p:nvPr/>
          </p:nvSpPr>
          <p:spPr>
            <a:xfrm>
              <a:off x="5276592" y="1811924"/>
              <a:ext cx="5956183" cy="8874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Rechteck: abgerundete Ecken 4">
              <a:extLst>
                <a:ext uri="{FF2B5EF4-FFF2-40B4-BE49-F238E27FC236}">
                  <a16:creationId xmlns:a16="http://schemas.microsoft.com/office/drawing/2014/main" id="{E2CBAEF7-8A0F-402A-8FB1-28768DA09B78}"/>
                </a:ext>
              </a:extLst>
            </p:cNvPr>
            <p:cNvSpPr/>
            <p:nvPr/>
          </p:nvSpPr>
          <p:spPr>
            <a:xfrm>
              <a:off x="5276593" y="565316"/>
              <a:ext cx="5956184" cy="8874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Rechteck: abgerundete Ecken 5">
              <a:extLst>
                <a:ext uri="{FF2B5EF4-FFF2-40B4-BE49-F238E27FC236}">
                  <a16:creationId xmlns:a16="http://schemas.microsoft.com/office/drawing/2014/main" id="{81AADF27-231D-417D-A4B6-E664443F1EC0}"/>
                </a:ext>
              </a:extLst>
            </p:cNvPr>
            <p:cNvSpPr/>
            <p:nvPr/>
          </p:nvSpPr>
          <p:spPr>
            <a:xfrm>
              <a:off x="7097005" y="635252"/>
              <a:ext cx="4043493" cy="744222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7" name="Rechteck: abgerundete Ecken 6">
              <a:extLst>
                <a:ext uri="{FF2B5EF4-FFF2-40B4-BE49-F238E27FC236}">
                  <a16:creationId xmlns:a16="http://schemas.microsoft.com/office/drawing/2014/main" id="{442C4F0C-77E0-43F4-B457-0145EFE4E26C}"/>
                </a:ext>
              </a:extLst>
            </p:cNvPr>
            <p:cNvSpPr/>
            <p:nvPr/>
          </p:nvSpPr>
          <p:spPr>
            <a:xfrm>
              <a:off x="5276593" y="2954681"/>
              <a:ext cx="5956182" cy="308025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Rechteck: abgerundete Ecken 7">
              <a:extLst>
                <a:ext uri="{FF2B5EF4-FFF2-40B4-BE49-F238E27FC236}">
                  <a16:creationId xmlns:a16="http://schemas.microsoft.com/office/drawing/2014/main" id="{AC3694DF-F178-4C57-BE1D-3C6A264D8224}"/>
                </a:ext>
              </a:extLst>
            </p:cNvPr>
            <p:cNvSpPr/>
            <p:nvPr/>
          </p:nvSpPr>
          <p:spPr>
            <a:xfrm>
              <a:off x="8825135" y="784732"/>
              <a:ext cx="2206305" cy="469783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HTML</a:t>
              </a:r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6EA6D7DF-32CC-4A50-92E1-A338DC56E56D}"/>
                </a:ext>
              </a:extLst>
            </p:cNvPr>
            <p:cNvSpPr txBox="1"/>
            <p:nvPr/>
          </p:nvSpPr>
          <p:spPr>
            <a:xfrm>
              <a:off x="5458004" y="837723"/>
              <a:ext cx="12331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Client</a:t>
              </a:r>
            </a:p>
          </p:txBody>
        </p:sp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AA8A417D-D502-42C1-8D4B-927CA26C0513}"/>
                </a:ext>
              </a:extLst>
            </p:cNvPr>
            <p:cNvSpPr txBox="1"/>
            <p:nvPr/>
          </p:nvSpPr>
          <p:spPr>
            <a:xfrm>
              <a:off x="5458004" y="2076761"/>
              <a:ext cx="16358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Protocol (TCP)</a:t>
              </a:r>
            </a:p>
          </p:txBody>
        </p: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3A119E20-6924-4230-9DDE-127DF1AFE967}"/>
                </a:ext>
              </a:extLst>
            </p:cNvPr>
            <p:cNvSpPr txBox="1"/>
            <p:nvPr/>
          </p:nvSpPr>
          <p:spPr>
            <a:xfrm>
              <a:off x="5458004" y="4310143"/>
              <a:ext cx="16358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Server</a:t>
              </a:r>
            </a:p>
          </p:txBody>
        </p:sp>
        <p:sp>
          <p:nvSpPr>
            <p:cNvPr id="12" name="Rechteck: abgerundete Ecken 11">
              <a:extLst>
                <a:ext uri="{FF2B5EF4-FFF2-40B4-BE49-F238E27FC236}">
                  <a16:creationId xmlns:a16="http://schemas.microsoft.com/office/drawing/2014/main" id="{9BDC81EE-E259-4A92-BFF8-F3A80DFE4FAE}"/>
                </a:ext>
              </a:extLst>
            </p:cNvPr>
            <p:cNvSpPr/>
            <p:nvPr/>
          </p:nvSpPr>
          <p:spPr>
            <a:xfrm>
              <a:off x="7097004" y="3117013"/>
              <a:ext cx="4043493" cy="1265294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3C78E25A-D6A8-4716-9975-BC3F10278249}"/>
                </a:ext>
              </a:extLst>
            </p:cNvPr>
            <p:cNvSpPr txBox="1"/>
            <p:nvPr/>
          </p:nvSpPr>
          <p:spPr>
            <a:xfrm>
              <a:off x="7218412" y="802954"/>
              <a:ext cx="12331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View</a:t>
              </a:r>
            </a:p>
          </p:txBody>
        </p:sp>
        <p:sp>
          <p:nvSpPr>
            <p:cNvPr id="14" name="Rechteck: abgerundete Ecken 13">
              <a:extLst>
                <a:ext uri="{FF2B5EF4-FFF2-40B4-BE49-F238E27FC236}">
                  <a16:creationId xmlns:a16="http://schemas.microsoft.com/office/drawing/2014/main" id="{7A51612E-7A35-4FF0-A99F-17049605C518}"/>
                </a:ext>
              </a:extLst>
            </p:cNvPr>
            <p:cNvSpPr/>
            <p:nvPr/>
          </p:nvSpPr>
          <p:spPr>
            <a:xfrm>
              <a:off x="7097005" y="1876815"/>
              <a:ext cx="4043493" cy="744222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5" name="Rechteck: abgerundete Ecken 14">
              <a:extLst>
                <a:ext uri="{FF2B5EF4-FFF2-40B4-BE49-F238E27FC236}">
                  <a16:creationId xmlns:a16="http://schemas.microsoft.com/office/drawing/2014/main" id="{1CA62A71-69DC-41C6-B7B3-8622AFA3F232}"/>
                </a:ext>
              </a:extLst>
            </p:cNvPr>
            <p:cNvSpPr/>
            <p:nvPr/>
          </p:nvSpPr>
          <p:spPr>
            <a:xfrm>
              <a:off x="8825135" y="2017009"/>
              <a:ext cx="2206305" cy="469783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Web Sockets</a:t>
              </a:r>
            </a:p>
          </p:txBody>
        </p:sp>
        <p:sp>
          <p:nvSpPr>
            <p:cNvPr id="16" name="Textfeld 15">
              <a:extLst>
                <a:ext uri="{FF2B5EF4-FFF2-40B4-BE49-F238E27FC236}">
                  <a16:creationId xmlns:a16="http://schemas.microsoft.com/office/drawing/2014/main" id="{9AB7E0FA-B7F8-4AC0-97FA-EEFB4E0C3B05}"/>
                </a:ext>
              </a:extLst>
            </p:cNvPr>
            <p:cNvSpPr txBox="1"/>
            <p:nvPr/>
          </p:nvSpPr>
          <p:spPr>
            <a:xfrm>
              <a:off x="7209091" y="2076761"/>
              <a:ext cx="17810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Communication</a:t>
              </a:r>
            </a:p>
          </p:txBody>
        </p:sp>
        <p:sp>
          <p:nvSpPr>
            <p:cNvPr id="17" name="Rechteck: abgerundete Ecken 16">
              <a:extLst>
                <a:ext uri="{FF2B5EF4-FFF2-40B4-BE49-F238E27FC236}">
                  <a16:creationId xmlns:a16="http://schemas.microsoft.com/office/drawing/2014/main" id="{1EB7ADAE-5B83-44A1-B71B-5EF359D8CFBF}"/>
                </a:ext>
              </a:extLst>
            </p:cNvPr>
            <p:cNvSpPr/>
            <p:nvPr/>
          </p:nvSpPr>
          <p:spPr>
            <a:xfrm>
              <a:off x="8778995" y="3235427"/>
              <a:ext cx="2206305" cy="469783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Web Server</a:t>
              </a:r>
            </a:p>
          </p:txBody>
        </p:sp>
        <p:sp>
          <p:nvSpPr>
            <p:cNvPr id="18" name="Rechteck: abgerundete Ecken 17">
              <a:extLst>
                <a:ext uri="{FF2B5EF4-FFF2-40B4-BE49-F238E27FC236}">
                  <a16:creationId xmlns:a16="http://schemas.microsoft.com/office/drawing/2014/main" id="{63E8E91D-7B14-4E19-9532-C3EB905D04B1}"/>
                </a:ext>
              </a:extLst>
            </p:cNvPr>
            <p:cNvSpPr/>
            <p:nvPr/>
          </p:nvSpPr>
          <p:spPr>
            <a:xfrm>
              <a:off x="8778995" y="3822490"/>
              <a:ext cx="2206305" cy="469783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/>
                <a:t>RestXQ</a:t>
              </a:r>
              <a:endParaRPr lang="de-DE" dirty="0"/>
            </a:p>
          </p:txBody>
        </p:sp>
        <p:sp>
          <p:nvSpPr>
            <p:cNvPr id="19" name="Rechteck: abgerundete Ecken 18">
              <a:extLst>
                <a:ext uri="{FF2B5EF4-FFF2-40B4-BE49-F238E27FC236}">
                  <a16:creationId xmlns:a16="http://schemas.microsoft.com/office/drawing/2014/main" id="{1DED92A6-0BA2-498D-A401-624EA5BF44AC}"/>
                </a:ext>
              </a:extLst>
            </p:cNvPr>
            <p:cNvSpPr/>
            <p:nvPr/>
          </p:nvSpPr>
          <p:spPr>
            <a:xfrm>
              <a:off x="7093858" y="4622543"/>
              <a:ext cx="4043493" cy="1265294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0" name="Rechteck: abgerundete Ecken 19">
              <a:extLst>
                <a:ext uri="{FF2B5EF4-FFF2-40B4-BE49-F238E27FC236}">
                  <a16:creationId xmlns:a16="http://schemas.microsoft.com/office/drawing/2014/main" id="{7BA2D0D4-E102-4262-86C1-2D7EBC997727}"/>
                </a:ext>
              </a:extLst>
            </p:cNvPr>
            <p:cNvSpPr/>
            <p:nvPr/>
          </p:nvSpPr>
          <p:spPr>
            <a:xfrm>
              <a:off x="8778995" y="4738119"/>
              <a:ext cx="2206305" cy="469783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/>
                <a:t>XQuery</a:t>
              </a:r>
              <a:endParaRPr lang="de-DE" dirty="0"/>
            </a:p>
          </p:txBody>
        </p:sp>
        <p:sp>
          <p:nvSpPr>
            <p:cNvPr id="21" name="Textfeld 20">
              <a:extLst>
                <a:ext uri="{FF2B5EF4-FFF2-40B4-BE49-F238E27FC236}">
                  <a16:creationId xmlns:a16="http://schemas.microsoft.com/office/drawing/2014/main" id="{B8C14F6A-F392-42E0-864E-1683F639E9B9}"/>
                </a:ext>
              </a:extLst>
            </p:cNvPr>
            <p:cNvSpPr txBox="1"/>
            <p:nvPr/>
          </p:nvSpPr>
          <p:spPr>
            <a:xfrm>
              <a:off x="7370812" y="3564994"/>
              <a:ext cx="17810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Controller</a:t>
              </a:r>
            </a:p>
          </p:txBody>
        </p:sp>
        <p:sp>
          <p:nvSpPr>
            <p:cNvPr id="22" name="Textfeld 21">
              <a:extLst>
                <a:ext uri="{FF2B5EF4-FFF2-40B4-BE49-F238E27FC236}">
                  <a16:creationId xmlns:a16="http://schemas.microsoft.com/office/drawing/2014/main" id="{3934F7F1-54FC-4524-BE94-88B33A4A128F}"/>
                </a:ext>
              </a:extLst>
            </p:cNvPr>
            <p:cNvSpPr txBox="1"/>
            <p:nvPr/>
          </p:nvSpPr>
          <p:spPr>
            <a:xfrm>
              <a:off x="7370812" y="5075097"/>
              <a:ext cx="14081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Model</a:t>
              </a:r>
            </a:p>
          </p:txBody>
        </p:sp>
        <p:sp>
          <p:nvSpPr>
            <p:cNvPr id="23" name="Rechteck: abgerundete Ecken 22">
              <a:extLst>
                <a:ext uri="{FF2B5EF4-FFF2-40B4-BE49-F238E27FC236}">
                  <a16:creationId xmlns:a16="http://schemas.microsoft.com/office/drawing/2014/main" id="{D25E87BB-43CD-4D79-8359-B1E68060F029}"/>
                </a:ext>
              </a:extLst>
            </p:cNvPr>
            <p:cNvSpPr/>
            <p:nvPr/>
          </p:nvSpPr>
          <p:spPr>
            <a:xfrm>
              <a:off x="8778994" y="5301426"/>
              <a:ext cx="2206305" cy="469783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XML Database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297130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AADDCD-7F70-4696-8187-BF25387D1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Controller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8C24D67-8AD6-4CF3-B50C-2F2D137E18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Vermittler</a:t>
            </a:r>
            <a:r>
              <a:rPr lang="en-US" dirty="0"/>
              <a:t> </a:t>
            </a:r>
            <a:r>
              <a:rPr lang="de-DE" dirty="0"/>
              <a:t>zwischen</a:t>
            </a:r>
            <a:r>
              <a:rPr lang="en-US" dirty="0"/>
              <a:t> View and Model</a:t>
            </a:r>
          </a:p>
          <a:p>
            <a:r>
              <a:rPr lang="en-US" dirty="0" err="1"/>
              <a:t>Anfragen</a:t>
            </a:r>
            <a:r>
              <a:rPr lang="en-US" dirty="0"/>
              <a:t> von View </a:t>
            </a:r>
            <a:r>
              <a:rPr lang="en-US" dirty="0" err="1"/>
              <a:t>zu</a:t>
            </a:r>
            <a:r>
              <a:rPr lang="en-US" dirty="0"/>
              <a:t> Model (</a:t>
            </a:r>
            <a:r>
              <a:rPr lang="en-US" dirty="0" err="1"/>
              <a:t>Weiterleitung</a:t>
            </a:r>
            <a:r>
              <a:rPr lang="en-US" dirty="0"/>
              <a:t>/</a:t>
            </a:r>
            <a:r>
              <a:rPr lang="en-US" dirty="0" err="1"/>
              <a:t>Bearbeitung</a:t>
            </a:r>
            <a:r>
              <a:rPr lang="en-US" dirty="0"/>
              <a:t>)</a:t>
            </a:r>
          </a:p>
          <a:p>
            <a:r>
              <a:rPr lang="en-US" dirty="0" err="1"/>
              <a:t>Verbindungsaufbau</a:t>
            </a:r>
            <a:r>
              <a:rPr lang="en-US" dirty="0"/>
              <a:t> und </a:t>
            </a:r>
            <a:r>
              <a:rPr lang="en-US" dirty="0" err="1"/>
              <a:t>Verbindungsabbau</a:t>
            </a:r>
            <a:endParaRPr lang="en-US" dirty="0"/>
          </a:p>
        </p:txBody>
      </p:sp>
      <p:sp>
        <p:nvSpPr>
          <p:cNvPr id="24" name="Rechteck: abgerundete Ecken 23">
            <a:extLst>
              <a:ext uri="{FF2B5EF4-FFF2-40B4-BE49-F238E27FC236}">
                <a16:creationId xmlns:a16="http://schemas.microsoft.com/office/drawing/2014/main" id="{5ACE71B0-8EBC-4E69-83EA-60B90057D961}"/>
              </a:ext>
            </a:extLst>
          </p:cNvPr>
          <p:cNvSpPr/>
          <p:nvPr/>
        </p:nvSpPr>
        <p:spPr>
          <a:xfrm>
            <a:off x="2157968" y="4177543"/>
            <a:ext cx="1793289" cy="7418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Model</a:t>
            </a:r>
          </a:p>
        </p:txBody>
      </p:sp>
      <p:sp>
        <p:nvSpPr>
          <p:cNvPr id="25" name="Rechteck: abgerundete Ecken 24">
            <a:extLst>
              <a:ext uri="{FF2B5EF4-FFF2-40B4-BE49-F238E27FC236}">
                <a16:creationId xmlns:a16="http://schemas.microsoft.com/office/drawing/2014/main" id="{14EF7B3C-CBEF-4FFD-B79B-40A90BDE5826}"/>
              </a:ext>
            </a:extLst>
          </p:cNvPr>
          <p:cNvSpPr/>
          <p:nvPr/>
        </p:nvSpPr>
        <p:spPr>
          <a:xfrm>
            <a:off x="8040858" y="4177544"/>
            <a:ext cx="1793289" cy="7418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View</a:t>
            </a:r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A0B8FAF7-AC8F-4332-9A18-EEFC919B9D13}"/>
              </a:ext>
            </a:extLst>
          </p:cNvPr>
          <p:cNvSpPr/>
          <p:nvPr/>
        </p:nvSpPr>
        <p:spPr>
          <a:xfrm>
            <a:off x="5099413" y="4177543"/>
            <a:ext cx="1793289" cy="7418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Controller</a:t>
            </a:r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B99C8016-965F-4840-90FF-5DFE2E01393D}"/>
              </a:ext>
            </a:extLst>
          </p:cNvPr>
          <p:cNvCxnSpPr>
            <a:cxnSpLocks/>
            <a:stCxn id="24" idx="3"/>
            <a:endCxn id="9" idx="1"/>
          </p:cNvCxnSpPr>
          <p:nvPr/>
        </p:nvCxnSpPr>
        <p:spPr>
          <a:xfrm>
            <a:off x="3951257" y="4548491"/>
            <a:ext cx="11481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7952994E-2574-4F77-A4B6-60B8F56AE833}"/>
              </a:ext>
            </a:extLst>
          </p:cNvPr>
          <p:cNvCxnSpPr>
            <a:endCxn id="25" idx="1"/>
          </p:cNvCxnSpPr>
          <p:nvPr/>
        </p:nvCxnSpPr>
        <p:spPr>
          <a:xfrm flipV="1">
            <a:off x="6892702" y="4548492"/>
            <a:ext cx="1148156" cy="57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00066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AADDCD-7F70-4696-8187-BF25387D1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Collaboration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8C24D67-8AD6-4CF3-B50C-2F2D137E18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Version Control System: </a:t>
            </a:r>
          </a:p>
          <a:p>
            <a:pPr lvl="1"/>
            <a:r>
              <a:rPr lang="en-US" dirty="0"/>
              <a:t>Git</a:t>
            </a:r>
          </a:p>
          <a:p>
            <a:r>
              <a:rPr lang="en-US" dirty="0" err="1"/>
              <a:t>Aufgabenmanagement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Issues </a:t>
            </a:r>
            <a:r>
              <a:rPr lang="en-US" dirty="0" err="1"/>
              <a:t>Funktion</a:t>
            </a:r>
            <a:r>
              <a:rPr lang="en-US" dirty="0"/>
              <a:t> (Git)</a:t>
            </a:r>
          </a:p>
          <a:p>
            <a:r>
              <a:rPr lang="en-US" dirty="0" err="1"/>
              <a:t>Fortschritt</a:t>
            </a:r>
            <a:r>
              <a:rPr lang="en-US" dirty="0"/>
              <a:t>-Tracking: </a:t>
            </a:r>
          </a:p>
          <a:p>
            <a:pPr lvl="1"/>
            <a:r>
              <a:rPr lang="en-US" dirty="0" err="1"/>
              <a:t>Treffen</a:t>
            </a:r>
            <a:endParaRPr lang="en-US" dirty="0"/>
          </a:p>
          <a:p>
            <a:pPr lvl="1"/>
            <a:r>
              <a:rPr lang="en-US" dirty="0" err="1"/>
              <a:t>Telefonkonferenzen</a:t>
            </a:r>
            <a:r>
              <a:rPr lang="en-US" dirty="0"/>
              <a:t> </a:t>
            </a:r>
          </a:p>
        </p:txBody>
      </p:sp>
      <p:pic>
        <p:nvPicPr>
          <p:cNvPr id="5" name="Grafik 4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6AD1474D-2B0E-4F47-81C1-93846E5E44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0981" y="681036"/>
            <a:ext cx="5189076" cy="5495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6818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107</Words>
  <Application>Microsoft Office PowerPoint</Application>
  <PresentationFormat>Breitbild</PresentationFormat>
  <Paragraphs>44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</vt:lpstr>
      <vt:lpstr>PowerPoint-Präsentation</vt:lpstr>
      <vt:lpstr>Architektur: Client Server</vt:lpstr>
      <vt:lpstr>Architektur: Kommunikation</vt:lpstr>
      <vt:lpstr>Architektur - MVC</vt:lpstr>
      <vt:lpstr>Controller</vt:lpstr>
      <vt:lpstr>Collaboration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Felix</dc:creator>
  <cp:lastModifiedBy>Felix</cp:lastModifiedBy>
  <cp:revision>10</cp:revision>
  <dcterms:created xsi:type="dcterms:W3CDTF">2019-08-05T13:43:40Z</dcterms:created>
  <dcterms:modified xsi:type="dcterms:W3CDTF">2019-08-11T17:51:45Z</dcterms:modified>
</cp:coreProperties>
</file>