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7" r:id="rId4"/>
    <p:sldId id="268" r:id="rId5"/>
    <p:sldId id="269" r:id="rId6"/>
    <p:sldId id="270" r:id="rId7"/>
    <p:sldId id="271" r:id="rId8"/>
    <p:sldId id="266" r:id="rId9"/>
  </p:sldIdLst>
  <p:sldSz cx="9144000" cy="6858000" type="screen4x3"/>
  <p:notesSz cx="6858000" cy="9144000"/>
  <p:defaultTextStyle>
    <a:defPPr>
      <a:defRPr/>
    </a:defPPr>
    <a:lvl1pPr marL="0" algn="l">
      <a:defRPr sz="1800">
        <a:solidFill>
          <a:schemeClr val="tx1"/>
        </a:solidFill>
        <a:latin typeface="+mn-lt"/>
        <a:ea typeface="+mn-ea"/>
      </a:defRPr>
    </a:lvl1pPr>
    <a:lvl2pPr marL="457200" algn="l">
      <a:defRPr sz="1800">
        <a:solidFill>
          <a:schemeClr val="tx1"/>
        </a:solidFill>
        <a:latin typeface="+mn-lt"/>
        <a:ea typeface="+mn-ea"/>
      </a:defRPr>
    </a:lvl2pPr>
    <a:lvl3pPr marL="914400" algn="l">
      <a:defRPr sz="1800">
        <a:solidFill>
          <a:schemeClr val="tx1"/>
        </a:solidFill>
        <a:latin typeface="+mn-lt"/>
        <a:ea typeface="+mn-ea"/>
      </a:defRPr>
    </a:lvl3pPr>
    <a:lvl4pPr marL="1371600" algn="l">
      <a:defRPr sz="1800">
        <a:solidFill>
          <a:schemeClr val="tx1"/>
        </a:solidFill>
        <a:latin typeface="+mn-lt"/>
        <a:ea typeface="+mn-ea"/>
      </a:defRPr>
    </a:lvl4pPr>
    <a:lvl5pPr marL="1828800" algn="l">
      <a:defRPr sz="1800">
        <a:solidFill>
          <a:schemeClr val="tx1"/>
        </a:solidFill>
        <a:latin typeface="+mn-lt"/>
        <a:ea typeface="+mn-ea"/>
      </a:defRPr>
    </a:lvl5pPr>
    <a:lvl6pPr marL="2286000" algn="l">
      <a:defRPr sz="1800">
        <a:solidFill>
          <a:schemeClr val="tx1"/>
        </a:solidFill>
        <a:latin typeface="+mn-lt"/>
        <a:ea typeface="+mn-ea"/>
      </a:defRPr>
    </a:lvl6pPr>
    <a:lvl7pPr marL="2743200" algn="l">
      <a:defRPr sz="1800">
        <a:solidFill>
          <a:schemeClr val="tx1"/>
        </a:solidFill>
        <a:latin typeface="+mn-lt"/>
        <a:ea typeface="+mn-ea"/>
      </a:defRPr>
    </a:lvl7pPr>
    <a:lvl8pPr marL="3200400" algn="l">
      <a:defRPr sz="1800">
        <a:solidFill>
          <a:schemeClr val="tx1"/>
        </a:solidFill>
        <a:latin typeface="+mn-lt"/>
        <a:ea typeface="+mn-ea"/>
      </a:defRPr>
    </a:lvl8pPr>
    <a:lvl9pPr marL="3657600" algn="l">
      <a:defRPr sz="1800">
        <a:solidFill>
          <a:schemeClr val="tx1"/>
        </a:solidFill>
        <a:latin typeface="+mn-lt"/>
        <a:ea typeface="+mn-e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4320EE-0B6B-B723-0C0C-7BA0994DB307}">
  <a:tblStyle styleId="{8F4320EE-0B6B-B723-0C0C-7BA0994DB307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9939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9372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6037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04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3631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 userDrawn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0" name="Rectangle 9"/>
          <p:cNvSpPr/>
          <p:nvPr/>
        </p:nvSpPr>
        <p:spPr bwMode="auto">
          <a:xfrm>
            <a:off x="-9144" y="6053328"/>
            <a:ext cx="2249424" cy="713232"/>
          </a:xfrm>
          <a:prstGeom prst="rect">
            <a:avLst/>
          </a:prstGeom>
          <a:solidFill>
            <a:schemeClr val="accent2"/>
          </a:solidFill>
          <a:ln w="50800" cap="rnd" cmpd="dbl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1" name="Rectangle 10"/>
          <p:cNvSpPr/>
          <p:nvPr/>
        </p:nvSpPr>
        <p:spPr bwMode="auto">
          <a:xfrm>
            <a:off x="2359152" y="6044184"/>
            <a:ext cx="6784848" cy="713232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 bwMode="auto">
          <a:xfrm>
            <a:off x="2362199" y="4038600"/>
            <a:ext cx="6477000" cy="1828800"/>
          </a:xfrm>
        </p:spPr>
        <p:txBody>
          <a:bodyPr anchor="b"/>
          <a:lstStyle>
            <a:lvl1pPr>
              <a:defRPr cap="all"/>
            </a:lvl1pPr>
          </a:lstStyle>
          <a:p>
            <a:pPr>
              <a:defRPr/>
            </a:pPr>
            <a:r>
              <a:t>Titelmasterformat durch Klicken bearbeiten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 bwMode="auto">
          <a:xfrm>
            <a:off x="2362199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>
              <a:defRPr/>
            </a:pPr>
            <a:r>
              <a:t>Formatvorlage des Untertitelmasters durch Klicken bearbeiten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>
              <a:defRPr/>
            </a:pPr>
            <a:fld id="{743653DA-8BF4-4869-96FE-9BCF43372D46}" type="datetime8">
              <a:t>11.05.2019 13:53</a:t>
            </a:fld>
            <a:endParaRPr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>
            <a:off x="2085393" y="236538"/>
            <a:ext cx="5867399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>
              <a:defRPr/>
            </a:pPr>
            <a:endParaRPr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2AC53DF-4216-466D-99A7-94400E6C2A25}" type="slidenum">
              <a:t>‹Nr.›</a:t>
            </a:fld>
            <a:endParaRPr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el und vertikaler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Titelmasterformat durch Klicken bearbeiten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t>Formatvorlagen des Textmasters bearbeiten</a:t>
            </a:r>
          </a:p>
          <a:p>
            <a:pPr lvl="1">
              <a:defRPr/>
            </a:pPr>
            <a:r>
              <a:t>Zweite Ebene</a:t>
            </a:r>
          </a:p>
          <a:p>
            <a:pPr lvl="2">
              <a:defRPr/>
            </a:pPr>
            <a:r>
              <a:t>Dritte Ebene</a:t>
            </a:r>
          </a:p>
          <a:p>
            <a:pPr lvl="3">
              <a:defRPr/>
            </a:pPr>
            <a:r>
              <a:t>Vierte Ebene</a:t>
            </a:r>
          </a:p>
          <a:p>
            <a:pPr lvl="4">
              <a:defRPr/>
            </a:pPr>
            <a:r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D3816DF-213E-421B-92D3-C068DBB023D6}" type="datetime8">
              <a:t>11.05.2019 13:53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2AC53DF-4216-466D-99A7-94400E6C2A25}" type="slidenum">
              <a:t>‹Nr.›</a:t>
            </a:fld>
            <a:endParaRPr/>
          </a:p>
        </p:txBody>
      </p:sp>
    </p:spTree>
  </p:cSld>
  <p:clrMapOvr>
    <a:masterClrMapping/>
  </p:clrMapOvr>
  <p:hf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itleAndTx" preserve="1" userDrawn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553200" y="609600"/>
            <a:ext cx="2057400" cy="5516563"/>
          </a:xfrm>
        </p:spPr>
        <p:txBody>
          <a:bodyPr vert="eaVert"/>
          <a:lstStyle/>
          <a:p>
            <a:pPr>
              <a:defRPr/>
            </a:pPr>
            <a:r>
              <a:t>Titelmasterformat durch Klicken bearbeiten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609600"/>
            <a:ext cx="5562600" cy="5516563"/>
          </a:xfrm>
        </p:spPr>
        <p:txBody>
          <a:bodyPr vert="eaVert"/>
          <a:lstStyle/>
          <a:p>
            <a:pPr lvl="0">
              <a:defRPr/>
            </a:pPr>
            <a:r>
              <a:t>Formatvorlagen des Textmasters bearbeiten</a:t>
            </a:r>
          </a:p>
          <a:p>
            <a:pPr lvl="1">
              <a:defRPr/>
            </a:pPr>
            <a:r>
              <a:t>Zweite Ebene</a:t>
            </a:r>
          </a:p>
          <a:p>
            <a:pPr lvl="2">
              <a:defRPr/>
            </a:pPr>
            <a:r>
              <a:t>Dritte Ebene</a:t>
            </a:r>
          </a:p>
          <a:p>
            <a:pPr lvl="3">
              <a:defRPr/>
            </a:pPr>
            <a:r>
              <a:t>Vierte Ebene</a:t>
            </a:r>
          </a:p>
          <a:p>
            <a:pPr lvl="4">
              <a:defRPr/>
            </a:pPr>
            <a:r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fld id="{8D3816DF-213E-421B-92D3-C068DBB023D6}" type="datetime8">
              <a:t>11.05.2019 13:53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8" name="Rectangle 7"/>
          <p:cNvSpPr/>
          <p:nvPr/>
        </p:nvSpPr>
        <p:spPr bwMode="auto"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9" name="Rectangle 8"/>
          <p:cNvSpPr/>
          <p:nvPr/>
        </p:nvSpPr>
        <p:spPr bwMode="auto"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72AC53DF-4216-466D-99A7-94400E6C2A25}" type="slidenum">
              <a:t>‹Nr.›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12648" y="228600"/>
            <a:ext cx="8153399" cy="990600"/>
          </a:xfrm>
        </p:spPr>
        <p:txBody>
          <a:bodyPr/>
          <a:lstStyle/>
          <a:p>
            <a:pPr>
              <a:defRPr/>
            </a:pPr>
            <a:r>
              <a:t>Titelmasterformat durch Klicken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29108-AC8D-4212-9283-60D9E99BF07A}" type="datetime8">
              <a:t>11.05.2019 13:53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AD93096-5B34-4342-9326-69289CEAE4C2}" type="slidenum">
              <a:t>‹Nr.›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 bwMode="auto">
          <a:xfrm>
            <a:off x="612648" y="1600200"/>
            <a:ext cx="8153399" cy="4495800"/>
          </a:xfrm>
        </p:spPr>
        <p:txBody>
          <a:bodyPr/>
          <a:lstStyle/>
          <a:p>
            <a:pPr lvl="0">
              <a:defRPr/>
            </a:pPr>
            <a:r>
              <a:t>Formatvorlagen des Textmasters bearbeiten</a:t>
            </a:r>
          </a:p>
          <a:p>
            <a:pPr lvl="1">
              <a:defRPr/>
            </a:pPr>
            <a:r>
              <a:t>Zweite Ebene</a:t>
            </a:r>
          </a:p>
          <a:p>
            <a:pPr lvl="2">
              <a:defRPr/>
            </a:pPr>
            <a:r>
              <a:t>Dritte Ebene</a:t>
            </a:r>
          </a:p>
          <a:p>
            <a:pPr lvl="3">
              <a:defRPr/>
            </a:pPr>
            <a:r>
              <a:t>Vierte Ebene</a:t>
            </a:r>
          </a:p>
          <a:p>
            <a:pPr lvl="4">
              <a:defRPr/>
            </a:pPr>
            <a:r>
              <a:t>Fünfte Ebene</a:t>
            </a:r>
          </a:p>
        </p:txBody>
      </p:sp>
    </p:spTree>
  </p:cSld>
  <p:clrMapOvr>
    <a:masterClrMapping/>
  </p:clrMapOvr>
  <p:hf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secHead" preserve="1" userDrawn="1">
  <p:cSld name="Abschnitts- überschrift">
    <p:bg>
      <p:bgRef idx="1003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defRPr/>
            </a:pPr>
            <a:r>
              <a:t>Formatvorlagen des Textmasters bearbeiten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8" name="Rectangle 7"/>
          <p:cNvSpPr/>
          <p:nvPr/>
        </p:nvSpPr>
        <p:spPr bwMode="auto">
          <a:xfrm>
            <a:off x="0" y="1600200"/>
            <a:ext cx="1295400" cy="990600"/>
          </a:xfrm>
          <a:prstGeom prst="rect">
            <a:avLst/>
          </a:prstGeom>
          <a:solidFill>
            <a:schemeClr val="accent2"/>
          </a:solidFill>
          <a:ln w="50800" cap="rnd" cmpd="dbl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9" name="Rectangle 8"/>
          <p:cNvSpPr/>
          <p:nvPr/>
        </p:nvSpPr>
        <p:spPr bwMode="auto">
          <a:xfrm>
            <a:off x="1371600" y="1600200"/>
            <a:ext cx="7772400" cy="990600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t>Titelmasterformat durch Klicken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6DED3D3-6235-4F4C-B439-DF277FB555A7}" type="datetime8">
              <a:t>11.05.2019 13:53</a:t>
            </a:fld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 bwMode="auto">
          <a:xfrm>
            <a:off x="0" y="1752599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>
              <a:defRPr/>
            </a:pPr>
            <a:fld id="{1AD93096-5B34-4342-9326-69289CEAE4C2}" type="slidenum">
              <a:t>‹Nr.›</a:t>
            </a:fld>
            <a:endParaRPr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Zwei Inhal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Titelmasterformat durch Klicken bearbeiten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 bwMode="auto">
          <a:xfrm>
            <a:off x="609600" y="1589567"/>
            <a:ext cx="3886200" cy="4572000"/>
          </a:xfrm>
        </p:spPr>
        <p:txBody>
          <a:bodyPr/>
          <a:lstStyle/>
          <a:p>
            <a:pPr lvl="0">
              <a:defRPr/>
            </a:pPr>
            <a:r>
              <a:t>Formatvorlagen des Textmasters bearbeiten</a:t>
            </a:r>
          </a:p>
          <a:p>
            <a:pPr lvl="1">
              <a:defRPr/>
            </a:pPr>
            <a:r>
              <a:t>Zweite Ebene</a:t>
            </a:r>
          </a:p>
          <a:p>
            <a:pPr lvl="2">
              <a:defRPr/>
            </a:pPr>
            <a:r>
              <a:t>Dritte Ebene</a:t>
            </a:r>
          </a:p>
          <a:p>
            <a:pPr lvl="3">
              <a:defRPr/>
            </a:pPr>
            <a:r>
              <a:t>Vierte Ebene</a:t>
            </a:r>
          </a:p>
          <a:p>
            <a:pPr lvl="4">
              <a:defRPr/>
            </a:pPr>
            <a:r>
              <a:t>Fünfte Ebene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 bwMode="auto">
          <a:xfrm>
            <a:off x="4844901" y="1589567"/>
            <a:ext cx="3886200" cy="4572000"/>
          </a:xfrm>
        </p:spPr>
        <p:txBody>
          <a:bodyPr/>
          <a:lstStyle/>
          <a:p>
            <a:pPr lvl="0">
              <a:defRPr/>
            </a:pPr>
            <a:r>
              <a:t>Formatvorlagen des Textmasters bearbeiten</a:t>
            </a:r>
          </a:p>
          <a:p>
            <a:pPr lvl="1">
              <a:defRPr/>
            </a:pPr>
            <a:r>
              <a:t>Zweite Ebene</a:t>
            </a:r>
          </a:p>
          <a:p>
            <a:pPr lvl="2">
              <a:defRPr/>
            </a:pPr>
            <a:r>
              <a:t>Dritte Ebene</a:t>
            </a:r>
          </a:p>
          <a:p>
            <a:pPr lvl="3">
              <a:defRPr/>
            </a:pPr>
            <a:r>
              <a:t>Vierte Ebene</a:t>
            </a:r>
          </a:p>
          <a:p>
            <a:pPr lvl="4">
              <a:defRPr/>
            </a:pPr>
            <a:r>
              <a:t>Fünfte Ebene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 bwMode="auto"/>
        <p:txBody>
          <a:bodyPr rtlCol="0"/>
          <a:lstStyle/>
          <a:p>
            <a:pPr>
              <a:defRPr/>
            </a:pPr>
            <a:fld id="{3B5F1E3E-4B2F-4895-B65E-28B2E64F39F6}" type="datetime8">
              <a:t>11.05.2019 13:53</a:t>
            </a:fld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 bwMode="auto"/>
        <p:txBody>
          <a:bodyPr rtlCol="0"/>
          <a:lstStyle/>
          <a:p>
            <a:pPr algn="ctr">
              <a:defRPr/>
            </a:pPr>
            <a:fld id="{1AD93096-5B34-4342-9326-69289CEAE4C2}" type="slidenum">
              <a:t>‹Nr.›</a:t>
            </a:fld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 bwMode="auto"/>
        <p:txBody>
          <a:bodyPr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p:hf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Vergleich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533400" y="273050"/>
            <a:ext cx="8153399" cy="869950"/>
          </a:xfrm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r>
              <a:t>Titelmasterformat durch Klicken bearbeiten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 bwMode="auto">
          <a:xfrm>
            <a:off x="609600" y="2438400"/>
            <a:ext cx="3886200" cy="3581400"/>
          </a:xfrm>
        </p:spPr>
        <p:txBody>
          <a:bodyPr/>
          <a:lstStyle/>
          <a:p>
            <a:pPr lvl="0">
              <a:defRPr/>
            </a:pPr>
            <a:r>
              <a:t>Formatvorlagen des Textmasters bearbeiten</a:t>
            </a:r>
          </a:p>
          <a:p>
            <a:pPr lvl="1">
              <a:defRPr/>
            </a:pPr>
            <a:r>
              <a:t>Zweite Ebene</a:t>
            </a:r>
          </a:p>
          <a:p>
            <a:pPr lvl="2">
              <a:defRPr/>
            </a:pPr>
            <a:r>
              <a:t>Dritte Ebene</a:t>
            </a:r>
          </a:p>
          <a:p>
            <a:pPr lvl="3">
              <a:defRPr/>
            </a:pPr>
            <a:r>
              <a:t>Vierte Ebene</a:t>
            </a:r>
          </a:p>
          <a:p>
            <a:pPr lvl="4">
              <a:defRPr/>
            </a:pPr>
            <a:r>
              <a:t>Fünfte Ebene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 bwMode="auto">
          <a:xfrm>
            <a:off x="4800600" y="2438400"/>
            <a:ext cx="3886200" cy="3581400"/>
          </a:xfrm>
        </p:spPr>
        <p:txBody>
          <a:bodyPr/>
          <a:lstStyle/>
          <a:p>
            <a:pPr lvl="0">
              <a:defRPr/>
            </a:pPr>
            <a:r>
              <a:t>Formatvorlagen des Textmasters bearbeiten</a:t>
            </a:r>
          </a:p>
          <a:p>
            <a:pPr lvl="1">
              <a:defRPr/>
            </a:pPr>
            <a:r>
              <a:t>Zweite Ebene</a:t>
            </a:r>
          </a:p>
          <a:p>
            <a:pPr lvl="2">
              <a:defRPr/>
            </a:pPr>
            <a:r>
              <a:t>Dritte Ebene</a:t>
            </a:r>
          </a:p>
          <a:p>
            <a:pPr lvl="3">
              <a:defRPr/>
            </a:pPr>
            <a:r>
              <a:t>Vierte Ebene</a:t>
            </a:r>
          </a:p>
          <a:p>
            <a:pPr lvl="4">
              <a:defRPr/>
            </a:pPr>
            <a:r>
              <a:t>Fünfte Ebene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 bwMode="auto"/>
        <p:txBody>
          <a:bodyPr rtlCol="0"/>
          <a:lstStyle/>
          <a:p>
            <a:pPr>
              <a:defRPr/>
            </a:pPr>
            <a:fld id="{63085435-8225-4333-BFFA-0096413F0D76}" type="datetime8">
              <a:t>11.05.2019 13:53</a:t>
            </a:fld>
            <a:endParaRPr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 bwMode="auto"/>
        <p:txBody>
          <a:bodyPr rtlCol="0"/>
          <a:lstStyle/>
          <a:p>
            <a:pPr algn="ctr">
              <a:defRPr/>
            </a:pPr>
            <a:fld id="{1AD93096-5B34-4342-9326-69289CEAE4C2}" type="slidenum">
              <a:t>‹Nr.›</a:t>
            </a:fld>
            <a:endParaRPr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 bwMode="auto"/>
        <p:txBody>
          <a:bodyPr rtlCol="0"/>
          <a:lstStyle/>
          <a:p>
            <a:pPr>
              <a:defRPr/>
            </a:pPr>
            <a:endParaRPr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 bwMode="auto">
          <a:xfrm>
            <a:off x="609600" y="1752599"/>
            <a:ext cx="3886200" cy="640080"/>
          </a:xfrm>
          <a:prstGeom prst="rect">
            <a:avLst/>
          </a:prstGeo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r>
              <a:t>Formatvorlagen des Textmasters bearbeiten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 bwMode="auto">
          <a:xfrm>
            <a:off x="4800600" y="1752599"/>
            <a:ext cx="3886200" cy="640080"/>
          </a:xfrm>
          <a:prstGeom prst="rect">
            <a:avLst/>
          </a:prstGeo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r>
              <a:t>Formatvorlagen des Textmasters bearbeiten</a:t>
            </a:r>
          </a:p>
        </p:txBody>
      </p:sp>
    </p:spTree>
  </p:cSld>
  <p:clrMapOvr>
    <a:masterClrMapping/>
  </p:clrMapOvr>
  <p:hf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Nur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Titelmasterformat durch Klicken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783C494-2A87-468C-A21B-CB14FB9ABB00}" type="datetime8">
              <a:t>11.05.2019 13:53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AD93096-5B34-4342-9326-69289CEAE4C2}" type="slidenum">
              <a:t>‹Nr.›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hf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blank" preserve="1" userDrawn="1">
  <p:cSld name="Le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A180FA0-5B31-4864-A2BB-719EA5A679C6}" type="datetime8">
              <a:t>11.05.2019 13:53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AD93096-5B34-4342-9326-69289CEAE4C2}" type="slidenum">
              <a:t>‹Nr.›</a:t>
            </a:fld>
            <a:endParaRPr>
              <a:solidFill>
                <a:schemeClr val="tx2"/>
              </a:solidFill>
            </a:endParaRPr>
          </a:p>
        </p:txBody>
      </p:sp>
    </p:spTree>
  </p:cSld>
  <p:clrMapOvr>
    <a:masterClrMapping/>
  </p:clrMapOvr>
  <p:hf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Inhalt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pPr>
              <a:defRPr/>
            </a:pPr>
            <a:r>
              <a:t>Titelmasterformat durch Klicken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BECC0C8-36B8-442A-833D-B6AACE86BB77}" type="datetime8">
              <a:t>11.05.2019 13:53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AD93096-5B34-4342-9326-69289CEAE4C2}" type="slidenum">
              <a:t>‹Nr.›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 bwMode="auto">
          <a:xfrm>
            <a:off x="609600" y="1752599"/>
            <a:ext cx="1600200" cy="4343400"/>
          </a:xfrm>
          <a:prstGeom prst="rect">
            <a:avLst/>
          </a:prstGeom>
          <a:ln w="50800" cap="sq" cmpd="dbl" algn="ctr">
            <a:solidFill>
              <a:schemeClr val="accent2"/>
            </a:solidFill>
            <a:prstDash val="solid"/>
            <a:miter lim="800000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>
              <a:defRPr/>
            </a:pPr>
            <a:r>
              <a:t>Formatvorlagen des Textmasters bearbeiten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 bwMode="auto">
          <a:xfrm>
            <a:off x="2362199" y="1752599"/>
            <a:ext cx="6400800" cy="4419600"/>
          </a:xfrm>
        </p:spPr>
        <p:txBody>
          <a:bodyPr/>
          <a:lstStyle/>
          <a:p>
            <a:pPr lvl="0">
              <a:defRPr/>
            </a:pPr>
            <a:r>
              <a:t>Formatvorlagen des Textmasters bearbeiten</a:t>
            </a:r>
          </a:p>
          <a:p>
            <a:pPr lvl="1">
              <a:defRPr/>
            </a:pPr>
            <a:r>
              <a:t>Zweite Ebene</a:t>
            </a:r>
          </a:p>
          <a:p>
            <a:pPr lvl="2">
              <a:defRPr/>
            </a:pPr>
            <a:r>
              <a:t>Dritte Ebene</a:t>
            </a:r>
          </a:p>
          <a:p>
            <a:pPr lvl="3">
              <a:defRPr/>
            </a:pPr>
            <a:r>
              <a:t>Vierte Ebene</a:t>
            </a:r>
          </a:p>
          <a:p>
            <a:pPr lvl="4">
              <a:defRPr/>
            </a:pPr>
            <a:r>
              <a:t>Fünfte Ebene</a:t>
            </a:r>
          </a:p>
        </p:txBody>
      </p:sp>
    </p:spTree>
  </p:cSld>
  <p:clrMapOvr>
    <a:masterClrMapping/>
  </p:clrMapOvr>
  <p:hf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picTx" preserve="1" userDrawn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>
              <a:defRPr/>
            </a:pPr>
            <a:r>
              <a:t>Formatvorlagen des Textmasters bearbeiten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9" name="Rectangle 8"/>
          <p:cNvSpPr/>
          <p:nvPr/>
        </p:nvSpPr>
        <p:spPr bwMode="auto">
          <a:xfrm>
            <a:off x="-9144" y="4663440"/>
            <a:ext cx="1463040" cy="713232"/>
          </a:xfrm>
          <a:prstGeom prst="rect">
            <a:avLst/>
          </a:prstGeom>
          <a:solidFill>
            <a:schemeClr val="accent2"/>
          </a:solidFill>
          <a:ln w="50800" cap="rnd" cmpd="dbl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0" name="Rectangle 9"/>
          <p:cNvSpPr/>
          <p:nvPr/>
        </p:nvSpPr>
        <p:spPr bwMode="auto">
          <a:xfrm>
            <a:off x="1545336" y="4654296"/>
            <a:ext cx="7598664" cy="713232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t>Titelmasterformat durch Klicken bearbeiten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 bwMode="auto"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fld id="{51E20EC5-AC53-4169-941E-EDF10CD23748}" type="datetime8">
              <a:t>11.05.2019 13:53</a:t>
            </a:fld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 bwMode="auto"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>
              <a:defRPr/>
            </a:pPr>
            <a:fld id="{1AD93096-5B34-4342-9326-69289CEAE4C2}" type="slidenum">
              <a:t>‹Nr.›</a:t>
            </a:fld>
            <a:endParaRPr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 bwMode="auto"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560576" y="0"/>
            <a:ext cx="7583424" cy="4568952"/>
          </a:xfrm>
          <a:prstGeom prst="rect">
            <a:avLst/>
          </a:prstGeo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pPr>
              <a:defRPr/>
            </a:pPr>
            <a:r>
              <a:t>Bild durch Klicken auf Symbol hinzufügen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399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>
              <a:defRPr/>
            </a:pPr>
            <a:r>
              <a:t>Titelmasterformat durch Klicken bearbeiten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648" y="1600200"/>
            <a:ext cx="8153399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>
              <a:defRPr/>
            </a:pPr>
            <a:r>
              <a:t>Formatvorlagen des Textmasters bearbeiten</a:t>
            </a:r>
          </a:p>
          <a:p>
            <a:pPr lvl="1">
              <a:defRPr/>
            </a:pPr>
            <a:r>
              <a:t>Zweite Ebene</a:t>
            </a:r>
          </a:p>
          <a:p>
            <a:pPr lvl="2">
              <a:defRPr/>
            </a:pPr>
            <a:r>
              <a:t>Dritte Ebene</a:t>
            </a:r>
          </a:p>
          <a:p>
            <a:pPr lvl="3">
              <a:defRPr/>
            </a:pPr>
            <a:r>
              <a:t>Vierte Ebene</a:t>
            </a:r>
          </a:p>
          <a:p>
            <a:pPr lvl="4">
              <a:defRPr/>
            </a:pPr>
            <a:r>
              <a:t>Fünfte Ebene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 bwMode="auto"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D3816DF-213E-421B-92D3-C068DBB023D6}" type="datetime8">
              <a:t>11.05.2019 13:53</a:t>
            </a:fld>
            <a:endParaRPr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>
              <a:defRPr/>
            </a:pPr>
            <a:endParaRPr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8" name="Rectangle 7"/>
          <p:cNvSpPr/>
          <p:nvPr/>
        </p:nvSpPr>
        <p:spPr bwMode="auto">
          <a:xfrm>
            <a:off x="0" y="1280160"/>
            <a:ext cx="533400" cy="228600"/>
          </a:xfrm>
          <a:prstGeom prst="rect">
            <a:avLst/>
          </a:prstGeom>
          <a:solidFill>
            <a:schemeClr val="accent2"/>
          </a:solidFill>
          <a:ln w="50800" cap="rnd" cmpd="dbl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9" name="Rectangle 8"/>
          <p:cNvSpPr/>
          <p:nvPr/>
        </p:nvSpPr>
        <p:spPr bwMode="auto">
          <a:xfrm>
            <a:off x="590549" y="1280160"/>
            <a:ext cx="8553450" cy="228600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 bwMode="auto"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>
              <a:defRPr/>
            </a:pPr>
            <a:fld id="{72AC53DF-4216-466D-99A7-94400E6C2A25}" type="slidenum">
              <a:t>‹Nr.›</a:t>
            </a:fld>
            <a:endParaRPr sz="1400" b="1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/>
  <p:txStyles>
    <p:titleStyle>
      <a:lvl1pPr algn="l">
        <a:spcBef>
          <a:spcPts val="0"/>
        </a:spcBef>
        <a:buNone/>
        <a:defRPr sz="4400">
          <a:solidFill>
            <a:schemeClr val="tx2"/>
          </a:solidFill>
          <a:latin typeface="+mj-lt"/>
          <a:ea typeface="+mj-ea"/>
        </a:defRPr>
      </a:lvl1pPr>
    </p:titleStyle>
    <p:bodyStyle>
      <a:lvl1pPr marL="320040" indent="-320040" algn="l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>
          <a:solidFill>
            <a:schemeClr val="tx1"/>
          </a:solidFill>
          <a:latin typeface="+mn-lt"/>
          <a:ea typeface="+mn-ea"/>
        </a:defRPr>
      </a:lvl1pPr>
      <a:lvl2pPr marL="640080" indent="-274320" algn="l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>
          <a:solidFill>
            <a:schemeClr val="tx1"/>
          </a:solidFill>
          <a:latin typeface="+mn-lt"/>
          <a:ea typeface="+mn-ea"/>
        </a:defRPr>
      </a:lvl2pPr>
      <a:lvl3pPr marL="914400" indent="-228600" algn="l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>
          <a:solidFill>
            <a:schemeClr val="tx1"/>
          </a:solidFill>
          <a:latin typeface="+mn-lt"/>
          <a:ea typeface="+mn-ea"/>
        </a:defRPr>
      </a:lvl3pPr>
      <a:lvl4pPr marL="1371600" indent="-228600" algn="l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>
          <a:solidFill>
            <a:schemeClr val="tx1"/>
          </a:solidFill>
          <a:latin typeface="+mn-lt"/>
          <a:ea typeface="+mn-ea"/>
        </a:defRPr>
      </a:lvl4pPr>
      <a:lvl5pPr marL="1828800" indent="-228600" algn="l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>
          <a:solidFill>
            <a:schemeClr val="tx1"/>
          </a:solidFill>
          <a:latin typeface="+mn-lt"/>
          <a:ea typeface="+mn-ea"/>
        </a:defRPr>
      </a:lvl5pPr>
      <a:lvl6pPr marL="2103120" indent="-228600" algn="l">
        <a:spcBef>
          <a:spcPts val="0"/>
        </a:spcBef>
        <a:buClr>
          <a:schemeClr val="accent1"/>
        </a:buClr>
        <a:buFont typeface="Wingdings"/>
        <a:buChar char="§"/>
        <a:defRPr sz="1800">
          <a:solidFill>
            <a:schemeClr val="tx1"/>
          </a:solidFill>
          <a:latin typeface="+mn-lt"/>
          <a:ea typeface="+mn-ea"/>
        </a:defRPr>
      </a:lvl6pPr>
      <a:lvl7pPr marL="2377440" indent="-228600" algn="l">
        <a:spcBef>
          <a:spcPts val="0"/>
        </a:spcBef>
        <a:buClr>
          <a:schemeClr val="accent2"/>
        </a:buClr>
        <a:buFont typeface="Wingdings"/>
        <a:buChar char="§"/>
        <a:defRPr sz="1800">
          <a:solidFill>
            <a:schemeClr val="tx1"/>
          </a:solidFill>
          <a:latin typeface="+mn-lt"/>
          <a:ea typeface="+mn-ea"/>
        </a:defRPr>
      </a:lvl7pPr>
      <a:lvl8pPr marL="2651760" indent="-228600" algn="l">
        <a:spcBef>
          <a:spcPts val="0"/>
        </a:spcBef>
        <a:buClr>
          <a:schemeClr val="accent3"/>
        </a:buClr>
        <a:buFont typeface="Wingdings"/>
        <a:buChar char="§"/>
        <a:defRPr sz="1800">
          <a:solidFill>
            <a:schemeClr val="tx1"/>
          </a:solidFill>
          <a:latin typeface="+mn-lt"/>
          <a:ea typeface="+mn-ea"/>
        </a:defRPr>
      </a:lvl8pPr>
      <a:lvl9pPr marL="2926080" indent="-228600" algn="l">
        <a:spcBef>
          <a:spcPts val="0"/>
        </a:spcBef>
        <a:buClr>
          <a:schemeClr val="accent4"/>
        </a:buClr>
        <a:buFont typeface="Wingdings"/>
        <a:buChar char="§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lvl1pPr marL="0" algn="l">
        <a:defRPr>
          <a:solidFill>
            <a:schemeClr val="tx1"/>
          </a:solidFill>
          <a:latin typeface="+mn-lt"/>
          <a:ea typeface="+mn-ea"/>
        </a:defRPr>
      </a:lvl1pPr>
      <a:lvl2pPr marL="457200" algn="l">
        <a:defRPr>
          <a:solidFill>
            <a:schemeClr val="tx1"/>
          </a:solidFill>
          <a:latin typeface="+mn-lt"/>
          <a:ea typeface="+mn-ea"/>
        </a:defRPr>
      </a:lvl2pPr>
      <a:lvl3pPr marL="914400" algn="l">
        <a:defRPr>
          <a:solidFill>
            <a:schemeClr val="tx1"/>
          </a:solidFill>
          <a:latin typeface="+mn-lt"/>
          <a:ea typeface="+mn-ea"/>
        </a:defRPr>
      </a:lvl3pPr>
      <a:lvl4pPr marL="1371600" algn="l">
        <a:defRPr>
          <a:solidFill>
            <a:schemeClr val="tx1"/>
          </a:solidFill>
          <a:latin typeface="+mn-lt"/>
          <a:ea typeface="+mn-ea"/>
        </a:defRPr>
      </a:lvl4pPr>
      <a:lvl5pPr marL="1828800" algn="l">
        <a:defRPr>
          <a:solidFill>
            <a:schemeClr val="tx1"/>
          </a:solidFill>
          <a:latin typeface="+mn-lt"/>
          <a:ea typeface="+mn-ea"/>
        </a:defRPr>
      </a:lvl5pPr>
      <a:lvl6pPr marL="2286000" algn="l">
        <a:defRPr>
          <a:solidFill>
            <a:schemeClr val="tx1"/>
          </a:solidFill>
          <a:latin typeface="+mn-lt"/>
          <a:ea typeface="+mn-ea"/>
        </a:defRPr>
      </a:lvl6pPr>
      <a:lvl7pPr marL="2743200" algn="l">
        <a:defRPr>
          <a:solidFill>
            <a:schemeClr val="tx1"/>
          </a:solidFill>
          <a:latin typeface="+mn-lt"/>
          <a:ea typeface="+mn-ea"/>
        </a:defRPr>
      </a:lvl7pPr>
      <a:lvl8pPr marL="3200400" algn="l">
        <a:defRPr>
          <a:solidFill>
            <a:schemeClr val="tx1"/>
          </a:solidFill>
          <a:latin typeface="+mn-lt"/>
          <a:ea typeface="+mn-ea"/>
        </a:defRPr>
      </a:lvl8pPr>
      <a:lvl9pPr marL="3657600" algn="l">
        <a:defRPr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de-DE" sz="3200" b="1" dirty="0"/>
              <a:t>Praktikum XML-Technologie</a:t>
            </a:r>
            <a:br>
              <a:rPr lang="de-DE" sz="3200" b="1" dirty="0"/>
            </a:br>
            <a:br>
              <a:rPr lang="de-DE" sz="3200" b="1" dirty="0"/>
            </a:br>
            <a:r>
              <a:rPr lang="de-DE" sz="3200" b="1" dirty="0"/>
              <a:t>SVG</a:t>
            </a:r>
            <a:endParaRPr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 bwMode="auto"/>
        <p:txBody>
          <a:bodyPr>
            <a:normAutofit fontScale="85000" lnSpcReduction="10000"/>
          </a:bodyPr>
          <a:lstStyle/>
          <a:p>
            <a:pPr>
              <a:lnSpc>
                <a:spcPct val="95000"/>
              </a:lnSpc>
              <a:defRPr/>
            </a:pPr>
            <a:r>
              <a:rPr lang="de-DE" sz="2000" dirty="0"/>
              <a:t>Maximilian </a:t>
            </a:r>
            <a:r>
              <a:rPr lang="de-DE" sz="2000" dirty="0" err="1"/>
              <a:t>Karpfinger</a:t>
            </a:r>
            <a:r>
              <a:rPr lang="de-DE" sz="2000" dirty="0"/>
              <a:t>, Janik Schnellbach, Daniel Meint, Felix </a:t>
            </a:r>
            <a:r>
              <a:rPr lang="de-DE" sz="2000" dirty="0" err="1"/>
              <a:t>Hennerkes</a:t>
            </a:r>
            <a:endParaRPr dirty="0"/>
          </a:p>
          <a:p>
            <a:pPr>
              <a:lnSpc>
                <a:spcPct val="80000"/>
              </a:lnSpc>
              <a:defRPr/>
            </a:pPr>
            <a:r>
              <a:rPr lang="de-DE" sz="2000" dirty="0">
                <a:solidFill>
                  <a:srgbClr val="FFFFFF"/>
                </a:solidFill>
                <a:latin typeface="+mn-lt"/>
                <a:ea typeface="+mn-ea"/>
              </a:rPr>
              <a:t>Anforderungsdefinition und SVG-Grafiken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de-DE" dirty="0"/>
              <a:t>Anforderungsdefinition </a:t>
            </a:r>
            <a:r>
              <a:rPr lang="de-DE" dirty="0" err="1"/>
              <a:t>DocBook</a:t>
            </a:r>
            <a:endParaRPr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 bwMode="auto"/>
        <p:txBody>
          <a:bodyPr/>
          <a:lstStyle/>
          <a:p>
            <a:pPr marL="411480" lvl="1" indent="0">
              <a:buNone/>
              <a:defRPr/>
            </a:pP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de-DE" dirty="0"/>
              <a:t>Spielkarten</a:t>
            </a:r>
            <a:endParaRPr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6E70E5DE-2137-441D-A1A6-109F518A380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948" y="1895955"/>
            <a:ext cx="4410404" cy="4495800"/>
          </a:xfr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F739C9C-B1F0-4815-AF7F-4404A9448C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916832"/>
            <a:ext cx="2312377" cy="2421195"/>
          </a:xfrm>
          <a:prstGeom prst="rect">
            <a:avLst/>
          </a:prstGeom>
        </p:spPr>
      </p:pic>
      <p:pic>
        <p:nvPicPr>
          <p:cNvPr id="13" name="Grafik 12" descr="Ein Bild, das Foto enthält.&#10;&#10;Automatisch generierte Beschreibung">
            <a:extLst>
              <a:ext uri="{FF2B5EF4-FFF2-40B4-BE49-F238E27FC236}">
                <a16:creationId xmlns:a16="http://schemas.microsoft.com/office/drawing/2014/main" id="{A6474B87-EAA9-4E25-99C9-5CFA6655DD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9" y="4338027"/>
            <a:ext cx="2520280" cy="199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2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de-DE" dirty="0"/>
              <a:t>Chips</a:t>
            </a:r>
            <a:endParaRPr dirty="0"/>
          </a:p>
        </p:txBody>
      </p:sp>
      <p:pic>
        <p:nvPicPr>
          <p:cNvPr id="5" name="Grafik 4" descr="Ein Bild, das Regenschirm enthält.&#10;&#10;Automatisch generierte Beschreibung">
            <a:extLst>
              <a:ext uri="{FF2B5EF4-FFF2-40B4-BE49-F238E27FC236}">
                <a16:creationId xmlns:a16="http://schemas.microsoft.com/office/drawing/2014/main" id="{DC624A6E-F019-4902-8A57-991BA63B3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115675"/>
            <a:ext cx="838539" cy="88618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AC78A8B-652F-4501-869D-36C87C4F8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99" y="3279198"/>
            <a:ext cx="1238734" cy="115388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EC46816-6BB2-4896-9372-632345401E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4789101"/>
            <a:ext cx="1695845" cy="1579691"/>
          </a:xfrm>
          <a:prstGeom prst="rect">
            <a:avLst/>
          </a:prstGeom>
        </p:spPr>
      </p:pic>
      <p:pic>
        <p:nvPicPr>
          <p:cNvPr id="12" name="Grafik 11" descr="Ein Bild, das Raum, Spielhaus, Szene, Poolball enthält.&#10;&#10;Automatisch generierte Beschreibung">
            <a:extLst>
              <a:ext uri="{FF2B5EF4-FFF2-40B4-BE49-F238E27FC236}">
                <a16:creationId xmlns:a16="http://schemas.microsoft.com/office/drawing/2014/main" id="{38CF9727-E24C-4B15-AA24-94AE0960BB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420888"/>
            <a:ext cx="5735394" cy="354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de-DE" dirty="0"/>
              <a:t>Tisch</a:t>
            </a:r>
            <a:endParaRPr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E907FC9-D0D7-40F6-A2AF-BDC6011D04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67" y="2289334"/>
            <a:ext cx="3191421" cy="183103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891BEB4-674E-45B3-A9D5-BD35EC7E6F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13253"/>
            <a:ext cx="3155503" cy="9906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9E6F867-E8AD-436B-AB3E-8E30132D17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204850"/>
            <a:ext cx="3918841" cy="216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5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de-DE" dirty="0"/>
              <a:t>Beispiel</a:t>
            </a:r>
            <a:endParaRPr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6F48FE8-6B2C-43A1-B2D6-824D27BB5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92" y="2348880"/>
            <a:ext cx="8901816" cy="347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5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de-DE" dirty="0"/>
              <a:t>Beispiel</a:t>
            </a:r>
            <a:endParaRPr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CE8FE97-1448-406E-B951-5D64C5562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24" y="1772816"/>
            <a:ext cx="5759552" cy="474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71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4000"/>
              <a:t>Vielen Dank für Ihre Aufmerksamkeit</a:t>
            </a: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EdStudPres_TP10167125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Arial"/>
        <a:cs typeface="Arial"/>
      </a:majorFont>
      <a:minorFont>
        <a:latin typeface="Tw Cen MT"/>
        <a:ea typeface="Arial"/>
        <a:cs typeface="Arial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/>
          <a:tile tx="0" ty="0" sx="100000" sy="100000" flip="none" algn="tl"/>
        </a:blipFill>
        <a:blipFill>
          <a:blip xmlns:r="http://schemas.openxmlformats.org/officeDocument/2006/relationships" r:embed="rId2"/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Bildschirmpräsentation (4:3)</PresentationFormat>
  <Paragraphs>10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Tw Cen MT</vt:lpstr>
      <vt:lpstr>Wingdings</vt:lpstr>
      <vt:lpstr>Wingdings 2</vt:lpstr>
      <vt:lpstr>EdStudPres_TP10167125</vt:lpstr>
      <vt:lpstr>Praktikum XML-Technologie  SVG</vt:lpstr>
      <vt:lpstr>Anforderungsdefinition DocBook</vt:lpstr>
      <vt:lpstr>Spielkarten</vt:lpstr>
      <vt:lpstr>Chips</vt:lpstr>
      <vt:lpstr>Tisch</vt:lpstr>
      <vt:lpstr>Beispiel</vt:lpstr>
      <vt:lpstr>Beispiel</vt:lpstr>
      <vt:lpstr>Vielen Dank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2019-05-11T12:51:19Z</dcterms:modified>
</cp:coreProperties>
</file>