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406" r:id="rId7"/>
    <p:sldId id="404" r:id="rId8"/>
    <p:sldId id="400" r:id="rId9"/>
    <p:sldId id="401" r:id="rId10"/>
    <p:sldId id="407" r:id="rId11"/>
    <p:sldId id="402" r:id="rId12"/>
    <p:sldId id="403" r:id="rId13"/>
    <p:sldId id="398" r:id="rId14"/>
    <p:sldId id="405" r:id="rId1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88272" autoAdjust="0"/>
  </p:normalViewPr>
  <p:slideViewPr>
    <p:cSldViewPr snapToGrid="0">
      <p:cViewPr varScale="1">
        <p:scale>
          <a:sx n="160" d="100"/>
          <a:sy n="160" d="100"/>
        </p:scale>
        <p:origin x="2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14/08/2019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14/08/2019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2F9CE0-CA87-4361-8996-7E3CC459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 Daten zu speichern und updaten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Objekt orientierter Ansatz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Viele kleine Klassen anstatt wenig große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Dadurch Struktur des Codes, Lesbarkeit, kein redundanter Code, leichter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EAEB45-889C-46BC-9870-411B5B1B21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A48AB-A91F-4BEF-B878-33ED16197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8AC732B-79EC-4A99-92EE-8D17E71F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 Model</a:t>
            </a:r>
          </a:p>
        </p:txBody>
      </p:sp>
    </p:spTree>
    <p:extLst>
      <p:ext uri="{BB962C8B-B14F-4D97-AF65-F5344CB8AC3E}">
        <p14:creationId xmlns:p14="http://schemas.microsoft.com/office/powerpoint/2010/main" val="5660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73F3B6-E5B2-4B8B-9B63-9B0B6CCBC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DA284E-DC98-4622-9FF5-9BCE2119F1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A07BC16-0D05-4442-ADA3-9D154BBD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Klassendiagram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936FBC-9F69-4B4C-B2E7-7C1E2FC1C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34" y="1762125"/>
            <a:ext cx="5387708" cy="4699000"/>
          </a:xfrm>
        </p:spPr>
      </p:pic>
    </p:spTree>
    <p:extLst>
      <p:ext uri="{BB962C8B-B14F-4D97-AF65-F5344CB8AC3E}">
        <p14:creationId xmlns:p14="http://schemas.microsoft.com/office/powerpoint/2010/main" val="133274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66719C9-009D-4358-99B2-0E7C4195553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jedes Spiel wird ein Game Objekt erzeugt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Informationen zum </a:t>
            </a:r>
            <a:r>
              <a:rPr lang="de-DE" dirty="0" err="1"/>
              <a:t>Gamestate</a:t>
            </a:r>
            <a:r>
              <a:rPr lang="de-DE" dirty="0"/>
              <a:t> und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Besitzt Alle Spieler Elemente sowie Dealer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Funktionalität: neues Spiel erstellen und auswerten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Bild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6EDE67A-1647-4A86-B490-E3F4B936FE0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809968" y="1762188"/>
            <a:ext cx="1991003" cy="1867161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54B8C6-FD99-4B7F-9A89-1435C2C5CD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FFD327-3822-42BB-B193-B1FC7D7819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F143A6-A274-4F0B-8801-7863E64F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Class</a:t>
            </a:r>
          </a:p>
        </p:txBody>
      </p:sp>
    </p:spTree>
    <p:extLst>
      <p:ext uri="{BB962C8B-B14F-4D97-AF65-F5344CB8AC3E}">
        <p14:creationId xmlns:p14="http://schemas.microsoft.com/office/powerpoint/2010/main" val="40456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FF135E3-6A5F-4567-9FCC-74400B6F650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Usr</a:t>
            </a:r>
            <a:r>
              <a:rPr lang="de-DE" dirty="0"/>
              <a:t> für </a:t>
            </a:r>
            <a:r>
              <a:rPr lang="de-DE" dirty="0" err="1"/>
              <a:t>login</a:t>
            </a:r>
            <a:r>
              <a:rPr lang="de-DE" dirty="0"/>
              <a:t> und globale </a:t>
            </a:r>
            <a:r>
              <a:rPr lang="de-DE" dirty="0" err="1"/>
              <a:t>balance</a:t>
            </a:r>
            <a:r>
              <a:rPr lang="de-DE" dirty="0"/>
              <a:t> für </a:t>
            </a:r>
            <a:r>
              <a:rPr lang="de-DE" dirty="0" err="1"/>
              <a:t>highscore</a:t>
            </a:r>
            <a:r>
              <a:rPr lang="de-DE" dirty="0"/>
              <a:t>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</a:t>
            </a:r>
            <a:r>
              <a:rPr lang="de-DE" dirty="0" err="1"/>
              <a:t>usr</a:t>
            </a:r>
            <a:r>
              <a:rPr lang="de-DE" dirty="0"/>
              <a:t> erzeugt ein Player Objekt für jedes Spiel dem sie beitreten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Player speichern </a:t>
            </a:r>
            <a:r>
              <a:rPr lang="de-DE" dirty="0" err="1"/>
              <a:t>Meta</a:t>
            </a:r>
            <a:r>
              <a:rPr lang="de-DE" dirty="0"/>
              <a:t> 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Funktionalität: alle Spiel-Aktionen(</a:t>
            </a:r>
            <a:r>
              <a:rPr lang="de-DE" dirty="0" err="1"/>
              <a:t>hit,draw,etc</a:t>
            </a:r>
            <a:r>
              <a:rPr lang="de-DE" dirty="0"/>
              <a:t>.)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C38F1D-943A-419F-A6E0-D18F3CB845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953924-FAB8-4268-8EE9-4D1C1A8271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8E4F84-A7E1-4260-B93F-2BE33447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Usr</a:t>
            </a:r>
            <a:r>
              <a:rPr lang="de-DE" dirty="0"/>
              <a:t> &amp; Player &amp; Dealer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4D55D4F-3896-4DF5-B415-0F2372E6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571" y="1428003"/>
            <a:ext cx="1879400" cy="4831714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FF50593-7736-4855-8CA4-92901D752AF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93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E478E7-93FC-4F48-B612-8EFD7909BD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Dealer hat das Deck und eigene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Unterschiede zur Player 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Funktionalität: Karten austeilen und Insurance evaluieren</a:t>
            </a:r>
          </a:p>
          <a:p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06D121D-F4A4-4F53-B0D8-61E4B3E7F74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6046170" y="3348375"/>
            <a:ext cx="1457528" cy="118126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9DEBD-7037-4014-827A-490DD4CB01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88F7C-52DD-440E-B621-3BB14FADE5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25E3D07-D449-4DDD-87F6-1386462B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Usr</a:t>
            </a:r>
            <a:r>
              <a:rPr lang="de-DE" dirty="0"/>
              <a:t> &amp; Player &amp; Dealer</a:t>
            </a:r>
          </a:p>
        </p:txBody>
      </p:sp>
    </p:spTree>
    <p:extLst>
      <p:ext uri="{BB962C8B-B14F-4D97-AF65-F5344CB8AC3E}">
        <p14:creationId xmlns:p14="http://schemas.microsoft.com/office/powerpoint/2010/main" val="46869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F91A5C9-007F-4E52-9B41-C482B0B3A6D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Deck besitzt alle nicht gezogenen Karten („realistisches Deck“)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Funktionalität: Mischen und Karten ziehen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Mögliche Erweiterung: mehrere Decks (</a:t>
            </a:r>
            <a:r>
              <a:rPr lang="de-DE" dirty="0" err="1"/>
              <a:t>zB</a:t>
            </a:r>
            <a:r>
              <a:rPr lang="de-DE" dirty="0"/>
              <a:t>. Für jeden Spieler ein eigenes)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Hand hat alle Karten des Spieler/Dealers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Funktionalität: einfache Auswertung der Karten eines Spielers/Dealers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Mögliche Erweiterung: Implementierung von Split -&gt; 2 Hände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Card besitzt Value und Farbe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9001AB5-1A5C-4D75-B799-841C2F04FB7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84426" y="2377040"/>
            <a:ext cx="4105848" cy="345805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FC8C6C-ACDA-4AB3-8A1F-D50331A9D7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3D086-94ED-4D8F-A1B4-E43E25BC89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38F3DC-4113-4FE7-8D93-77CED857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Deck &amp; Hand &amp; Card</a:t>
            </a:r>
          </a:p>
        </p:txBody>
      </p:sp>
    </p:spTree>
    <p:extLst>
      <p:ext uri="{BB962C8B-B14F-4D97-AF65-F5344CB8AC3E}">
        <p14:creationId xmlns:p14="http://schemas.microsoft.com/office/powerpoint/2010/main" val="116579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B7CA37A-7A2C-41B9-B688-25C8CC3A05A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Extra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Sinnvoll da Multiplayer über lokales Netzwerk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Spieler können miteinander kommunizieren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wenn andere Spieler beitreten oder das Spiel verlassen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D81C2EF-FD85-4A18-8F03-A0DBBCD700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2CB60E-E2AB-41CB-8A71-7BFD43B89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CE14CC-717B-4282-83BB-3662A9B1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 &amp; Message</a:t>
            </a:r>
          </a:p>
        </p:txBody>
      </p:sp>
      <p:pic>
        <p:nvPicPr>
          <p:cNvPr id="12" name="Inhaltsplatzhalter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4272838-579E-4B01-A5E4-4AD4895C3D24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860663" y="2677119"/>
            <a:ext cx="3753374" cy="2857899"/>
          </a:xfrm>
        </p:spPr>
      </p:pic>
    </p:spTree>
    <p:extLst>
      <p:ext uri="{BB962C8B-B14F-4D97-AF65-F5344CB8AC3E}">
        <p14:creationId xmlns:p14="http://schemas.microsoft.com/office/powerpoint/2010/main" val="112033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E523D49-BDC2-429A-8195-E6EC189B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BaseX</a:t>
            </a:r>
            <a:r>
              <a:rPr lang="de-DE" dirty="0"/>
              <a:t> als 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XQuery</a:t>
            </a:r>
            <a:r>
              <a:rPr lang="de-DE" dirty="0"/>
              <a:t> als funktionale Sprache die </a:t>
            </a:r>
            <a:r>
              <a:rPr lang="de-DE" dirty="0" err="1"/>
              <a:t>Queries</a:t>
            </a:r>
            <a:r>
              <a:rPr lang="de-DE" dirty="0"/>
              <a:t> auf XML Datenbanken ausführt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Zeichnet sich durch FLOWR-Ausdrücke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XQuery</a:t>
            </a:r>
            <a:r>
              <a:rPr lang="de-DE" dirty="0"/>
              <a:t> selbst kann nur von Datenbank lesen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Deswegen </a:t>
            </a:r>
            <a:r>
              <a:rPr lang="de-DE" dirty="0" err="1"/>
              <a:t>XQuery</a:t>
            </a:r>
            <a:r>
              <a:rPr lang="de-DE" dirty="0"/>
              <a:t> Update Facility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1772658-6DB8-4140-BDD4-05D879326A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5FC549-12A2-49EA-94CD-7CA8F667B8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D62AF3-48A3-446F-8E3B-3F9602C3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XQuery</a:t>
            </a:r>
            <a:r>
              <a:rPr lang="de-DE" dirty="0"/>
              <a:t> &amp; </a:t>
            </a:r>
            <a:r>
              <a:rPr lang="de-DE" dirty="0" err="1"/>
              <a:t>BaseX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55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BB6F26-3E11-437C-9364-6A158AE6774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0" y="2659310"/>
            <a:ext cx="4180911" cy="37902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doppelten </a:t>
            </a:r>
            <a:r>
              <a:rPr lang="de-DE" dirty="0" err="1"/>
              <a:t>replaces</a:t>
            </a:r>
            <a:r>
              <a:rPr lang="de-DE" dirty="0"/>
              <a:t> in einem </a:t>
            </a:r>
            <a:r>
              <a:rPr lang="de-DE" dirty="0" err="1"/>
              <a:t>return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Letzter </a:t>
            </a:r>
            <a:r>
              <a:rPr lang="de-DE" dirty="0" err="1"/>
              <a:t>spieler</a:t>
            </a:r>
            <a:r>
              <a:rPr lang="de-DE" dirty="0"/>
              <a:t> wählt </a:t>
            </a:r>
            <a:r>
              <a:rPr lang="de-DE" dirty="0" err="1"/>
              <a:t>hit</a:t>
            </a:r>
            <a:r>
              <a:rPr lang="de-DE" dirty="0"/>
              <a:t> und </a:t>
            </a:r>
            <a:r>
              <a:rPr lang="de-DE" dirty="0" err="1"/>
              <a:t>busted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Dealer zieht im selben Zug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Lösung: Dealer zieht bevor den Spielern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38FA5CA-A50F-4A7A-8D5A-E4755333CAE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659310"/>
            <a:ext cx="4184087" cy="37902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Updates von Elementen erst nach dem kompletten ausführen eines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in der 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Letzter Spieler </a:t>
            </a:r>
            <a:r>
              <a:rPr lang="de-DE" dirty="0" err="1"/>
              <a:t>doubled</a:t>
            </a:r>
            <a:r>
              <a:rPr lang="de-DE" dirty="0"/>
              <a:t> oder </a:t>
            </a:r>
            <a:r>
              <a:rPr lang="de-DE" dirty="0" err="1"/>
              <a:t>busted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Seine Hand noch nicht aktualisiert aber </a:t>
            </a:r>
            <a:r>
              <a:rPr lang="de-DE" dirty="0" err="1"/>
              <a:t>evaluate</a:t>
            </a:r>
            <a:r>
              <a:rPr lang="de-DE" dirty="0"/>
              <a:t> wird schon aufgerufen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Lösung: Beim Aufrufen von </a:t>
            </a:r>
            <a:r>
              <a:rPr lang="de-DE" dirty="0" err="1"/>
              <a:t>evaluate</a:t>
            </a:r>
            <a:r>
              <a:rPr lang="de-DE" dirty="0"/>
              <a:t> mitteilen was die letzte Aktion war und in </a:t>
            </a:r>
            <a:r>
              <a:rPr lang="de-DE" dirty="0" err="1"/>
              <a:t>evaluate</a:t>
            </a:r>
            <a:r>
              <a:rPr lang="de-DE" dirty="0"/>
              <a:t> beachten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BD56A1-3671-4214-B9B1-D1396FC17C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6C636A-F879-429E-9888-BCDD840DB93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329FADE-F83D-4549-B9ED-F031FFA9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XQuery</a:t>
            </a:r>
            <a:r>
              <a:rPr lang="de-DE" dirty="0"/>
              <a:t> Update Facility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7C34C0-8C57-46B9-A708-10ED106F9623}"/>
              </a:ext>
            </a:extLst>
          </p:cNvPr>
          <p:cNvSpPr txBox="1"/>
          <p:nvPr/>
        </p:nvSpPr>
        <p:spPr>
          <a:xfrm>
            <a:off x="595618" y="1652631"/>
            <a:ext cx="5958362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Ziel: angenehmes Spielgefühl mit wenig User </a:t>
            </a:r>
            <a:r>
              <a:rPr lang="de-DE" sz="1600" dirty="0" err="1">
                <a:latin typeface="+mn-lt"/>
              </a:rPr>
              <a:t>input</a:t>
            </a:r>
            <a:r>
              <a:rPr lang="de-DE" sz="1600" dirty="0">
                <a:latin typeface="+mn-lt"/>
              </a:rPr>
              <a:t> -&gt;</a:t>
            </a:r>
          </a:p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Bust</a:t>
            </a:r>
            <a:r>
              <a:rPr lang="de-DE" sz="1600" dirty="0">
                <a:latin typeface="+mn-lt"/>
              </a:rPr>
              <a:t> und Double beenden automatisch den Spielzug des Spielers</a:t>
            </a:r>
          </a:p>
        </p:txBody>
      </p:sp>
    </p:spTree>
    <p:extLst>
      <p:ext uri="{BB962C8B-B14F-4D97-AF65-F5344CB8AC3E}">
        <p14:creationId xmlns:p14="http://schemas.microsoft.com/office/powerpoint/2010/main" val="388841601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10</TotalTime>
  <Words>536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Komponente Model</vt:lpstr>
      <vt:lpstr>UML Klassendiagram</vt:lpstr>
      <vt:lpstr>Game Class</vt:lpstr>
      <vt:lpstr>Usr &amp; Player &amp; Dealer</vt:lpstr>
      <vt:lpstr>Usr &amp; Player &amp; Dealer</vt:lpstr>
      <vt:lpstr>Deck &amp; Hand &amp; Card</vt:lpstr>
      <vt:lpstr>Chat &amp; Message</vt:lpstr>
      <vt:lpstr>XQuery &amp; BaseX</vt:lpstr>
      <vt:lpstr>XQuery Update Facility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Kar</dc:creator>
  <cp:lastModifiedBy>ga87leh</cp:lastModifiedBy>
  <cp:revision>26</cp:revision>
  <cp:lastPrinted>2015-07-30T14:04:45Z</cp:lastPrinted>
  <dcterms:created xsi:type="dcterms:W3CDTF">2019-07-28T16:14:54Z</dcterms:created>
  <dcterms:modified xsi:type="dcterms:W3CDTF">2019-08-14T07:27:05Z</dcterms:modified>
</cp:coreProperties>
</file>