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399" r:id="rId8"/>
    <p:sldId id="407" r:id="rId9"/>
    <p:sldId id="400" r:id="rId10"/>
    <p:sldId id="403" r:id="rId11"/>
    <p:sldId id="404" r:id="rId12"/>
    <p:sldId id="405" r:id="rId13"/>
    <p:sldId id="406" r:id="rId14"/>
    <p:sldId id="397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4" autoAdjust="0"/>
    <p:restoredTop sz="88272" autoAdjust="0"/>
  </p:normalViewPr>
  <p:slideViewPr>
    <p:cSldViewPr snapToGrid="0">
      <p:cViewPr varScale="1">
        <p:scale>
          <a:sx n="160" d="100"/>
          <a:sy n="160" d="100"/>
        </p:scale>
        <p:origin x="2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9D31E-FC09-0949-89EA-1D398AF1B011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9077D-7471-EA4D-A9CC-E916988E4A32}">
      <dgm:prSet phldrT="[Text]"/>
      <dgm:spPr/>
      <dgm:t>
        <a:bodyPr/>
        <a:lstStyle/>
        <a:p>
          <a:r>
            <a:rPr lang="de-DE" noProof="0" dirty="0"/>
            <a:t>Einsätze</a:t>
          </a:r>
          <a:r>
            <a:rPr lang="de-DE" dirty="0"/>
            <a:t> platzieren</a:t>
          </a:r>
        </a:p>
      </dgm:t>
    </dgm:pt>
    <dgm:pt modelId="{2F1122B5-C76F-EC41-A9DE-9E08BABCFB4D}" type="parTrans" cxnId="{4E1FCAB9-8317-024E-8810-153963738520}">
      <dgm:prSet/>
      <dgm:spPr/>
      <dgm:t>
        <a:bodyPr/>
        <a:lstStyle/>
        <a:p>
          <a:endParaRPr lang="en-US"/>
        </a:p>
      </dgm:t>
    </dgm:pt>
    <dgm:pt modelId="{784FA81E-DD4E-A544-BA27-2EB861813AE0}" type="sibTrans" cxnId="{4E1FCAB9-8317-024E-8810-153963738520}">
      <dgm:prSet/>
      <dgm:spPr/>
      <dgm:t>
        <a:bodyPr/>
        <a:lstStyle/>
        <a:p>
          <a:endParaRPr lang="en-US"/>
        </a:p>
      </dgm:t>
    </dgm:pt>
    <dgm:pt modelId="{BEC1E8C5-813B-394D-92F8-6FDF9C96F6B0}">
      <dgm:prSet phldrT="[Text]"/>
      <dgm:spPr/>
      <dgm:t>
        <a:bodyPr/>
        <a:lstStyle/>
        <a:p>
          <a:r>
            <a:rPr lang="de-DE" noProof="0" dirty="0"/>
            <a:t>Keine</a:t>
          </a:r>
          <a:r>
            <a:rPr lang="de-DE" dirty="0"/>
            <a:t> Limits</a:t>
          </a:r>
        </a:p>
      </dgm:t>
    </dgm:pt>
    <dgm:pt modelId="{41DEBC39-26CF-6845-B245-A47D3500523D}" type="parTrans" cxnId="{79BC57FF-3820-0643-AE49-B3E4BEE69710}">
      <dgm:prSet/>
      <dgm:spPr/>
      <dgm:t>
        <a:bodyPr/>
        <a:lstStyle/>
        <a:p>
          <a:endParaRPr lang="en-US"/>
        </a:p>
      </dgm:t>
    </dgm:pt>
    <dgm:pt modelId="{F37C128B-2588-364B-A316-1FA7B8B8DA52}" type="sibTrans" cxnId="{79BC57FF-3820-0643-AE49-B3E4BEE69710}">
      <dgm:prSet/>
      <dgm:spPr/>
      <dgm:t>
        <a:bodyPr/>
        <a:lstStyle/>
        <a:p>
          <a:endParaRPr lang="en-US"/>
        </a:p>
      </dgm:t>
    </dgm:pt>
    <dgm:pt modelId="{678CDC1C-3191-CD45-9352-77DE7B63A316}">
      <dgm:prSet phldrT="[Text]"/>
      <dgm:spPr/>
      <dgm:t>
        <a:bodyPr/>
        <a:lstStyle/>
        <a:p>
          <a:r>
            <a:rPr lang="en-US"/>
            <a:t>Playing</a:t>
          </a:r>
        </a:p>
      </dgm:t>
    </dgm:pt>
    <dgm:pt modelId="{FBB1411F-6862-1541-AE4B-684A688480F1}" type="parTrans" cxnId="{ECA950C0-86FD-A74B-B9E7-BCB76B49B39D}">
      <dgm:prSet/>
      <dgm:spPr/>
      <dgm:t>
        <a:bodyPr/>
        <a:lstStyle/>
        <a:p>
          <a:endParaRPr lang="en-US"/>
        </a:p>
      </dgm:t>
    </dgm:pt>
    <dgm:pt modelId="{FBEEE7C7-784C-5B4F-BBF0-2DC58A9A5032}" type="sibTrans" cxnId="{ECA950C0-86FD-A74B-B9E7-BCB76B49B39D}">
      <dgm:prSet/>
      <dgm:spPr/>
      <dgm:t>
        <a:bodyPr/>
        <a:lstStyle/>
        <a:p>
          <a:endParaRPr lang="en-US"/>
        </a:p>
      </dgm:t>
    </dgm:pt>
    <dgm:pt modelId="{49A137DE-CF38-8E4E-AE34-A548CF031186}">
      <dgm:prSet phldrT="[Text]"/>
      <dgm:spPr/>
      <dgm:t>
        <a:bodyPr/>
        <a:lstStyle/>
        <a:p>
          <a:r>
            <a:rPr lang="de-DE" noProof="0" dirty="0"/>
            <a:t>Karten verteilen</a:t>
          </a:r>
        </a:p>
      </dgm:t>
    </dgm:pt>
    <dgm:pt modelId="{EB4D8B6C-ED94-FD44-AFAD-104587872D63}" type="parTrans" cxnId="{12CF8169-10D2-F444-8AD3-C2A7050554FD}">
      <dgm:prSet/>
      <dgm:spPr/>
      <dgm:t>
        <a:bodyPr/>
        <a:lstStyle/>
        <a:p>
          <a:endParaRPr lang="en-US"/>
        </a:p>
      </dgm:t>
    </dgm:pt>
    <dgm:pt modelId="{EA191CB1-63AA-A641-9004-1350710A9757}" type="sibTrans" cxnId="{12CF8169-10D2-F444-8AD3-C2A7050554FD}">
      <dgm:prSet/>
      <dgm:spPr/>
      <dgm:t>
        <a:bodyPr/>
        <a:lstStyle/>
        <a:p>
          <a:endParaRPr lang="en-US"/>
        </a:p>
      </dgm:t>
    </dgm:pt>
    <dgm:pt modelId="{032376C9-FA7C-1048-96BD-281E1F7872BF}">
      <dgm:prSet phldrT="[Text]"/>
      <dgm:spPr/>
      <dgm:t>
        <a:bodyPr/>
        <a:lstStyle/>
        <a:p>
          <a:r>
            <a:rPr lang="de-DE" noProof="0" dirty="0"/>
            <a:t>Aktionen tätigen</a:t>
          </a:r>
        </a:p>
      </dgm:t>
    </dgm:pt>
    <dgm:pt modelId="{0282EBDC-FD68-FD41-B684-2371DC095AF7}" type="parTrans" cxnId="{3F540242-19BD-EE4E-98A4-7B5F6650D275}">
      <dgm:prSet/>
      <dgm:spPr/>
      <dgm:t>
        <a:bodyPr/>
        <a:lstStyle/>
        <a:p>
          <a:endParaRPr lang="en-US"/>
        </a:p>
      </dgm:t>
    </dgm:pt>
    <dgm:pt modelId="{BF7ECAFB-2F9D-914A-BB14-1F1252AB4961}" type="sibTrans" cxnId="{3F540242-19BD-EE4E-98A4-7B5F6650D275}">
      <dgm:prSet/>
      <dgm:spPr/>
      <dgm:t>
        <a:bodyPr/>
        <a:lstStyle/>
        <a:p>
          <a:endParaRPr lang="en-US"/>
        </a:p>
      </dgm:t>
    </dgm:pt>
    <dgm:pt modelId="{BE0CD5DF-2F6A-5F40-AB92-1EEAC0AE08DF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040626D-B8FC-6140-A5CE-E5C6F3A6A68C}" type="parTrans" cxnId="{DFE91C26-1071-5A4F-B38F-9942E37A81BC}">
      <dgm:prSet/>
      <dgm:spPr/>
      <dgm:t>
        <a:bodyPr/>
        <a:lstStyle/>
        <a:p>
          <a:endParaRPr lang="en-US"/>
        </a:p>
      </dgm:t>
    </dgm:pt>
    <dgm:pt modelId="{D074D8F7-0F50-D447-AD56-0D16EFCDCC3A}" type="sibTrans" cxnId="{DFE91C26-1071-5A4F-B38F-9942E37A81BC}">
      <dgm:prSet/>
      <dgm:spPr/>
      <dgm:t>
        <a:bodyPr/>
        <a:lstStyle/>
        <a:p>
          <a:endParaRPr lang="en-US"/>
        </a:p>
      </dgm:t>
    </dgm:pt>
    <dgm:pt modelId="{2F6DAD6B-7F61-3542-B50A-140E11E1A2D5}">
      <dgm:prSet phldrT="[Text]"/>
      <dgm:spPr/>
      <dgm:t>
        <a:bodyPr/>
        <a:lstStyle/>
        <a:p>
          <a:r>
            <a:rPr lang="de-DE" noProof="0" dirty="0"/>
            <a:t>Gewinnauszahlung</a:t>
          </a:r>
        </a:p>
      </dgm:t>
    </dgm:pt>
    <dgm:pt modelId="{80C03893-2217-C44E-9D94-EEA6F77D5883}" type="parTrans" cxnId="{5C1771BA-D48F-B64C-B83A-207ABE7F7422}">
      <dgm:prSet/>
      <dgm:spPr/>
      <dgm:t>
        <a:bodyPr/>
        <a:lstStyle/>
        <a:p>
          <a:endParaRPr lang="en-US"/>
        </a:p>
      </dgm:t>
    </dgm:pt>
    <dgm:pt modelId="{51459D41-47A7-5440-A0E3-D8643B2BF7A7}" type="sibTrans" cxnId="{5C1771BA-D48F-B64C-B83A-207ABE7F7422}">
      <dgm:prSet/>
      <dgm:spPr/>
      <dgm:t>
        <a:bodyPr/>
        <a:lstStyle/>
        <a:p>
          <a:endParaRPr lang="en-US"/>
        </a:p>
      </dgm:t>
    </dgm:pt>
    <dgm:pt modelId="{7B327F93-4FFD-3948-94FB-E480E7B70559}">
      <dgm:prSet phldrT="[Text]"/>
      <dgm:spPr/>
      <dgm:t>
        <a:bodyPr/>
        <a:lstStyle/>
        <a:p>
          <a:r>
            <a:rPr lang="en-US" dirty="0"/>
            <a:t>Betting</a:t>
          </a:r>
        </a:p>
      </dgm:t>
    </dgm:pt>
    <dgm:pt modelId="{AB4678CD-386C-8B4A-9150-3B628CA00D32}" type="sibTrans" cxnId="{8B8AF584-94D4-A14F-B68B-ABBA8672EFD2}">
      <dgm:prSet/>
      <dgm:spPr/>
      <dgm:t>
        <a:bodyPr/>
        <a:lstStyle/>
        <a:p>
          <a:endParaRPr lang="en-US"/>
        </a:p>
      </dgm:t>
    </dgm:pt>
    <dgm:pt modelId="{EBFC0530-1963-9045-A252-4772A322C1B2}" type="parTrans" cxnId="{8B8AF584-94D4-A14F-B68B-ABBA8672EFD2}">
      <dgm:prSet/>
      <dgm:spPr/>
      <dgm:t>
        <a:bodyPr/>
        <a:lstStyle/>
        <a:p>
          <a:endParaRPr lang="en-US"/>
        </a:p>
      </dgm:t>
    </dgm:pt>
    <dgm:pt modelId="{D390AE1C-29ED-9E4D-BB9C-CF93637CF1ED}" type="pres">
      <dgm:prSet presAssocID="{16A9D31E-FC09-0949-89EA-1D398AF1B011}" presName="theList" presStyleCnt="0">
        <dgm:presLayoutVars>
          <dgm:dir/>
          <dgm:animLvl val="lvl"/>
          <dgm:resizeHandles val="exact"/>
        </dgm:presLayoutVars>
      </dgm:prSet>
      <dgm:spPr/>
    </dgm:pt>
    <dgm:pt modelId="{77E9FE05-7C19-0840-AEA8-F1FA4D068785}" type="pres">
      <dgm:prSet presAssocID="{7B327F93-4FFD-3948-94FB-E480E7B70559}" presName="compNode" presStyleCnt="0"/>
      <dgm:spPr/>
    </dgm:pt>
    <dgm:pt modelId="{246CDEAF-87A4-B146-8CBD-5E96F31E3D21}" type="pres">
      <dgm:prSet presAssocID="{7B327F93-4FFD-3948-94FB-E480E7B70559}" presName="noGeometry" presStyleCnt="0"/>
      <dgm:spPr/>
    </dgm:pt>
    <dgm:pt modelId="{A7649E00-B8F0-AA4B-9E0A-1488403FEB1D}" type="pres">
      <dgm:prSet presAssocID="{7B327F93-4FFD-3948-94FB-E480E7B70559}" presName="childTextVisible" presStyleLbl="bgAccFollowNode1" presStyleIdx="0" presStyleCnt="3">
        <dgm:presLayoutVars>
          <dgm:bulletEnabled val="1"/>
        </dgm:presLayoutVars>
      </dgm:prSet>
      <dgm:spPr/>
    </dgm:pt>
    <dgm:pt modelId="{13CB3CB0-20DC-6647-AA69-EB6D62D18EB0}" type="pres">
      <dgm:prSet presAssocID="{7B327F93-4FFD-3948-94FB-E480E7B70559}" presName="childTextHidden" presStyleLbl="bgAccFollowNode1" presStyleIdx="0" presStyleCnt="3"/>
      <dgm:spPr/>
    </dgm:pt>
    <dgm:pt modelId="{CC61B864-8E07-7D4E-887B-23EC2C278843}" type="pres">
      <dgm:prSet presAssocID="{7B327F93-4FFD-3948-94FB-E480E7B705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5478604-B8E9-D24B-A734-9D8DAD5CDA09}" type="pres">
      <dgm:prSet presAssocID="{7B327F93-4FFD-3948-94FB-E480E7B70559}" presName="aSpace" presStyleCnt="0"/>
      <dgm:spPr/>
    </dgm:pt>
    <dgm:pt modelId="{B797EAD0-6AD4-9846-B9DA-2F6893DB49F6}" type="pres">
      <dgm:prSet presAssocID="{678CDC1C-3191-CD45-9352-77DE7B63A316}" presName="compNode" presStyleCnt="0"/>
      <dgm:spPr/>
    </dgm:pt>
    <dgm:pt modelId="{E52A7610-394D-D842-9CE3-24C31BB42C8D}" type="pres">
      <dgm:prSet presAssocID="{678CDC1C-3191-CD45-9352-77DE7B63A316}" presName="noGeometry" presStyleCnt="0"/>
      <dgm:spPr/>
    </dgm:pt>
    <dgm:pt modelId="{DC03CEF9-4D7B-D140-8B81-F2190B4FF2ED}" type="pres">
      <dgm:prSet presAssocID="{678CDC1C-3191-CD45-9352-77DE7B63A316}" presName="childTextVisible" presStyleLbl="bgAccFollowNode1" presStyleIdx="1" presStyleCnt="3">
        <dgm:presLayoutVars>
          <dgm:bulletEnabled val="1"/>
        </dgm:presLayoutVars>
      </dgm:prSet>
      <dgm:spPr/>
    </dgm:pt>
    <dgm:pt modelId="{2CED71BF-DA59-904C-8CE3-778F507CBAA5}" type="pres">
      <dgm:prSet presAssocID="{678CDC1C-3191-CD45-9352-77DE7B63A316}" presName="childTextHidden" presStyleLbl="bgAccFollowNode1" presStyleIdx="1" presStyleCnt="3"/>
      <dgm:spPr/>
    </dgm:pt>
    <dgm:pt modelId="{3BF5E2E5-BCCB-F047-8EC0-76058FF50426}" type="pres">
      <dgm:prSet presAssocID="{678CDC1C-3191-CD45-9352-77DE7B63A3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5EF4B25-A53D-DA4B-A622-4866210FA286}" type="pres">
      <dgm:prSet presAssocID="{678CDC1C-3191-CD45-9352-77DE7B63A316}" presName="aSpace" presStyleCnt="0"/>
      <dgm:spPr/>
    </dgm:pt>
    <dgm:pt modelId="{29904594-E612-C643-813D-32659462D952}" type="pres">
      <dgm:prSet presAssocID="{BE0CD5DF-2F6A-5F40-AB92-1EEAC0AE08DF}" presName="compNode" presStyleCnt="0"/>
      <dgm:spPr/>
    </dgm:pt>
    <dgm:pt modelId="{8845DC88-58C9-C64B-A51F-EB957B676AD1}" type="pres">
      <dgm:prSet presAssocID="{BE0CD5DF-2F6A-5F40-AB92-1EEAC0AE08DF}" presName="noGeometry" presStyleCnt="0"/>
      <dgm:spPr/>
    </dgm:pt>
    <dgm:pt modelId="{03EFCDCF-303A-AF4C-836B-890F141DF3E7}" type="pres">
      <dgm:prSet presAssocID="{BE0CD5DF-2F6A-5F40-AB92-1EEAC0AE08DF}" presName="childTextVisible" presStyleLbl="bgAccFollowNode1" presStyleIdx="2" presStyleCnt="3">
        <dgm:presLayoutVars>
          <dgm:bulletEnabled val="1"/>
        </dgm:presLayoutVars>
      </dgm:prSet>
      <dgm:spPr/>
    </dgm:pt>
    <dgm:pt modelId="{3E7148B4-67B6-F142-A766-8B1C6272C497}" type="pres">
      <dgm:prSet presAssocID="{BE0CD5DF-2F6A-5F40-AB92-1EEAC0AE08DF}" presName="childTextHidden" presStyleLbl="bgAccFollowNode1" presStyleIdx="2" presStyleCnt="3"/>
      <dgm:spPr/>
    </dgm:pt>
    <dgm:pt modelId="{0DCE2B2C-4CF1-9F4F-A64A-1166845FC896}" type="pres">
      <dgm:prSet presAssocID="{BE0CD5DF-2F6A-5F40-AB92-1EEAC0AE08D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C187410-19D4-E64C-9207-A81C1FD8082C}" type="presOf" srcId="{BE0CD5DF-2F6A-5F40-AB92-1EEAC0AE08DF}" destId="{0DCE2B2C-4CF1-9F4F-A64A-1166845FC896}" srcOrd="0" destOrd="0" presId="urn:microsoft.com/office/officeart/2005/8/layout/hProcess6"/>
    <dgm:cxn modelId="{8C242723-A2A3-2D48-B16C-662534DB316B}" type="presOf" srcId="{032376C9-FA7C-1048-96BD-281E1F7872BF}" destId="{DC03CEF9-4D7B-D140-8B81-F2190B4FF2ED}" srcOrd="0" destOrd="1" presId="urn:microsoft.com/office/officeart/2005/8/layout/hProcess6"/>
    <dgm:cxn modelId="{46D11D24-4B0C-6545-81D6-9C5FE8BC62ED}" type="presOf" srcId="{2909077D-7471-EA4D-A9CC-E916988E4A32}" destId="{A7649E00-B8F0-AA4B-9E0A-1488403FEB1D}" srcOrd="0" destOrd="0" presId="urn:microsoft.com/office/officeart/2005/8/layout/hProcess6"/>
    <dgm:cxn modelId="{DFE91C26-1071-5A4F-B38F-9942E37A81BC}" srcId="{16A9D31E-FC09-0949-89EA-1D398AF1B011}" destId="{BE0CD5DF-2F6A-5F40-AB92-1EEAC0AE08DF}" srcOrd="2" destOrd="0" parTransId="{7040626D-B8FC-6140-A5CE-E5C6F3A6A68C}" sibTransId="{D074D8F7-0F50-D447-AD56-0D16EFCDCC3A}"/>
    <dgm:cxn modelId="{E4826135-04F5-F541-9F1F-5E2C37A5E167}" type="presOf" srcId="{16A9D31E-FC09-0949-89EA-1D398AF1B011}" destId="{D390AE1C-29ED-9E4D-BB9C-CF93637CF1ED}" srcOrd="0" destOrd="0" presId="urn:microsoft.com/office/officeart/2005/8/layout/hProcess6"/>
    <dgm:cxn modelId="{C9ECFA38-994E-4C41-B418-C80F49E736FC}" type="presOf" srcId="{7B327F93-4FFD-3948-94FB-E480E7B70559}" destId="{CC61B864-8E07-7D4E-887B-23EC2C278843}" srcOrd="0" destOrd="0" presId="urn:microsoft.com/office/officeart/2005/8/layout/hProcess6"/>
    <dgm:cxn modelId="{3F540242-19BD-EE4E-98A4-7B5F6650D275}" srcId="{678CDC1C-3191-CD45-9352-77DE7B63A316}" destId="{032376C9-FA7C-1048-96BD-281E1F7872BF}" srcOrd="1" destOrd="0" parTransId="{0282EBDC-FD68-FD41-B684-2371DC095AF7}" sibTransId="{BF7ECAFB-2F9D-914A-BB14-1F1252AB4961}"/>
    <dgm:cxn modelId="{1C0B9E4A-C21E-C04B-BA49-9D7A7F6B21B7}" type="presOf" srcId="{49A137DE-CF38-8E4E-AE34-A548CF031186}" destId="{DC03CEF9-4D7B-D140-8B81-F2190B4FF2ED}" srcOrd="0" destOrd="0" presId="urn:microsoft.com/office/officeart/2005/8/layout/hProcess6"/>
    <dgm:cxn modelId="{EEDF485F-6939-B144-860F-D4FAF5D4815B}" type="presOf" srcId="{2909077D-7471-EA4D-A9CC-E916988E4A32}" destId="{13CB3CB0-20DC-6647-AA69-EB6D62D18EB0}" srcOrd="1" destOrd="0" presId="urn:microsoft.com/office/officeart/2005/8/layout/hProcess6"/>
    <dgm:cxn modelId="{12CF8169-10D2-F444-8AD3-C2A7050554FD}" srcId="{678CDC1C-3191-CD45-9352-77DE7B63A316}" destId="{49A137DE-CF38-8E4E-AE34-A548CF031186}" srcOrd="0" destOrd="0" parTransId="{EB4D8B6C-ED94-FD44-AFAD-104587872D63}" sibTransId="{EA191CB1-63AA-A641-9004-1350710A9757}"/>
    <dgm:cxn modelId="{8B8AF584-94D4-A14F-B68B-ABBA8672EFD2}" srcId="{16A9D31E-FC09-0949-89EA-1D398AF1B011}" destId="{7B327F93-4FFD-3948-94FB-E480E7B70559}" srcOrd="0" destOrd="0" parTransId="{EBFC0530-1963-9045-A252-4772A322C1B2}" sibTransId="{AB4678CD-386C-8B4A-9150-3B628CA00D32}"/>
    <dgm:cxn modelId="{9115C18A-857D-F046-8959-77F592778BBD}" type="presOf" srcId="{2F6DAD6B-7F61-3542-B50A-140E11E1A2D5}" destId="{03EFCDCF-303A-AF4C-836B-890F141DF3E7}" srcOrd="0" destOrd="0" presId="urn:microsoft.com/office/officeart/2005/8/layout/hProcess6"/>
    <dgm:cxn modelId="{0162EA95-F0BA-8A45-8F6A-78D75F7E5298}" type="presOf" srcId="{BEC1E8C5-813B-394D-92F8-6FDF9C96F6B0}" destId="{A7649E00-B8F0-AA4B-9E0A-1488403FEB1D}" srcOrd="0" destOrd="1" presId="urn:microsoft.com/office/officeart/2005/8/layout/hProcess6"/>
    <dgm:cxn modelId="{3EA0BBA8-6456-8E47-829B-214CF600B536}" type="presOf" srcId="{2F6DAD6B-7F61-3542-B50A-140E11E1A2D5}" destId="{3E7148B4-67B6-F142-A766-8B1C6272C497}" srcOrd="1" destOrd="0" presId="urn:microsoft.com/office/officeart/2005/8/layout/hProcess6"/>
    <dgm:cxn modelId="{D5EF22AB-63DD-064F-B044-95A9A5C60D88}" type="presOf" srcId="{678CDC1C-3191-CD45-9352-77DE7B63A316}" destId="{3BF5E2E5-BCCB-F047-8EC0-76058FF50426}" srcOrd="0" destOrd="0" presId="urn:microsoft.com/office/officeart/2005/8/layout/hProcess6"/>
    <dgm:cxn modelId="{4E1FCAB9-8317-024E-8810-153963738520}" srcId="{7B327F93-4FFD-3948-94FB-E480E7B70559}" destId="{2909077D-7471-EA4D-A9CC-E916988E4A32}" srcOrd="0" destOrd="0" parTransId="{2F1122B5-C76F-EC41-A9DE-9E08BABCFB4D}" sibTransId="{784FA81E-DD4E-A544-BA27-2EB861813AE0}"/>
    <dgm:cxn modelId="{5C1771BA-D48F-B64C-B83A-207ABE7F7422}" srcId="{BE0CD5DF-2F6A-5F40-AB92-1EEAC0AE08DF}" destId="{2F6DAD6B-7F61-3542-B50A-140E11E1A2D5}" srcOrd="0" destOrd="0" parTransId="{80C03893-2217-C44E-9D94-EEA6F77D5883}" sibTransId="{51459D41-47A7-5440-A0E3-D8643B2BF7A7}"/>
    <dgm:cxn modelId="{ECA950C0-86FD-A74B-B9E7-BCB76B49B39D}" srcId="{16A9D31E-FC09-0949-89EA-1D398AF1B011}" destId="{678CDC1C-3191-CD45-9352-77DE7B63A316}" srcOrd="1" destOrd="0" parTransId="{FBB1411F-6862-1541-AE4B-684A688480F1}" sibTransId="{FBEEE7C7-784C-5B4F-BBF0-2DC58A9A5032}"/>
    <dgm:cxn modelId="{CFA6ECEF-CCB1-C040-ADFF-8A13956E5264}" type="presOf" srcId="{032376C9-FA7C-1048-96BD-281E1F7872BF}" destId="{2CED71BF-DA59-904C-8CE3-778F507CBAA5}" srcOrd="1" destOrd="1" presId="urn:microsoft.com/office/officeart/2005/8/layout/hProcess6"/>
    <dgm:cxn modelId="{A6A752F5-38FC-0144-897C-837AE1EC38ED}" type="presOf" srcId="{49A137DE-CF38-8E4E-AE34-A548CF031186}" destId="{2CED71BF-DA59-904C-8CE3-778F507CBAA5}" srcOrd="1" destOrd="0" presId="urn:microsoft.com/office/officeart/2005/8/layout/hProcess6"/>
    <dgm:cxn modelId="{3886C4F5-1CB0-E640-AAEE-96407792173F}" type="presOf" srcId="{BEC1E8C5-813B-394D-92F8-6FDF9C96F6B0}" destId="{13CB3CB0-20DC-6647-AA69-EB6D62D18EB0}" srcOrd="1" destOrd="1" presId="urn:microsoft.com/office/officeart/2005/8/layout/hProcess6"/>
    <dgm:cxn modelId="{79BC57FF-3820-0643-AE49-B3E4BEE69710}" srcId="{7B327F93-4FFD-3948-94FB-E480E7B70559}" destId="{BEC1E8C5-813B-394D-92F8-6FDF9C96F6B0}" srcOrd="1" destOrd="0" parTransId="{41DEBC39-26CF-6845-B245-A47D3500523D}" sibTransId="{F37C128B-2588-364B-A316-1FA7B8B8DA52}"/>
    <dgm:cxn modelId="{EFFC365B-F97F-864F-B9E6-1F062052F14A}" type="presParOf" srcId="{D390AE1C-29ED-9E4D-BB9C-CF93637CF1ED}" destId="{77E9FE05-7C19-0840-AEA8-F1FA4D068785}" srcOrd="0" destOrd="0" presId="urn:microsoft.com/office/officeart/2005/8/layout/hProcess6"/>
    <dgm:cxn modelId="{62CB2947-663A-4A42-AB1E-1637B3BEC202}" type="presParOf" srcId="{77E9FE05-7C19-0840-AEA8-F1FA4D068785}" destId="{246CDEAF-87A4-B146-8CBD-5E96F31E3D21}" srcOrd="0" destOrd="0" presId="urn:microsoft.com/office/officeart/2005/8/layout/hProcess6"/>
    <dgm:cxn modelId="{9A69951A-ECC6-1440-A23A-1F86A7AF60AC}" type="presParOf" srcId="{77E9FE05-7C19-0840-AEA8-F1FA4D068785}" destId="{A7649E00-B8F0-AA4B-9E0A-1488403FEB1D}" srcOrd="1" destOrd="0" presId="urn:microsoft.com/office/officeart/2005/8/layout/hProcess6"/>
    <dgm:cxn modelId="{FE5828B4-492D-424F-B21A-872430D8CA45}" type="presParOf" srcId="{77E9FE05-7C19-0840-AEA8-F1FA4D068785}" destId="{13CB3CB0-20DC-6647-AA69-EB6D62D18EB0}" srcOrd="2" destOrd="0" presId="urn:microsoft.com/office/officeart/2005/8/layout/hProcess6"/>
    <dgm:cxn modelId="{C044FC08-CFDD-B54A-BEB8-A7F58A437291}" type="presParOf" srcId="{77E9FE05-7C19-0840-AEA8-F1FA4D068785}" destId="{CC61B864-8E07-7D4E-887B-23EC2C278843}" srcOrd="3" destOrd="0" presId="urn:microsoft.com/office/officeart/2005/8/layout/hProcess6"/>
    <dgm:cxn modelId="{35A9950A-9563-C643-B93A-078921F6152A}" type="presParOf" srcId="{D390AE1C-29ED-9E4D-BB9C-CF93637CF1ED}" destId="{D5478604-B8E9-D24B-A734-9D8DAD5CDA09}" srcOrd="1" destOrd="0" presId="urn:microsoft.com/office/officeart/2005/8/layout/hProcess6"/>
    <dgm:cxn modelId="{A2FD78B9-BBDF-E749-B9CB-0FA2E5F50F34}" type="presParOf" srcId="{D390AE1C-29ED-9E4D-BB9C-CF93637CF1ED}" destId="{B797EAD0-6AD4-9846-B9DA-2F6893DB49F6}" srcOrd="2" destOrd="0" presId="urn:microsoft.com/office/officeart/2005/8/layout/hProcess6"/>
    <dgm:cxn modelId="{882145A4-C663-4646-8066-F77E7D6DDE18}" type="presParOf" srcId="{B797EAD0-6AD4-9846-B9DA-2F6893DB49F6}" destId="{E52A7610-394D-D842-9CE3-24C31BB42C8D}" srcOrd="0" destOrd="0" presId="urn:microsoft.com/office/officeart/2005/8/layout/hProcess6"/>
    <dgm:cxn modelId="{F3D7E984-7A5B-EC4D-B3AF-600043BDFB3F}" type="presParOf" srcId="{B797EAD0-6AD4-9846-B9DA-2F6893DB49F6}" destId="{DC03CEF9-4D7B-D140-8B81-F2190B4FF2ED}" srcOrd="1" destOrd="0" presId="urn:microsoft.com/office/officeart/2005/8/layout/hProcess6"/>
    <dgm:cxn modelId="{5B8B4E01-DE41-2649-B5FF-9D459AFF85D4}" type="presParOf" srcId="{B797EAD0-6AD4-9846-B9DA-2F6893DB49F6}" destId="{2CED71BF-DA59-904C-8CE3-778F507CBAA5}" srcOrd="2" destOrd="0" presId="urn:microsoft.com/office/officeart/2005/8/layout/hProcess6"/>
    <dgm:cxn modelId="{A7714E7B-86DF-AD4E-BE38-8434C29F2069}" type="presParOf" srcId="{B797EAD0-6AD4-9846-B9DA-2F6893DB49F6}" destId="{3BF5E2E5-BCCB-F047-8EC0-76058FF50426}" srcOrd="3" destOrd="0" presId="urn:microsoft.com/office/officeart/2005/8/layout/hProcess6"/>
    <dgm:cxn modelId="{C5FDB84B-5C3C-D249-9A2B-5F541C4D6732}" type="presParOf" srcId="{D390AE1C-29ED-9E4D-BB9C-CF93637CF1ED}" destId="{B5EF4B25-A53D-DA4B-A622-4866210FA286}" srcOrd="3" destOrd="0" presId="urn:microsoft.com/office/officeart/2005/8/layout/hProcess6"/>
    <dgm:cxn modelId="{7F83DF85-58A9-2043-B88D-C1ACD623B215}" type="presParOf" srcId="{D390AE1C-29ED-9E4D-BB9C-CF93637CF1ED}" destId="{29904594-E612-C643-813D-32659462D952}" srcOrd="4" destOrd="0" presId="urn:microsoft.com/office/officeart/2005/8/layout/hProcess6"/>
    <dgm:cxn modelId="{652092FF-732D-284C-B57D-A489BAF4645E}" type="presParOf" srcId="{29904594-E612-C643-813D-32659462D952}" destId="{8845DC88-58C9-C64B-A51F-EB957B676AD1}" srcOrd="0" destOrd="0" presId="urn:microsoft.com/office/officeart/2005/8/layout/hProcess6"/>
    <dgm:cxn modelId="{95FB43DA-F2E0-1140-A8CA-C8D7F09120BB}" type="presParOf" srcId="{29904594-E612-C643-813D-32659462D952}" destId="{03EFCDCF-303A-AF4C-836B-890F141DF3E7}" srcOrd="1" destOrd="0" presId="urn:microsoft.com/office/officeart/2005/8/layout/hProcess6"/>
    <dgm:cxn modelId="{1BC6D2C0-8E1B-CA4B-9B9B-B09BEE0AEB61}" type="presParOf" srcId="{29904594-E612-C643-813D-32659462D952}" destId="{3E7148B4-67B6-F142-A766-8B1C6272C497}" srcOrd="2" destOrd="0" presId="urn:microsoft.com/office/officeart/2005/8/layout/hProcess6"/>
    <dgm:cxn modelId="{5FCA135E-EFC0-7C49-AFCE-4CE97D628267}" type="presParOf" srcId="{29904594-E612-C643-813D-32659462D952}" destId="{0DCE2B2C-4CF1-9F4F-A64A-1166845FC8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9E00-B8F0-AA4B-9E0A-1488403FEB1D}">
      <dsp:nvSpPr>
        <dsp:cNvPr id="0" name=""/>
        <dsp:cNvSpPr/>
      </dsp:nvSpPr>
      <dsp:spPr>
        <a:xfrm>
          <a:off x="552586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Einsätze</a:t>
          </a:r>
          <a:r>
            <a:rPr lang="de-DE" sz="900" kern="1200" dirty="0"/>
            <a:t> platzieren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Keine</a:t>
          </a:r>
          <a:r>
            <a:rPr lang="de-DE" sz="900" kern="1200" dirty="0"/>
            <a:t> Limits</a:t>
          </a:r>
        </a:p>
      </dsp:txBody>
      <dsp:txXfrm>
        <a:off x="1101018" y="1678342"/>
        <a:ext cx="1069441" cy="1342315"/>
      </dsp:txXfrm>
    </dsp:sp>
    <dsp:sp modelId="{CC61B864-8E07-7D4E-887B-23EC2C278843}">
      <dsp:nvSpPr>
        <dsp:cNvPr id="0" name=""/>
        <dsp:cNvSpPr/>
      </dsp:nvSpPr>
      <dsp:spPr>
        <a:xfrm>
          <a:off x="4154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Betting</a:t>
          </a:r>
        </a:p>
      </dsp:txBody>
      <dsp:txXfrm>
        <a:off x="164786" y="1961700"/>
        <a:ext cx="775599" cy="775599"/>
      </dsp:txXfrm>
    </dsp:sp>
    <dsp:sp modelId="{DC03CEF9-4D7B-D140-8B81-F2190B4FF2ED}">
      <dsp:nvSpPr>
        <dsp:cNvPr id="0" name=""/>
        <dsp:cNvSpPr/>
      </dsp:nvSpPr>
      <dsp:spPr>
        <a:xfrm>
          <a:off x="3431852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Karten verteilen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Aktionen tätigen</a:t>
          </a:r>
        </a:p>
      </dsp:txBody>
      <dsp:txXfrm>
        <a:off x="3980284" y="1678342"/>
        <a:ext cx="1069441" cy="1342315"/>
      </dsp:txXfrm>
    </dsp:sp>
    <dsp:sp modelId="{3BF5E2E5-BCCB-F047-8EC0-76058FF50426}">
      <dsp:nvSpPr>
        <dsp:cNvPr id="0" name=""/>
        <dsp:cNvSpPr/>
      </dsp:nvSpPr>
      <dsp:spPr>
        <a:xfrm>
          <a:off x="2883420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Playing</a:t>
          </a:r>
        </a:p>
      </dsp:txBody>
      <dsp:txXfrm>
        <a:off x="3044052" y="1961700"/>
        <a:ext cx="775599" cy="775599"/>
      </dsp:txXfrm>
    </dsp:sp>
    <dsp:sp modelId="{03EFCDCF-303A-AF4C-836B-890F141DF3E7}">
      <dsp:nvSpPr>
        <dsp:cNvPr id="0" name=""/>
        <dsp:cNvSpPr/>
      </dsp:nvSpPr>
      <dsp:spPr>
        <a:xfrm>
          <a:off x="6311118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noProof="0" dirty="0"/>
            <a:t>Gewinnauszahlung</a:t>
          </a:r>
        </a:p>
      </dsp:txBody>
      <dsp:txXfrm>
        <a:off x="6859550" y="1678342"/>
        <a:ext cx="1069441" cy="1342315"/>
      </dsp:txXfrm>
    </dsp:sp>
    <dsp:sp modelId="{0DCE2B2C-4CF1-9F4F-A64A-1166845FC896}">
      <dsp:nvSpPr>
        <dsp:cNvPr id="0" name=""/>
        <dsp:cNvSpPr/>
      </dsp:nvSpPr>
      <dsp:spPr>
        <a:xfrm>
          <a:off x="5762687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Evaluation</a:t>
          </a:r>
        </a:p>
      </dsp:txBody>
      <dsp:txXfrm>
        <a:off x="5923319" y="1961700"/>
        <a:ext cx="775599" cy="77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13/08/2019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13/08/2019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15" r:id="rId3"/>
    <p:sldLayoutId id="2147483716" r:id="rId4"/>
    <p:sldLayoutId id="2147483717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Janik </a:t>
            </a:r>
            <a:r>
              <a:rPr lang="de-DE" dirty="0" err="1"/>
              <a:t>Schnellenbach</a:t>
            </a:r>
            <a:r>
              <a:rPr lang="de-DE" dirty="0"/>
              <a:t>, Felix </a:t>
            </a:r>
            <a:r>
              <a:rPr lang="de-DE" dirty="0" err="1"/>
              <a:t>Hennerkes</a:t>
            </a:r>
            <a:r>
              <a:rPr lang="de-DE" dirty="0"/>
              <a:t>, Maximilian </a:t>
            </a:r>
            <a:r>
              <a:rPr lang="de-DE" dirty="0" err="1"/>
              <a:t>Karpfinger</a:t>
            </a:r>
            <a:r>
              <a:rPr lang="de-DE" dirty="0"/>
              <a:t>, Daniel Meint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 August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Multi-client Black Jack mit XML Technologien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F314D4-8347-0A44-9B98-FC65FCD9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2CFB6-7CC5-ED40-B5A8-D27DCE25F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DBCD-9D4E-E74D-8613-7BEB040045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0FE179-C1FA-8448-8C1E-F06715F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Bonusaufgabe: Multi-client Web Anwendung</a:t>
            </a:r>
          </a:p>
        </p:txBody>
      </p:sp>
    </p:spTree>
    <p:extLst>
      <p:ext uri="{BB962C8B-B14F-4D97-AF65-F5344CB8AC3E}">
        <p14:creationId xmlns:p14="http://schemas.microsoft.com/office/powerpoint/2010/main" val="5091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1A9C-2D2C-A743-8467-7FA47E4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2215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A86AF5-5A0E-0249-8432-40C455D7D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55901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E7A9F-1BEA-2E48-A97C-3403A0F07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0146-7F56-B545-B368-BF0E345D52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91FB72-7A09-044A-8957-34AB9152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Rundenverlauf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24F37-2CE7-0F44-8E98-9E21E22F9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88" y="2502472"/>
            <a:ext cx="1436536" cy="1436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B5D5A-25A0-0145-ACF3-131A25B3F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666" y="2502472"/>
            <a:ext cx="1436536" cy="1436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D37768-77A4-BA49-9C04-4FAC6A5B9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539" y="2502471"/>
            <a:ext cx="1436537" cy="14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159BE-8603-374E-BB07-6222FBEAC3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Spieler platzieren ihre Wetteinsätze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Mindesteinsatz: $1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Höchsteinsatz: Guthaben des Spielers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Automatischer Übergang in die „</a:t>
            </a:r>
            <a:r>
              <a:rPr lang="de-DE" dirty="0" err="1"/>
              <a:t>Playing</a:t>
            </a:r>
            <a:r>
              <a:rPr lang="de-DE" dirty="0"/>
              <a:t>“-Phase sobald der letzte Teilnehmer seinen Einsatz bestätigt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F8BD5-0FA1-1947-A346-CB44BB69136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59CA0-D29A-964E-A17D-D0EC206620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80D4-31A0-3541-BC64-A159BCFA2C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8057FC-0E31-8B4A-8200-A4CCE90C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Betting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9826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712A0-89C6-1749-8E21-D9F3BB6B856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Spieler erhält zwei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Nacheinander verlangen Spieler zusätzliche Karten um Punktewert zu maximieren ohne 21 zu überschreiten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Aktionsmöglichkeiten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Stand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Hit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Double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2BE03A-AD91-954C-8C21-4052AB1217F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BFC8-5DAE-8B4C-86DA-FE7532601A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28A7-3AEA-F342-A965-FEB9672FFA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099FCC-DA9E-794A-BDF6-7B68951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37328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3B173-4F74-0043-A906-274802207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83C5-C4F7-A741-95AB-223C06165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EBE4B7-0C75-3A4D-962D-799C5CC53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Entscheidungsmöglichkeiten eines einzelnen Spielers als Kontrollfluss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805D51-FE9D-E341-B929-3FBA3AA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4522A1A-6992-8549-B055-EF73C484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3378599"/>
            <a:ext cx="8509000" cy="2202651"/>
          </a:xfrm>
        </p:spPr>
      </p:pic>
    </p:spTree>
    <p:extLst>
      <p:ext uri="{BB962C8B-B14F-4D97-AF65-F5344CB8AC3E}">
        <p14:creationId xmlns:p14="http://schemas.microsoft.com/office/powerpoint/2010/main" val="82485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B0A52-FF0B-D145-81A4-4FCD164EDCA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“Dealer stands on soft 17”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gewinnt falls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Mehr Punkte als der Dealer ohne zu überkaufen (</a:t>
            </a:r>
            <a:r>
              <a:rPr lang="de-DE" i="1" dirty="0" err="1"/>
              <a:t>bust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Beliebiger Wert ≤ 21 während Dealer sich überkauft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Sonderfall Black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Unentschieden führt zu </a:t>
            </a:r>
            <a:r>
              <a:rPr lang="de-DE" i="1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Andernfalls verliert der Spieler seinen Einsatz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4F3081-E7EF-5446-9709-0C547B0683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8C73-CA8D-824A-8DAF-108A095BDA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FC46-07C2-DF43-BAAE-BB0CCEDEB6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A719D8-ED24-7444-ACFA-18EEDFBE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„Evaluation“-Phase</a:t>
            </a:r>
          </a:p>
        </p:txBody>
      </p:sp>
    </p:spTree>
    <p:extLst>
      <p:ext uri="{BB962C8B-B14F-4D97-AF65-F5344CB8AC3E}">
        <p14:creationId xmlns:p14="http://schemas.microsoft.com/office/powerpoint/2010/main" val="3008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1ABBA9-4D22-C347-AC3A-2FFFDF61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8475"/>
            <a:ext cx="8509000" cy="468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Redundanzfreiheit durch Vererbung</a:t>
            </a:r>
          </a:p>
        </p:txBody>
      </p:sp>
    </p:spTree>
    <p:extLst>
      <p:ext uri="{BB962C8B-B14F-4D97-AF65-F5344CB8AC3E}">
        <p14:creationId xmlns:p14="http://schemas.microsoft.com/office/powerpoint/2010/main" val="48384700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348</TotalTime>
  <Words>240</Words>
  <Application>Microsoft Macintosh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Multi-client Black Jack mit XML Technologien</vt:lpstr>
      <vt:lpstr>Bonusaufgabe: Multi-client Web Anwendung</vt:lpstr>
      <vt:lpstr>Das Spiel</vt:lpstr>
      <vt:lpstr>Rundenverlauf</vt:lpstr>
      <vt:lpstr>„Betting“-Phase</vt:lpstr>
      <vt:lpstr>„Playing“-Phase</vt:lpstr>
      <vt:lpstr>„Playing“-Phase</vt:lpstr>
      <vt:lpstr>„Evaluation“-Phase</vt:lpstr>
      <vt:lpstr>Redundanzfreiheit durch Vererbung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Multi-client Blackjack with XML Technologies</dc:title>
  <dc:creator>ga87leh</dc:creator>
  <cp:lastModifiedBy>ga87leh</cp:lastModifiedBy>
  <cp:revision>14</cp:revision>
  <cp:lastPrinted>2015-07-30T14:04:45Z</cp:lastPrinted>
  <dcterms:created xsi:type="dcterms:W3CDTF">2019-08-11T08:39:48Z</dcterms:created>
  <dcterms:modified xsi:type="dcterms:W3CDTF">2019-08-13T18:49:06Z</dcterms:modified>
</cp:coreProperties>
</file>