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4" r:id="rId3"/>
    <p:sldId id="365" r:id="rId4"/>
    <p:sldId id="352" r:id="rId5"/>
    <p:sldId id="355" r:id="rId6"/>
    <p:sldId id="357" r:id="rId7"/>
    <p:sldId id="356" r:id="rId8"/>
    <p:sldId id="360" r:id="rId9"/>
    <p:sldId id="361" r:id="rId10"/>
    <p:sldId id="362" r:id="rId11"/>
    <p:sldId id="363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0F"/>
    <a:srgbClr val="CECDC3"/>
    <a:srgbClr val="4385BE"/>
    <a:srgbClr val="205EA6"/>
    <a:srgbClr val="1C1B1A"/>
    <a:srgbClr val="0A84FF"/>
    <a:srgbClr val="03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/>
    <p:restoredTop sz="96197"/>
  </p:normalViewPr>
  <p:slideViewPr>
    <p:cSldViewPr snapToGrid="0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26127E39-6CF5-D44E-8E83-DC46742C04B1}" type="datetimeFigureOut">
              <a:rPr lang="en-DE" smtClean="0"/>
              <a:pPr/>
              <a:t>15.01.24</a:t>
            </a:fld>
            <a:endParaRPr lang="en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3FEA2376-A23F-D645-917E-E148BF4D53CD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89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A2376-A23F-D645-917E-E148BF4D53C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1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5C2B-56E5-7B64-E1ED-50EC68085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00187"/>
            <a:ext cx="10515600" cy="2009775"/>
          </a:xfrm>
        </p:spPr>
        <p:txBody>
          <a:bodyPr anchor="b"/>
          <a:lstStyle>
            <a:lvl1pPr algn="l">
              <a:defRPr sz="60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0BEB9-771D-CE16-3A1F-30660F97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000500"/>
            <a:ext cx="10515599" cy="1257299"/>
          </a:xfrm>
        </p:spPr>
        <p:txBody>
          <a:bodyPr/>
          <a:lstStyle>
            <a:lvl1pPr marL="0" indent="0" algn="l">
              <a:buNone/>
              <a:defRPr sz="2400" b="1" i="0">
                <a:latin typeface="Verdana Pro Semibold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ECD9-73C9-49AF-8384-431CEAD6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9136-C057-4C24-F060-221528A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68DD5D-AF4A-067C-D6BA-68D5C81FE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13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4D0F-89C2-A09F-8CFD-9AF8CF2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2353-D496-61F3-3CAA-F5A6BC01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ADD1-B757-B054-247A-9590BD9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06A5-69F3-78E0-5388-935FE8A1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677312F-5F4D-536F-0342-CD97DDDFE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1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AE2A7-629E-D66F-B06F-1CE5E40BD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8BB7-FFB6-7B73-E6F0-97D0B76B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EC0E-DDF6-36C0-41F4-A6DEB0E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81DB-DFDE-CCBA-F9E7-3DE6E45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4BF4D11-C7B3-218D-C6BD-D108E34EB2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842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FD0-3443-8350-BBF7-71FA4D9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 Semibold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9869-EA64-0092-0178-B2F5F709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6E5E-B709-AD8D-76A3-742F9896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79"/>
            <a:ext cx="4114800" cy="365125"/>
          </a:xfrm>
        </p:spPr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89A8-732D-A7E1-59B7-15445F7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C96C147-2566-138F-D0B1-AABE7B5CA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810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E9BE-F7DC-2819-5F56-4C7270F0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B8BA-649D-2713-FB0C-A3F291A1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C41F-B9E2-4A47-E2C5-444BED2A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3901-CB55-3876-B87E-5C28A5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0595104-7056-79D2-D3E9-B3D9005E8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18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EF6-B8E4-4415-6DBB-254CA00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 Semibold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5915-59F3-08B8-76C8-E011C275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697A-110D-9AB3-AA0F-6AA86619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A576F-F3E0-5577-F702-BD976444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A4CE-9651-B2D5-CDC5-455355B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678E8AF-B868-D9F4-68D3-B187EC9D5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54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A31C-B7AE-E401-EB9F-0882D163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Verdana Pro Semibold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8946-0971-7AEF-A676-22A35C3F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4641-AA3F-F285-2EBE-AE8034A3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119E-02A2-589A-8748-E26B67A10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EA88-7DB3-A127-A0C3-7EC0CFA0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5CC30-0C6B-DB00-727A-7890CF59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B3EF5-B425-18AA-CDA2-21D776F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640B8D-E1C1-32B1-9451-5BC13206A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82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900-ACEB-4628-07C8-39A068E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 Semibold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57DE9-FD1E-63DC-62B5-91478FE4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0556-B912-2245-EB5D-E44F796F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895A7-CDBE-FD9D-07FD-DAE1C91A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93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8690D-C375-E272-1187-FB40F1F0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CA3A-9641-D3B8-EED2-7A548577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61466DB-2251-05A9-D8F0-9EF8C439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87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9313-03A6-AA1C-9100-24EE5E2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0" i="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A08B-D01B-0BF1-2BE9-61C9793F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 i="0">
                <a:latin typeface="Avenir Heavy" panose="02000503020000020003" pitchFamily="2" charset="0"/>
              </a:defRPr>
            </a:lvl1pPr>
            <a:lvl2pPr>
              <a:defRPr sz="2800" b="1" i="0">
                <a:latin typeface="Avenir Heavy" panose="02000503020000020003" pitchFamily="2" charset="0"/>
              </a:defRPr>
            </a:lvl2pPr>
            <a:lvl3pPr>
              <a:defRPr sz="2400" b="1" i="0">
                <a:latin typeface="Avenir Heavy" panose="02000503020000020003" pitchFamily="2" charset="0"/>
              </a:defRPr>
            </a:lvl3pPr>
            <a:lvl4pPr>
              <a:defRPr sz="2000" b="1" i="0">
                <a:latin typeface="Avenir Heavy" panose="02000503020000020003" pitchFamily="2" charset="0"/>
              </a:defRPr>
            </a:lvl4pPr>
            <a:lvl5pPr>
              <a:defRPr sz="2000" b="1" i="0">
                <a:latin typeface="Avenir Heavy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7955-1BF5-37D0-5FCA-6789864C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Avenir Heavy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DB5F3-CF5E-DCDA-F7AD-8D59C466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AEA8-59CD-EC7A-C285-451ECD34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FFF482B-1A54-0825-DCAA-F712BAA28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53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B45-9FFB-8A5F-CADF-F9ECC50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0" i="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4CA9-9056-6FAD-2D8C-88A10B17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834D-F171-6457-A234-F5015249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Avenir Heavy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90DA-2BBA-408A-89F2-6024CC3C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E811-FDF8-9740-D118-9C6FD54B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9EBED2B-358C-80A8-2AFA-EFAE01099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15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E99A9F-241C-82CA-EF80-844257DAF5F9}"/>
              </a:ext>
            </a:extLst>
          </p:cNvPr>
          <p:cNvSpPr/>
          <p:nvPr userDrawn="1"/>
        </p:nvSpPr>
        <p:spPr>
          <a:xfrm>
            <a:off x="0" y="6423709"/>
            <a:ext cx="12192000" cy="434291"/>
          </a:xfrm>
          <a:prstGeom prst="rect">
            <a:avLst/>
          </a:prstGeom>
          <a:solidFill>
            <a:srgbClr val="4385BE"/>
          </a:solidFill>
          <a:ln w="9525">
            <a:solidFill>
              <a:srgbClr val="0A8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 dirty="0">
              <a:latin typeface="Avenir Medium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D1CA5-CA3E-ED73-E9AD-4A03469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9F84-C2D1-6C4C-B48B-132D3847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CDD0-FA58-E79D-BBE2-AE90BD7E7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07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00F0F"/>
                </a:solidFill>
                <a:latin typeface="Avenir Medium" panose="02000503020000020003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7DED-B1BB-8EF0-C9F5-8C9E2593F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00F0F"/>
                </a:solidFill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256813-E097-8A69-CBC5-BEC7885F8507}"/>
              </a:ext>
            </a:extLst>
          </p:cNvPr>
          <p:cNvSpPr txBox="1">
            <a:spLocks/>
          </p:cNvSpPr>
          <p:nvPr userDrawn="1"/>
        </p:nvSpPr>
        <p:spPr>
          <a:xfrm>
            <a:off x="8382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896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CA8-48B6-F7AE-96E3-C4F4B6219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GB" sz="4000" b="1" i="0" dirty="0" err="1">
                <a:effectLst/>
                <a:latin typeface="Verdana Pro" panose="020B0604030504040204" pitchFamily="34" charset="0"/>
              </a:rPr>
              <a:t>Einführung</a:t>
            </a:r>
            <a:r>
              <a:rPr lang="en-GB" sz="4000" b="1" i="0" dirty="0">
                <a:effectLst/>
                <a:latin typeface="Verdana Pro" panose="020B0604030504040204" pitchFamily="34" charset="0"/>
              </a:rPr>
              <a:t> in Data Science und </a:t>
            </a:r>
            <a:r>
              <a:rPr lang="en-GB" sz="4000" b="1" i="0" dirty="0" err="1">
                <a:effectLst/>
                <a:latin typeface="Verdana Pro" panose="020B0604030504040204" pitchFamily="34" charset="0"/>
              </a:rPr>
              <a:t>maschinelles</a:t>
            </a:r>
            <a:r>
              <a:rPr lang="en-GB" sz="4000" b="1" i="0" dirty="0">
                <a:effectLst/>
                <a:latin typeface="Verdana Pro" panose="020B0604030504040204" pitchFamily="34" charset="0"/>
              </a:rPr>
              <a:t> </a:t>
            </a:r>
            <a:r>
              <a:rPr lang="en-GB" sz="4000" b="1" i="0" dirty="0" err="1">
                <a:effectLst/>
                <a:latin typeface="Verdana Pro" panose="020B0604030504040204" pitchFamily="34" charset="0"/>
              </a:rPr>
              <a:t>Lernen</a:t>
            </a:r>
            <a:endParaRPr lang="en-DE" sz="4000" b="1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F1CCD-50F4-347D-3E12-2AF18926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DE" sz="2800" b="1" dirty="0">
                <a:latin typeface="Verdana Pro Semibold" panose="020B0604030504040204" pitchFamily="34" charset="0"/>
              </a:rPr>
              <a:t>Von Helena Busch, Bastian Schröter, Anja Jendryschik und Daniel Meisinger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3ADD7-610D-1878-E186-1EF0841AE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10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9A9F3CB-BD58-99AD-CF70-901AADFC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1161266"/>
            <a:ext cx="9900000" cy="45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11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3" name="Picture 12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E809F69-FED6-6A10-CE6A-E406E318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0" y="1050365"/>
            <a:ext cx="9900000" cy="4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2C1D-D0A7-98B6-3D3A-65DC992F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E86-12B9-4A0F-1AAE-B49E7E8C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>
                <a:latin typeface="Verdana Pro Semibold" panose="020B0604030504040204" pitchFamily="34" charset="0"/>
              </a:rPr>
              <a:t>NEW_YEARS_EVE		New Year’s Eve</a:t>
            </a:r>
          </a:p>
          <a:p>
            <a:pPr marL="0" indent="0">
              <a:buNone/>
            </a:pPr>
            <a:r>
              <a:rPr lang="en-DE" dirty="0">
                <a:latin typeface="Verdana Pro Semibold" panose="020B0604030504040204" pitchFamily="34" charset="0"/>
              </a:rPr>
              <a:t>HK_GAMES	 			Holstein Kiel</a:t>
            </a:r>
          </a:p>
          <a:p>
            <a:pPr marL="0" indent="0">
              <a:buNone/>
            </a:pPr>
            <a:r>
              <a:rPr lang="en-DE" dirty="0">
                <a:latin typeface="Verdana Pro Semibold" panose="020B0604030504040204" pitchFamily="34" charset="0"/>
              </a:rPr>
              <a:t>TK_GAMES 				THW Kiel</a:t>
            </a:r>
          </a:p>
          <a:p>
            <a:pPr marL="0" indent="0">
              <a:buNone/>
            </a:pPr>
            <a:r>
              <a:rPr lang="en-DE" dirty="0">
                <a:latin typeface="Verdana Pro Semibold" panose="020B0604030504040204" pitchFamily="34" charset="0"/>
              </a:rPr>
              <a:t>CRUISE_SHIPS 			Cruise Ships</a:t>
            </a:r>
          </a:p>
          <a:p>
            <a:pPr marL="0" indent="0">
              <a:buNone/>
            </a:pPr>
            <a:r>
              <a:rPr lang="en-DE" dirty="0">
                <a:latin typeface="Verdana Pro Semibold" panose="020B0604030504040204" pitchFamily="34" charset="0"/>
              </a:rPr>
              <a:t>INDEX					Inflation</a:t>
            </a:r>
          </a:p>
          <a:p>
            <a:pPr marL="0" indent="0">
              <a:buNone/>
            </a:pPr>
            <a:r>
              <a:rPr lang="en-DE" dirty="0">
                <a:latin typeface="Verdana Pro Semibold" panose="020B0604030504040204" pitchFamily="34" charset="0"/>
              </a:rPr>
              <a:t>RETAIL	 				Retail Prices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B577F-6FE3-2382-1712-7658E0C7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D99F-40D5-F30D-9A6A-2E642831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2</a:t>
            </a:fld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3C496-24D4-1FEE-136F-59A3712D3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4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3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FE1794-9633-A9A8-7A38-5EC7EC2E7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400" y="892384"/>
            <a:ext cx="7200000" cy="5073231"/>
          </a:xfrm>
        </p:spPr>
      </p:pic>
    </p:spTree>
    <p:extLst>
      <p:ext uri="{BB962C8B-B14F-4D97-AF65-F5344CB8AC3E}">
        <p14:creationId xmlns:p14="http://schemas.microsoft.com/office/powerpoint/2010/main" val="71591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4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329E94-F391-FEB0-5B08-DDB1F090D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400" y="886846"/>
            <a:ext cx="7200000" cy="5084307"/>
          </a:xfrm>
        </p:spPr>
      </p:pic>
    </p:spTree>
    <p:extLst>
      <p:ext uri="{BB962C8B-B14F-4D97-AF65-F5344CB8AC3E}">
        <p14:creationId xmlns:p14="http://schemas.microsoft.com/office/powerpoint/2010/main" val="8614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Kreuzfahrt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347F-32A9-90ED-9FE8-0AB0530F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>
                <a:latin typeface="Verdana Pro" panose="020B0604030504040204" pitchFamily="34" charset="0"/>
              </a:rPr>
              <a:t>5</a:t>
            </a:fld>
            <a:endParaRPr lang="en-DE" dirty="0">
              <a:latin typeface="Verdana Pro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1558E9-5385-BBD7-9153-2E1A77BA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395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Baseline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6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7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426524B-CDAD-6860-0729-349EC4B4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709986"/>
            <a:ext cx="9900000" cy="5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8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A58E98-D860-F076-C313-A37526B1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197863"/>
            <a:ext cx="3600000" cy="2452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573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Neural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9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AD7BAC-DE54-8797-6814-D4A4E4F4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774976"/>
            <a:ext cx="7200000" cy="32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5-22_presentation" id="{220DBD28-9406-D94D-8A4C-274F304CAF66}" vid="{37BB1695-1BAF-9A41-AC98-FCFD7BF5A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17660</TotalTime>
  <Words>109</Words>
  <Application>Microsoft Macintosh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Heavy</vt:lpstr>
      <vt:lpstr>Avenir Medium</vt:lpstr>
      <vt:lpstr>Verdana Pro</vt:lpstr>
      <vt:lpstr>Verdana Pro Semibold</vt:lpstr>
      <vt:lpstr>Office Theme</vt:lpstr>
      <vt:lpstr>Einführung in Data Science und maschinelles Lernen</vt:lpstr>
      <vt:lpstr>Variables</vt:lpstr>
      <vt:lpstr>New Year’s</vt:lpstr>
      <vt:lpstr>New Year’s</vt:lpstr>
      <vt:lpstr>Kreuzfahrt</vt:lpstr>
      <vt:lpstr>Baseline Model</vt:lpstr>
      <vt:lpstr>PowerPoint Presentation</vt:lpstr>
      <vt:lpstr>PowerPoint Presentation</vt:lpstr>
      <vt:lpstr>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PARP-mediated PARylation of MGMT is critical to promote repair of temozolomide-induced O6-methylguanine DNA damage in glioblastoma</dc:title>
  <dc:creator>Daniel Meisinger</dc:creator>
  <cp:lastModifiedBy>Daniel Meisinger</cp:lastModifiedBy>
  <cp:revision>30</cp:revision>
  <dcterms:created xsi:type="dcterms:W3CDTF">2023-04-23T15:47:54Z</dcterms:created>
  <dcterms:modified xsi:type="dcterms:W3CDTF">2024-01-16T09:13:05Z</dcterms:modified>
</cp:coreProperties>
</file>