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9" r:id="rId4"/>
    <p:sldId id="264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9"/>
    <p:restoredTop sz="94703"/>
  </p:normalViewPr>
  <p:slideViewPr>
    <p:cSldViewPr showGuides="1">
      <p:cViewPr varScale="1">
        <p:scale>
          <a:sx n="83" d="100"/>
          <a:sy n="83" d="100"/>
        </p:scale>
        <p:origin x="13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3D628-4229-4DE3-BEDB-ABD22C65DF45}" type="datetimeFigureOut">
              <a:rPr lang="pt-BR" smtClean="0"/>
              <a:t>31/01/2019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ADED5-3154-414C-AFFD-61B889662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1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38" y="692696"/>
            <a:ext cx="6943946" cy="49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85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74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2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0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8879" y="2924944"/>
            <a:ext cx="9143999" cy="623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2000" b="1" smtClean="0">
                <a:solidFill>
                  <a:schemeClr val="bg1"/>
                </a:solidFill>
                <a:latin typeface="Verdana" pitchFamily="34" charset="0"/>
              </a:rPr>
              <a:t>TÍTULO</a:t>
            </a:r>
            <a:endParaRPr lang="en-US" altLang="pt-BR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425952"/>
            <a:ext cx="9144000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857A5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292080" y="64533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DESENVOLVIMENTO SOCIAL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467544" y="1076325"/>
            <a:ext cx="8136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14363" y="1212850"/>
            <a:ext cx="79152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consectetur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adipiscing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elit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Aenean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feugiat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dignissim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laoreet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Mauris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fringilla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condimentum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eros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, ac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aliquam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purus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tincidunt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a. 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DE40D-4D91-714B-A57F-0B39B1A117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1055" r="16138" b="31055"/>
          <a:stretch/>
        </p:blipFill>
        <p:spPr>
          <a:xfrm>
            <a:off x="6516216" y="188639"/>
            <a:ext cx="2136886" cy="84481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14090" y="572865"/>
            <a:ext cx="3797870" cy="623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sz="2000" b="1" dirty="0" smtClean="0">
                <a:latin typeface="Verdana" pitchFamily="34" charset="0"/>
              </a:rPr>
              <a:t>LOREM IPSUM</a:t>
            </a:r>
            <a:endParaRPr lang="en-US" altLang="pt-BR" sz="20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0">
            <a:extLst>
              <a:ext uri="{FF2B5EF4-FFF2-40B4-BE49-F238E27FC236}">
                <a16:creationId xmlns:a16="http://schemas.microsoft.com/office/drawing/2014/main" id="{0F875AB5-8B04-E248-8762-A60883AD88EA}"/>
              </a:ext>
            </a:extLst>
          </p:cNvPr>
          <p:cNvSpPr txBox="1"/>
          <p:nvPr/>
        </p:nvSpPr>
        <p:spPr>
          <a:xfrm>
            <a:off x="1403648" y="5040178"/>
            <a:ext cx="63367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Obrigado</a:t>
            </a:r>
            <a:endParaRPr lang="pt-BR" sz="25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32</Words>
  <Application>Microsoft Office PowerPoint</Application>
  <PresentationFormat>Apresentação na tela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 Voxxer</dc:creator>
  <cp:lastModifiedBy>DENISE MARIA VALSECHI PULICI</cp:lastModifiedBy>
  <cp:revision>28</cp:revision>
  <dcterms:created xsi:type="dcterms:W3CDTF">2014-07-01T15:16:56Z</dcterms:created>
  <dcterms:modified xsi:type="dcterms:W3CDTF">2019-01-31T15:45:01Z</dcterms:modified>
</cp:coreProperties>
</file>