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1"/>
    <p:restoredTop sz="96327"/>
  </p:normalViewPr>
  <p:slideViewPr>
    <p:cSldViewPr snapToGrid="0">
      <p:cViewPr>
        <p:scale>
          <a:sx n="102" d="100"/>
          <a:sy n="102" d="100"/>
        </p:scale>
        <p:origin x="80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Tema da apresentação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Versão</a:t>
            </a: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pt-BR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Verdana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Thiago Rocha</cp:lastModifiedBy>
  <cp:revision>1</cp:revision>
  <dcterms:created xsi:type="dcterms:W3CDTF">2023-03-16T21:20:46Z</dcterms:created>
  <dcterms:modified xsi:type="dcterms:W3CDTF">2023-03-16T22:46:56Z</dcterms:modified>
</cp:coreProperties>
</file>