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11"/>
    <p:restoredTop sz="96327"/>
  </p:normalViewPr>
  <p:slideViewPr>
    <p:cSldViewPr snapToGrid="0">
      <p:cViewPr>
        <p:scale>
          <a:sx n="102" d="100"/>
          <a:sy n="102" d="100"/>
        </p:scale>
        <p:origin x="80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C4CDF7D-CE14-F324-E21A-E4D1B1D3EA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EA03A5B-0605-9422-3F3E-E3FCB5D47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2010" y="4892704"/>
            <a:ext cx="4334717" cy="9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B7AE131-185A-030B-C14D-5CF5052BF5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09539" y="112733"/>
            <a:ext cx="432149" cy="2029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C437E4-EF22-216D-8064-91BED8FE712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3"/>
            <a:ext cx="1876817" cy="886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B54B22-B4C7-0C49-DC75-62B597EF4A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7E04D0E-1DE7-52B5-4BE5-15B5AA82B0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1440" y="2641601"/>
            <a:ext cx="4403990" cy="93380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AD9FBC-7448-E582-3020-FF62976BEC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34" y="6712268"/>
            <a:ext cx="12192001" cy="1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Tema da apresentação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Versão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Thiago Rocha</cp:lastModifiedBy>
  <cp:revision>4</cp:revision>
  <dcterms:created xsi:type="dcterms:W3CDTF">2023-03-16T21:20:46Z</dcterms:created>
  <dcterms:modified xsi:type="dcterms:W3CDTF">2023-03-16T23:02:26Z</dcterms:modified>
</cp:coreProperties>
</file>