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5370513" cy="1497013"/>
  <p:notesSz cx="6858000" cy="9144000"/>
  <p:defaultTextStyle>
    <a:defPPr>
      <a:defRPr lang="en-US"/>
    </a:defPPr>
    <a:lvl1pPr marL="0" algn="l" defTabSz="329641" rtl="0" eaLnBrk="1" latinLnBrk="0" hangingPunct="1">
      <a:defRPr sz="649" kern="1200">
        <a:solidFill>
          <a:schemeClr val="tx1"/>
        </a:solidFill>
        <a:latin typeface="+mn-lt"/>
        <a:ea typeface="+mn-ea"/>
        <a:cs typeface="+mn-cs"/>
      </a:defRPr>
    </a:lvl1pPr>
    <a:lvl2pPr marL="164821" algn="l" defTabSz="329641" rtl="0" eaLnBrk="1" latinLnBrk="0" hangingPunct="1">
      <a:defRPr sz="649" kern="1200">
        <a:solidFill>
          <a:schemeClr val="tx1"/>
        </a:solidFill>
        <a:latin typeface="+mn-lt"/>
        <a:ea typeface="+mn-ea"/>
        <a:cs typeface="+mn-cs"/>
      </a:defRPr>
    </a:lvl2pPr>
    <a:lvl3pPr marL="329641" algn="l" defTabSz="329641" rtl="0" eaLnBrk="1" latinLnBrk="0" hangingPunct="1">
      <a:defRPr sz="649" kern="1200">
        <a:solidFill>
          <a:schemeClr val="tx1"/>
        </a:solidFill>
        <a:latin typeface="+mn-lt"/>
        <a:ea typeface="+mn-ea"/>
        <a:cs typeface="+mn-cs"/>
      </a:defRPr>
    </a:lvl3pPr>
    <a:lvl4pPr marL="494462" algn="l" defTabSz="329641" rtl="0" eaLnBrk="1" latinLnBrk="0" hangingPunct="1">
      <a:defRPr sz="649" kern="1200">
        <a:solidFill>
          <a:schemeClr val="tx1"/>
        </a:solidFill>
        <a:latin typeface="+mn-lt"/>
        <a:ea typeface="+mn-ea"/>
        <a:cs typeface="+mn-cs"/>
      </a:defRPr>
    </a:lvl4pPr>
    <a:lvl5pPr marL="659282" algn="l" defTabSz="329641" rtl="0" eaLnBrk="1" latinLnBrk="0" hangingPunct="1">
      <a:defRPr sz="649" kern="1200">
        <a:solidFill>
          <a:schemeClr val="tx1"/>
        </a:solidFill>
        <a:latin typeface="+mn-lt"/>
        <a:ea typeface="+mn-ea"/>
        <a:cs typeface="+mn-cs"/>
      </a:defRPr>
    </a:lvl5pPr>
    <a:lvl6pPr marL="824103" algn="l" defTabSz="329641" rtl="0" eaLnBrk="1" latinLnBrk="0" hangingPunct="1">
      <a:defRPr sz="649" kern="1200">
        <a:solidFill>
          <a:schemeClr val="tx1"/>
        </a:solidFill>
        <a:latin typeface="+mn-lt"/>
        <a:ea typeface="+mn-ea"/>
        <a:cs typeface="+mn-cs"/>
      </a:defRPr>
    </a:lvl6pPr>
    <a:lvl7pPr marL="988924" algn="l" defTabSz="329641" rtl="0" eaLnBrk="1" latinLnBrk="0" hangingPunct="1">
      <a:defRPr sz="649" kern="1200">
        <a:solidFill>
          <a:schemeClr val="tx1"/>
        </a:solidFill>
        <a:latin typeface="+mn-lt"/>
        <a:ea typeface="+mn-ea"/>
        <a:cs typeface="+mn-cs"/>
      </a:defRPr>
    </a:lvl7pPr>
    <a:lvl8pPr marL="1153744" algn="l" defTabSz="329641" rtl="0" eaLnBrk="1" latinLnBrk="0" hangingPunct="1">
      <a:defRPr sz="649" kern="1200">
        <a:solidFill>
          <a:schemeClr val="tx1"/>
        </a:solidFill>
        <a:latin typeface="+mn-lt"/>
        <a:ea typeface="+mn-ea"/>
        <a:cs typeface="+mn-cs"/>
      </a:defRPr>
    </a:lvl8pPr>
    <a:lvl9pPr marL="1318565" algn="l" defTabSz="329641" rtl="0" eaLnBrk="1" latinLnBrk="0" hangingPunct="1">
      <a:defRPr sz="64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48"/>
    <p:restoredTop sz="94718"/>
  </p:normalViewPr>
  <p:slideViewPr>
    <p:cSldViewPr snapToGrid="0" snapToObjects="1">
      <p:cViewPr varScale="1">
        <p:scale>
          <a:sx n="278" d="100"/>
          <a:sy n="278" d="100"/>
        </p:scale>
        <p:origin x="228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314" y="244998"/>
            <a:ext cx="4027885" cy="521182"/>
          </a:xfrm>
        </p:spPr>
        <p:txBody>
          <a:bodyPr anchor="b"/>
          <a:lstStyle>
            <a:lvl1pPr algn="ctr">
              <a:defRPr sz="13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314" y="786278"/>
            <a:ext cx="4027885" cy="361432"/>
          </a:xfrm>
        </p:spPr>
        <p:txBody>
          <a:bodyPr/>
          <a:lstStyle>
            <a:lvl1pPr marL="0" indent="0" algn="ctr">
              <a:buNone/>
              <a:defRPr sz="524"/>
            </a:lvl1pPr>
            <a:lvl2pPr marL="99807" indent="0" algn="ctr">
              <a:buNone/>
              <a:defRPr sz="437"/>
            </a:lvl2pPr>
            <a:lvl3pPr marL="199614" indent="0" algn="ctr">
              <a:buNone/>
              <a:defRPr sz="393"/>
            </a:lvl3pPr>
            <a:lvl4pPr marL="299420" indent="0" algn="ctr">
              <a:buNone/>
              <a:defRPr sz="349"/>
            </a:lvl4pPr>
            <a:lvl5pPr marL="399227" indent="0" algn="ctr">
              <a:buNone/>
              <a:defRPr sz="349"/>
            </a:lvl5pPr>
            <a:lvl6pPr marL="499034" indent="0" algn="ctr">
              <a:buNone/>
              <a:defRPr sz="349"/>
            </a:lvl6pPr>
            <a:lvl7pPr marL="598841" indent="0" algn="ctr">
              <a:buNone/>
              <a:defRPr sz="349"/>
            </a:lvl7pPr>
            <a:lvl8pPr marL="698647" indent="0" algn="ctr">
              <a:buNone/>
              <a:defRPr sz="349"/>
            </a:lvl8pPr>
            <a:lvl9pPr marL="798454" indent="0" algn="ctr">
              <a:buNone/>
              <a:defRPr sz="34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C0A31-67EB-6F40-B2CF-55004655E977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1FF58-4D7E-3847-9CBE-78CB549370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29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C0A31-67EB-6F40-B2CF-55004655E977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1FF58-4D7E-3847-9CBE-78CB549370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95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43273" y="79702"/>
            <a:ext cx="1158017" cy="12686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9223" y="79702"/>
            <a:ext cx="3406919" cy="126864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C0A31-67EB-6F40-B2CF-55004655E977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1FF58-4D7E-3847-9CBE-78CB549370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01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C0A31-67EB-6F40-B2CF-55004655E977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1FF58-4D7E-3847-9CBE-78CB549370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4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426" y="373214"/>
            <a:ext cx="4632067" cy="622716"/>
          </a:xfrm>
        </p:spPr>
        <p:txBody>
          <a:bodyPr anchor="b"/>
          <a:lstStyle>
            <a:lvl1pPr>
              <a:defRPr sz="13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426" y="1001821"/>
            <a:ext cx="4632067" cy="327471"/>
          </a:xfrm>
        </p:spPr>
        <p:txBody>
          <a:bodyPr/>
          <a:lstStyle>
            <a:lvl1pPr marL="0" indent="0">
              <a:buNone/>
              <a:defRPr sz="524">
                <a:solidFill>
                  <a:schemeClr val="tx1">
                    <a:tint val="75000"/>
                  </a:schemeClr>
                </a:solidFill>
              </a:defRPr>
            </a:lvl1pPr>
            <a:lvl2pPr marL="99807" indent="0">
              <a:buNone/>
              <a:defRPr sz="437">
                <a:solidFill>
                  <a:schemeClr val="tx1">
                    <a:tint val="75000"/>
                  </a:schemeClr>
                </a:solidFill>
              </a:defRPr>
            </a:lvl2pPr>
            <a:lvl3pPr marL="199614" indent="0">
              <a:buNone/>
              <a:defRPr sz="393">
                <a:solidFill>
                  <a:schemeClr val="tx1">
                    <a:tint val="75000"/>
                  </a:schemeClr>
                </a:solidFill>
              </a:defRPr>
            </a:lvl3pPr>
            <a:lvl4pPr marL="299420" indent="0">
              <a:buNone/>
              <a:defRPr sz="349">
                <a:solidFill>
                  <a:schemeClr val="tx1">
                    <a:tint val="75000"/>
                  </a:schemeClr>
                </a:solidFill>
              </a:defRPr>
            </a:lvl4pPr>
            <a:lvl5pPr marL="399227" indent="0">
              <a:buNone/>
              <a:defRPr sz="349">
                <a:solidFill>
                  <a:schemeClr val="tx1">
                    <a:tint val="75000"/>
                  </a:schemeClr>
                </a:solidFill>
              </a:defRPr>
            </a:lvl5pPr>
            <a:lvl6pPr marL="499034" indent="0">
              <a:buNone/>
              <a:defRPr sz="349">
                <a:solidFill>
                  <a:schemeClr val="tx1">
                    <a:tint val="75000"/>
                  </a:schemeClr>
                </a:solidFill>
              </a:defRPr>
            </a:lvl6pPr>
            <a:lvl7pPr marL="598841" indent="0">
              <a:buNone/>
              <a:defRPr sz="349">
                <a:solidFill>
                  <a:schemeClr val="tx1">
                    <a:tint val="75000"/>
                  </a:schemeClr>
                </a:solidFill>
              </a:defRPr>
            </a:lvl7pPr>
            <a:lvl8pPr marL="698647" indent="0">
              <a:buNone/>
              <a:defRPr sz="349">
                <a:solidFill>
                  <a:schemeClr val="tx1">
                    <a:tint val="75000"/>
                  </a:schemeClr>
                </a:solidFill>
              </a:defRPr>
            </a:lvl8pPr>
            <a:lvl9pPr marL="798454" indent="0">
              <a:buNone/>
              <a:defRPr sz="3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C0A31-67EB-6F40-B2CF-55004655E977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1FF58-4D7E-3847-9CBE-78CB549370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0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9223" y="398510"/>
            <a:ext cx="2282468" cy="9498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18822" y="398510"/>
            <a:ext cx="2282468" cy="9498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C0A31-67EB-6F40-B2CF-55004655E977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1FF58-4D7E-3847-9CBE-78CB549370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83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923" y="79702"/>
            <a:ext cx="4632067" cy="2893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922" y="366976"/>
            <a:ext cx="2271979" cy="179849"/>
          </a:xfrm>
        </p:spPr>
        <p:txBody>
          <a:bodyPr anchor="b"/>
          <a:lstStyle>
            <a:lvl1pPr marL="0" indent="0">
              <a:buNone/>
              <a:defRPr sz="524" b="1"/>
            </a:lvl1pPr>
            <a:lvl2pPr marL="99807" indent="0">
              <a:buNone/>
              <a:defRPr sz="437" b="1"/>
            </a:lvl2pPr>
            <a:lvl3pPr marL="199614" indent="0">
              <a:buNone/>
              <a:defRPr sz="393" b="1"/>
            </a:lvl3pPr>
            <a:lvl4pPr marL="299420" indent="0">
              <a:buNone/>
              <a:defRPr sz="349" b="1"/>
            </a:lvl4pPr>
            <a:lvl5pPr marL="399227" indent="0">
              <a:buNone/>
              <a:defRPr sz="349" b="1"/>
            </a:lvl5pPr>
            <a:lvl6pPr marL="499034" indent="0">
              <a:buNone/>
              <a:defRPr sz="349" b="1"/>
            </a:lvl6pPr>
            <a:lvl7pPr marL="598841" indent="0">
              <a:buNone/>
              <a:defRPr sz="349" b="1"/>
            </a:lvl7pPr>
            <a:lvl8pPr marL="698647" indent="0">
              <a:buNone/>
              <a:defRPr sz="349" b="1"/>
            </a:lvl8pPr>
            <a:lvl9pPr marL="798454" indent="0">
              <a:buNone/>
              <a:defRPr sz="34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9922" y="546826"/>
            <a:ext cx="2271979" cy="8042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18822" y="366976"/>
            <a:ext cx="2283168" cy="179849"/>
          </a:xfrm>
        </p:spPr>
        <p:txBody>
          <a:bodyPr anchor="b"/>
          <a:lstStyle>
            <a:lvl1pPr marL="0" indent="0">
              <a:buNone/>
              <a:defRPr sz="524" b="1"/>
            </a:lvl1pPr>
            <a:lvl2pPr marL="99807" indent="0">
              <a:buNone/>
              <a:defRPr sz="437" b="1"/>
            </a:lvl2pPr>
            <a:lvl3pPr marL="199614" indent="0">
              <a:buNone/>
              <a:defRPr sz="393" b="1"/>
            </a:lvl3pPr>
            <a:lvl4pPr marL="299420" indent="0">
              <a:buNone/>
              <a:defRPr sz="349" b="1"/>
            </a:lvl4pPr>
            <a:lvl5pPr marL="399227" indent="0">
              <a:buNone/>
              <a:defRPr sz="349" b="1"/>
            </a:lvl5pPr>
            <a:lvl6pPr marL="499034" indent="0">
              <a:buNone/>
              <a:defRPr sz="349" b="1"/>
            </a:lvl6pPr>
            <a:lvl7pPr marL="598841" indent="0">
              <a:buNone/>
              <a:defRPr sz="349" b="1"/>
            </a:lvl7pPr>
            <a:lvl8pPr marL="698647" indent="0">
              <a:buNone/>
              <a:defRPr sz="349" b="1"/>
            </a:lvl8pPr>
            <a:lvl9pPr marL="798454" indent="0">
              <a:buNone/>
              <a:defRPr sz="34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18822" y="546826"/>
            <a:ext cx="2283168" cy="8042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C0A31-67EB-6F40-B2CF-55004655E977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1FF58-4D7E-3847-9CBE-78CB549370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59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C0A31-67EB-6F40-B2CF-55004655E977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1FF58-4D7E-3847-9CBE-78CB549370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0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C0A31-67EB-6F40-B2CF-55004655E977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1FF58-4D7E-3847-9CBE-78CB549370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69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923" y="99801"/>
            <a:ext cx="1732130" cy="349303"/>
          </a:xfrm>
        </p:spPr>
        <p:txBody>
          <a:bodyPr anchor="b"/>
          <a:lstStyle>
            <a:lvl1pPr>
              <a:defRPr sz="6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3168" y="215542"/>
            <a:ext cx="2718822" cy="1063850"/>
          </a:xfrm>
        </p:spPr>
        <p:txBody>
          <a:bodyPr/>
          <a:lstStyle>
            <a:lvl1pPr>
              <a:defRPr sz="699"/>
            </a:lvl1pPr>
            <a:lvl2pPr>
              <a:defRPr sz="611"/>
            </a:lvl2pPr>
            <a:lvl3pPr>
              <a:defRPr sz="524"/>
            </a:lvl3pPr>
            <a:lvl4pPr>
              <a:defRPr sz="437"/>
            </a:lvl4pPr>
            <a:lvl5pPr>
              <a:defRPr sz="437"/>
            </a:lvl5pPr>
            <a:lvl6pPr>
              <a:defRPr sz="437"/>
            </a:lvl6pPr>
            <a:lvl7pPr>
              <a:defRPr sz="437"/>
            </a:lvl7pPr>
            <a:lvl8pPr>
              <a:defRPr sz="437"/>
            </a:lvl8pPr>
            <a:lvl9pPr>
              <a:defRPr sz="43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9923" y="449104"/>
            <a:ext cx="1732130" cy="832021"/>
          </a:xfrm>
        </p:spPr>
        <p:txBody>
          <a:bodyPr/>
          <a:lstStyle>
            <a:lvl1pPr marL="0" indent="0">
              <a:buNone/>
              <a:defRPr sz="349"/>
            </a:lvl1pPr>
            <a:lvl2pPr marL="99807" indent="0">
              <a:buNone/>
              <a:defRPr sz="306"/>
            </a:lvl2pPr>
            <a:lvl3pPr marL="199614" indent="0">
              <a:buNone/>
              <a:defRPr sz="262"/>
            </a:lvl3pPr>
            <a:lvl4pPr marL="299420" indent="0">
              <a:buNone/>
              <a:defRPr sz="218"/>
            </a:lvl4pPr>
            <a:lvl5pPr marL="399227" indent="0">
              <a:buNone/>
              <a:defRPr sz="218"/>
            </a:lvl5pPr>
            <a:lvl6pPr marL="499034" indent="0">
              <a:buNone/>
              <a:defRPr sz="218"/>
            </a:lvl6pPr>
            <a:lvl7pPr marL="598841" indent="0">
              <a:buNone/>
              <a:defRPr sz="218"/>
            </a:lvl7pPr>
            <a:lvl8pPr marL="698647" indent="0">
              <a:buNone/>
              <a:defRPr sz="218"/>
            </a:lvl8pPr>
            <a:lvl9pPr marL="798454" indent="0">
              <a:buNone/>
              <a:defRPr sz="21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C0A31-67EB-6F40-B2CF-55004655E977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1FF58-4D7E-3847-9CBE-78CB549370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09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923" y="99801"/>
            <a:ext cx="1732130" cy="349303"/>
          </a:xfrm>
        </p:spPr>
        <p:txBody>
          <a:bodyPr anchor="b"/>
          <a:lstStyle>
            <a:lvl1pPr>
              <a:defRPr sz="6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3168" y="215542"/>
            <a:ext cx="2718822" cy="1063850"/>
          </a:xfrm>
        </p:spPr>
        <p:txBody>
          <a:bodyPr anchor="t"/>
          <a:lstStyle>
            <a:lvl1pPr marL="0" indent="0">
              <a:buNone/>
              <a:defRPr sz="699"/>
            </a:lvl1pPr>
            <a:lvl2pPr marL="99807" indent="0">
              <a:buNone/>
              <a:defRPr sz="611"/>
            </a:lvl2pPr>
            <a:lvl3pPr marL="199614" indent="0">
              <a:buNone/>
              <a:defRPr sz="524"/>
            </a:lvl3pPr>
            <a:lvl4pPr marL="299420" indent="0">
              <a:buNone/>
              <a:defRPr sz="437"/>
            </a:lvl4pPr>
            <a:lvl5pPr marL="399227" indent="0">
              <a:buNone/>
              <a:defRPr sz="437"/>
            </a:lvl5pPr>
            <a:lvl6pPr marL="499034" indent="0">
              <a:buNone/>
              <a:defRPr sz="437"/>
            </a:lvl6pPr>
            <a:lvl7pPr marL="598841" indent="0">
              <a:buNone/>
              <a:defRPr sz="437"/>
            </a:lvl7pPr>
            <a:lvl8pPr marL="698647" indent="0">
              <a:buNone/>
              <a:defRPr sz="437"/>
            </a:lvl8pPr>
            <a:lvl9pPr marL="798454" indent="0">
              <a:buNone/>
              <a:defRPr sz="43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9923" y="449104"/>
            <a:ext cx="1732130" cy="832021"/>
          </a:xfrm>
        </p:spPr>
        <p:txBody>
          <a:bodyPr/>
          <a:lstStyle>
            <a:lvl1pPr marL="0" indent="0">
              <a:buNone/>
              <a:defRPr sz="349"/>
            </a:lvl1pPr>
            <a:lvl2pPr marL="99807" indent="0">
              <a:buNone/>
              <a:defRPr sz="306"/>
            </a:lvl2pPr>
            <a:lvl3pPr marL="199614" indent="0">
              <a:buNone/>
              <a:defRPr sz="262"/>
            </a:lvl3pPr>
            <a:lvl4pPr marL="299420" indent="0">
              <a:buNone/>
              <a:defRPr sz="218"/>
            </a:lvl4pPr>
            <a:lvl5pPr marL="399227" indent="0">
              <a:buNone/>
              <a:defRPr sz="218"/>
            </a:lvl5pPr>
            <a:lvl6pPr marL="499034" indent="0">
              <a:buNone/>
              <a:defRPr sz="218"/>
            </a:lvl6pPr>
            <a:lvl7pPr marL="598841" indent="0">
              <a:buNone/>
              <a:defRPr sz="218"/>
            </a:lvl7pPr>
            <a:lvl8pPr marL="698647" indent="0">
              <a:buNone/>
              <a:defRPr sz="218"/>
            </a:lvl8pPr>
            <a:lvl9pPr marL="798454" indent="0">
              <a:buNone/>
              <a:defRPr sz="21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C0A31-67EB-6F40-B2CF-55004655E977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1FF58-4D7E-3847-9CBE-78CB549370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10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9223" y="79702"/>
            <a:ext cx="4632067" cy="289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223" y="398510"/>
            <a:ext cx="4632067" cy="94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9223" y="1387509"/>
            <a:ext cx="1208365" cy="797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C0A31-67EB-6F40-B2CF-55004655E977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78983" y="1387509"/>
            <a:ext cx="1812548" cy="797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92925" y="1387509"/>
            <a:ext cx="1208365" cy="797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1FF58-4D7E-3847-9CBE-78CB549370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5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99614" rtl="0" eaLnBrk="1" latinLnBrk="0" hangingPunct="1">
        <a:lnSpc>
          <a:spcPct val="90000"/>
        </a:lnSpc>
        <a:spcBef>
          <a:spcPct val="0"/>
        </a:spcBef>
        <a:buNone/>
        <a:defRPr sz="96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903" indent="-49903" algn="l" defTabSz="199614" rtl="0" eaLnBrk="1" latinLnBrk="0" hangingPunct="1">
        <a:lnSpc>
          <a:spcPct val="90000"/>
        </a:lnSpc>
        <a:spcBef>
          <a:spcPts val="218"/>
        </a:spcBef>
        <a:buFont typeface="Arial" panose="020B0604020202020204" pitchFamily="34" charset="0"/>
        <a:buChar char="•"/>
        <a:defRPr sz="611" kern="1200">
          <a:solidFill>
            <a:schemeClr val="tx1"/>
          </a:solidFill>
          <a:latin typeface="+mn-lt"/>
          <a:ea typeface="+mn-ea"/>
          <a:cs typeface="+mn-cs"/>
        </a:defRPr>
      </a:lvl1pPr>
      <a:lvl2pPr marL="149710" indent="-49903" algn="l" defTabSz="199614" rtl="0" eaLnBrk="1" latinLnBrk="0" hangingPunct="1">
        <a:lnSpc>
          <a:spcPct val="90000"/>
        </a:lnSpc>
        <a:spcBef>
          <a:spcPts val="109"/>
        </a:spcBef>
        <a:buFont typeface="Arial" panose="020B0604020202020204" pitchFamily="34" charset="0"/>
        <a:buChar char="•"/>
        <a:defRPr sz="524" kern="1200">
          <a:solidFill>
            <a:schemeClr val="tx1"/>
          </a:solidFill>
          <a:latin typeface="+mn-lt"/>
          <a:ea typeface="+mn-ea"/>
          <a:cs typeface="+mn-cs"/>
        </a:defRPr>
      </a:lvl2pPr>
      <a:lvl3pPr marL="249517" indent="-49903" algn="l" defTabSz="199614" rtl="0" eaLnBrk="1" latinLnBrk="0" hangingPunct="1">
        <a:lnSpc>
          <a:spcPct val="90000"/>
        </a:lnSpc>
        <a:spcBef>
          <a:spcPts val="109"/>
        </a:spcBef>
        <a:buFont typeface="Arial" panose="020B0604020202020204" pitchFamily="34" charset="0"/>
        <a:buChar char="•"/>
        <a:defRPr sz="437" kern="1200">
          <a:solidFill>
            <a:schemeClr val="tx1"/>
          </a:solidFill>
          <a:latin typeface="+mn-lt"/>
          <a:ea typeface="+mn-ea"/>
          <a:cs typeface="+mn-cs"/>
        </a:defRPr>
      </a:lvl3pPr>
      <a:lvl4pPr marL="349324" indent="-49903" algn="l" defTabSz="199614" rtl="0" eaLnBrk="1" latinLnBrk="0" hangingPunct="1">
        <a:lnSpc>
          <a:spcPct val="90000"/>
        </a:lnSpc>
        <a:spcBef>
          <a:spcPts val="109"/>
        </a:spcBef>
        <a:buFont typeface="Arial" panose="020B0604020202020204" pitchFamily="34" charset="0"/>
        <a:buChar char="•"/>
        <a:defRPr sz="393" kern="1200">
          <a:solidFill>
            <a:schemeClr val="tx1"/>
          </a:solidFill>
          <a:latin typeface="+mn-lt"/>
          <a:ea typeface="+mn-ea"/>
          <a:cs typeface="+mn-cs"/>
        </a:defRPr>
      </a:lvl4pPr>
      <a:lvl5pPr marL="449130" indent="-49903" algn="l" defTabSz="199614" rtl="0" eaLnBrk="1" latinLnBrk="0" hangingPunct="1">
        <a:lnSpc>
          <a:spcPct val="90000"/>
        </a:lnSpc>
        <a:spcBef>
          <a:spcPts val="109"/>
        </a:spcBef>
        <a:buFont typeface="Arial" panose="020B0604020202020204" pitchFamily="34" charset="0"/>
        <a:buChar char="•"/>
        <a:defRPr sz="393" kern="1200">
          <a:solidFill>
            <a:schemeClr val="tx1"/>
          </a:solidFill>
          <a:latin typeface="+mn-lt"/>
          <a:ea typeface="+mn-ea"/>
          <a:cs typeface="+mn-cs"/>
        </a:defRPr>
      </a:lvl5pPr>
      <a:lvl6pPr marL="548937" indent="-49903" algn="l" defTabSz="199614" rtl="0" eaLnBrk="1" latinLnBrk="0" hangingPunct="1">
        <a:lnSpc>
          <a:spcPct val="90000"/>
        </a:lnSpc>
        <a:spcBef>
          <a:spcPts val="109"/>
        </a:spcBef>
        <a:buFont typeface="Arial" panose="020B0604020202020204" pitchFamily="34" charset="0"/>
        <a:buChar char="•"/>
        <a:defRPr sz="393" kern="1200">
          <a:solidFill>
            <a:schemeClr val="tx1"/>
          </a:solidFill>
          <a:latin typeface="+mn-lt"/>
          <a:ea typeface="+mn-ea"/>
          <a:cs typeface="+mn-cs"/>
        </a:defRPr>
      </a:lvl6pPr>
      <a:lvl7pPr marL="648744" indent="-49903" algn="l" defTabSz="199614" rtl="0" eaLnBrk="1" latinLnBrk="0" hangingPunct="1">
        <a:lnSpc>
          <a:spcPct val="90000"/>
        </a:lnSpc>
        <a:spcBef>
          <a:spcPts val="109"/>
        </a:spcBef>
        <a:buFont typeface="Arial" panose="020B0604020202020204" pitchFamily="34" charset="0"/>
        <a:buChar char="•"/>
        <a:defRPr sz="393" kern="1200">
          <a:solidFill>
            <a:schemeClr val="tx1"/>
          </a:solidFill>
          <a:latin typeface="+mn-lt"/>
          <a:ea typeface="+mn-ea"/>
          <a:cs typeface="+mn-cs"/>
        </a:defRPr>
      </a:lvl7pPr>
      <a:lvl8pPr marL="748551" indent="-49903" algn="l" defTabSz="199614" rtl="0" eaLnBrk="1" latinLnBrk="0" hangingPunct="1">
        <a:lnSpc>
          <a:spcPct val="90000"/>
        </a:lnSpc>
        <a:spcBef>
          <a:spcPts val="109"/>
        </a:spcBef>
        <a:buFont typeface="Arial" panose="020B0604020202020204" pitchFamily="34" charset="0"/>
        <a:buChar char="•"/>
        <a:defRPr sz="393" kern="1200">
          <a:solidFill>
            <a:schemeClr val="tx1"/>
          </a:solidFill>
          <a:latin typeface="+mn-lt"/>
          <a:ea typeface="+mn-ea"/>
          <a:cs typeface="+mn-cs"/>
        </a:defRPr>
      </a:lvl8pPr>
      <a:lvl9pPr marL="848357" indent="-49903" algn="l" defTabSz="199614" rtl="0" eaLnBrk="1" latinLnBrk="0" hangingPunct="1">
        <a:lnSpc>
          <a:spcPct val="90000"/>
        </a:lnSpc>
        <a:spcBef>
          <a:spcPts val="109"/>
        </a:spcBef>
        <a:buFont typeface="Arial" panose="020B0604020202020204" pitchFamily="34" charset="0"/>
        <a:buChar char="•"/>
        <a:defRPr sz="3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9614" rtl="0" eaLnBrk="1" latinLnBrk="0" hangingPunct="1">
        <a:defRPr sz="393" kern="1200">
          <a:solidFill>
            <a:schemeClr val="tx1"/>
          </a:solidFill>
          <a:latin typeface="+mn-lt"/>
          <a:ea typeface="+mn-ea"/>
          <a:cs typeface="+mn-cs"/>
        </a:defRPr>
      </a:lvl1pPr>
      <a:lvl2pPr marL="99807" algn="l" defTabSz="199614" rtl="0" eaLnBrk="1" latinLnBrk="0" hangingPunct="1">
        <a:defRPr sz="393" kern="1200">
          <a:solidFill>
            <a:schemeClr val="tx1"/>
          </a:solidFill>
          <a:latin typeface="+mn-lt"/>
          <a:ea typeface="+mn-ea"/>
          <a:cs typeface="+mn-cs"/>
        </a:defRPr>
      </a:lvl2pPr>
      <a:lvl3pPr marL="199614" algn="l" defTabSz="199614" rtl="0" eaLnBrk="1" latinLnBrk="0" hangingPunct="1">
        <a:defRPr sz="393" kern="1200">
          <a:solidFill>
            <a:schemeClr val="tx1"/>
          </a:solidFill>
          <a:latin typeface="+mn-lt"/>
          <a:ea typeface="+mn-ea"/>
          <a:cs typeface="+mn-cs"/>
        </a:defRPr>
      </a:lvl3pPr>
      <a:lvl4pPr marL="299420" algn="l" defTabSz="199614" rtl="0" eaLnBrk="1" latinLnBrk="0" hangingPunct="1">
        <a:defRPr sz="393" kern="1200">
          <a:solidFill>
            <a:schemeClr val="tx1"/>
          </a:solidFill>
          <a:latin typeface="+mn-lt"/>
          <a:ea typeface="+mn-ea"/>
          <a:cs typeface="+mn-cs"/>
        </a:defRPr>
      </a:lvl4pPr>
      <a:lvl5pPr marL="399227" algn="l" defTabSz="199614" rtl="0" eaLnBrk="1" latinLnBrk="0" hangingPunct="1">
        <a:defRPr sz="393" kern="1200">
          <a:solidFill>
            <a:schemeClr val="tx1"/>
          </a:solidFill>
          <a:latin typeface="+mn-lt"/>
          <a:ea typeface="+mn-ea"/>
          <a:cs typeface="+mn-cs"/>
        </a:defRPr>
      </a:lvl5pPr>
      <a:lvl6pPr marL="499034" algn="l" defTabSz="199614" rtl="0" eaLnBrk="1" latinLnBrk="0" hangingPunct="1">
        <a:defRPr sz="393" kern="1200">
          <a:solidFill>
            <a:schemeClr val="tx1"/>
          </a:solidFill>
          <a:latin typeface="+mn-lt"/>
          <a:ea typeface="+mn-ea"/>
          <a:cs typeface="+mn-cs"/>
        </a:defRPr>
      </a:lvl6pPr>
      <a:lvl7pPr marL="598841" algn="l" defTabSz="199614" rtl="0" eaLnBrk="1" latinLnBrk="0" hangingPunct="1">
        <a:defRPr sz="393" kern="1200">
          <a:solidFill>
            <a:schemeClr val="tx1"/>
          </a:solidFill>
          <a:latin typeface="+mn-lt"/>
          <a:ea typeface="+mn-ea"/>
          <a:cs typeface="+mn-cs"/>
        </a:defRPr>
      </a:lvl7pPr>
      <a:lvl8pPr marL="698647" algn="l" defTabSz="199614" rtl="0" eaLnBrk="1" latinLnBrk="0" hangingPunct="1">
        <a:defRPr sz="393" kern="1200">
          <a:solidFill>
            <a:schemeClr val="tx1"/>
          </a:solidFill>
          <a:latin typeface="+mn-lt"/>
          <a:ea typeface="+mn-ea"/>
          <a:cs typeface="+mn-cs"/>
        </a:defRPr>
      </a:lvl8pPr>
      <a:lvl9pPr marL="798454" algn="l" defTabSz="199614" rtl="0" eaLnBrk="1" latinLnBrk="0" hangingPunct="1">
        <a:defRPr sz="3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9DEF2AC4-AA09-D8D4-0F7A-DD61C456B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" y="0"/>
            <a:ext cx="5369095" cy="14970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1F5767-F953-0F4A-BD11-0C2FD99182C5}"/>
              </a:ext>
            </a:extLst>
          </p:cNvPr>
          <p:cNvSpPr txBox="1"/>
          <p:nvPr/>
        </p:nvSpPr>
        <p:spPr>
          <a:xfrm>
            <a:off x="2282983" y="22384"/>
            <a:ext cx="2879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Nome </a:t>
            </a:r>
            <a:r>
              <a:rPr lang="en-US" sz="12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Sobrenome</a:t>
            </a:r>
            <a:endParaRPr lang="en-US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DA9B10-F264-2D45-B930-4D673768B59C}"/>
              </a:ext>
            </a:extLst>
          </p:cNvPr>
          <p:cNvSpPr txBox="1"/>
          <p:nvPr/>
        </p:nvSpPr>
        <p:spPr>
          <a:xfrm>
            <a:off x="2282983" y="631543"/>
            <a:ext cx="2879944" cy="38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60"/>
              </a:lnSpc>
            </a:pPr>
            <a:r>
              <a:rPr lang="en-US" sz="800" dirty="0" err="1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email@sp.gov.br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| 11 0000-0000</a:t>
            </a:r>
          </a:p>
          <a:p>
            <a:pPr>
              <a:lnSpc>
                <a:spcPts val="1160"/>
              </a:lnSpc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Av. </a:t>
            </a:r>
            <a:r>
              <a:rPr lang="en-US" sz="800" dirty="0" err="1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Morumbi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4.500 - São Paulo - SP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2FADBA7-072A-D78F-600B-69F264FC74C6}"/>
              </a:ext>
            </a:extLst>
          </p:cNvPr>
          <p:cNvSpPr txBox="1"/>
          <p:nvPr/>
        </p:nvSpPr>
        <p:spPr>
          <a:xfrm>
            <a:off x="2282983" y="251938"/>
            <a:ext cx="3087530" cy="382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160"/>
              </a:lnSpc>
            </a:pPr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Cargo</a:t>
            </a:r>
          </a:p>
          <a:p>
            <a:pPr>
              <a:lnSpc>
                <a:spcPts val="1160"/>
              </a:lnSpc>
            </a:pP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Órgão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Secretaria</a:t>
            </a:r>
            <a:endParaRPr lang="en-US" sz="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91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</TotalTime>
  <Words>20</Words>
  <Application>Microsoft Office PowerPoint</Application>
  <PresentationFormat>Personalizar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YAGO ANDRADE CHAHAD</cp:lastModifiedBy>
  <cp:revision>7</cp:revision>
  <dcterms:created xsi:type="dcterms:W3CDTF">2019-01-21T16:42:14Z</dcterms:created>
  <dcterms:modified xsi:type="dcterms:W3CDTF">2023-03-15T17:33:15Z</dcterms:modified>
</cp:coreProperties>
</file>