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87" r:id="rId6"/>
    <p:sldId id="278" r:id="rId7"/>
    <p:sldId id="279" r:id="rId8"/>
    <p:sldId id="288" r:id="rId9"/>
    <p:sldId id="292" r:id="rId10"/>
    <p:sldId id="289" r:id="rId11"/>
    <p:sldId id="290" r:id="rId12"/>
    <p:sldId id="291" r:id="rId13"/>
  </p:sldIdLst>
  <p:sldSz cx="9144000" cy="5143500" type="screen16x9"/>
  <p:notesSz cx="6858000" cy="9144000"/>
  <p:embeddedFontLs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Barlow Light" pitchFamily="2" charset="77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riam Libre" pitchFamily="2" charset="-79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96"/>
    <p:restoredTop sz="94678"/>
  </p:normalViewPr>
  <p:slideViewPr>
    <p:cSldViewPr snapToGrid="0" snapToObjects="1">
      <p:cViewPr varScale="1">
        <p:scale>
          <a:sx n="189" d="100"/>
          <a:sy n="189" d="100"/>
        </p:scale>
        <p:origin x="1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76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70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5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7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3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-red-wcivf-2021-01-25.mybluemix.net/chatbo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node-red-wcivf-2021-01-25.mybluemix.net/chatbo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1</a:t>
            </a:r>
            <a:br>
              <a:rPr lang="en" dirty="0"/>
            </a:br>
            <a:r>
              <a:rPr lang="en" sz="2000" dirty="0"/>
              <a:t>Advanced Software Developers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CB5A-9C8A-C042-A14B-9E9E434AD275}"/>
              </a:ext>
            </a:extLst>
          </p:cNvPr>
          <p:cNvSpPr txBox="1"/>
          <p:nvPr/>
        </p:nvSpPr>
        <p:spPr>
          <a:xfrm>
            <a:off x="3578087" y="3546281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45914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Technology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lvl="0"/>
            <a:r>
              <a:rPr lang="en-US" sz="1800" dirty="0"/>
              <a:t>Node-Red</a:t>
            </a:r>
          </a:p>
          <a:p>
            <a:pPr lvl="0"/>
            <a:r>
              <a:rPr lang="en-US" sz="1800" dirty="0"/>
              <a:t>Watson Assistant</a:t>
            </a:r>
          </a:p>
          <a:p>
            <a:pPr lvl="0"/>
            <a:r>
              <a:rPr lang="en-US" sz="1800" dirty="0"/>
              <a:t>Bootstrap CSS/HTML</a:t>
            </a:r>
          </a:p>
          <a:p>
            <a:pPr lvl="0"/>
            <a:r>
              <a:rPr lang="en-US" sz="1800" dirty="0"/>
              <a:t>IBM Cloud Application</a:t>
            </a:r>
          </a:p>
          <a:p>
            <a:pPr lvl="0"/>
            <a:r>
              <a:rPr lang="en-US" sz="1800" dirty="0"/>
              <a:t>Azure – Computer 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3E50F-FFF7-574A-A047-8560FF842C77}"/>
              </a:ext>
            </a:extLst>
          </p:cNvPr>
          <p:cNvSpPr/>
          <p:nvPr/>
        </p:nvSpPr>
        <p:spPr>
          <a:xfrm>
            <a:off x="216131" y="42129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▹"/>
            </a:pPr>
            <a:r>
              <a:rPr lang="en-US" dirty="0"/>
              <a:t>Link</a:t>
            </a:r>
          </a:p>
          <a:p>
            <a:pPr marL="76200" lvl="0" indent="0">
              <a:buNone/>
            </a:pPr>
            <a:r>
              <a:rPr lang="en-US" dirty="0">
                <a:hlinkClick r:id="rId3"/>
              </a:rPr>
              <a:t>http://node-red-wcivf-2021-01-25.mybluemix.net/chatbot/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43E444D-35F1-D445-B922-C041786117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68" t="4252" r="3427" b="-378"/>
          <a:stretch/>
        </p:blipFill>
        <p:spPr>
          <a:xfrm>
            <a:off x="3820461" y="913190"/>
            <a:ext cx="4572001" cy="28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36648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CALL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80B49-195F-714C-BF66-89F72F869E21}"/>
              </a:ext>
            </a:extLst>
          </p:cNvPr>
          <p:cNvSpPr txBox="1"/>
          <p:nvPr/>
        </p:nvSpPr>
        <p:spPr>
          <a:xfrm>
            <a:off x="315043" y="1408060"/>
            <a:ext cx="54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POST https://</a:t>
            </a:r>
            <a:r>
              <a:rPr lang="en-NZ" dirty="0" err="1"/>
              <a:t>australiaeast.api.cognitive.microsoft.com</a:t>
            </a:r>
            <a:r>
              <a:rPr lang="en-NZ" dirty="0"/>
              <a:t>/vision/v3.1/</a:t>
            </a:r>
            <a:r>
              <a:rPr lang="en-NZ" dirty="0" err="1"/>
              <a:t>analyze?visualFeatures</a:t>
            </a:r>
            <a:r>
              <a:rPr lang="en-NZ" dirty="0"/>
              <a:t>=</a:t>
            </a:r>
            <a:r>
              <a:rPr lang="en-NZ" dirty="0" err="1"/>
              <a:t>Tags&amp;language</a:t>
            </a:r>
            <a:r>
              <a:rPr lang="en-NZ" dirty="0"/>
              <a:t>=</a:t>
            </a:r>
            <a:r>
              <a:rPr lang="en-NZ" dirty="0" err="1"/>
              <a:t>en</a:t>
            </a:r>
            <a:r>
              <a:rPr lang="en-NZ" dirty="0"/>
              <a:t> HTTP/1.1 </a:t>
            </a:r>
          </a:p>
          <a:p>
            <a:r>
              <a:rPr lang="en-NZ" dirty="0"/>
              <a:t>Host: </a:t>
            </a:r>
            <a:r>
              <a:rPr lang="en-NZ" dirty="0" err="1"/>
              <a:t>australiaeast.api.cognitive.microsoft.com</a:t>
            </a:r>
            <a:r>
              <a:rPr lang="en-NZ" dirty="0"/>
              <a:t> </a:t>
            </a:r>
          </a:p>
          <a:p>
            <a:r>
              <a:rPr lang="en-NZ" dirty="0"/>
              <a:t>Content-Type: application/json </a:t>
            </a:r>
          </a:p>
          <a:p>
            <a:r>
              <a:rPr lang="en-NZ" dirty="0" err="1"/>
              <a:t>Ocp</a:t>
            </a:r>
            <a:r>
              <a:rPr lang="en-NZ" dirty="0"/>
              <a:t>-</a:t>
            </a:r>
            <a:r>
              <a:rPr lang="en-NZ" dirty="0" err="1"/>
              <a:t>Apim</a:t>
            </a:r>
            <a:r>
              <a:rPr lang="en-NZ" dirty="0"/>
              <a:t>-Subscription-Key: •••••••••••••••••••••••••••••••• </a:t>
            </a:r>
          </a:p>
          <a:p>
            <a:endParaRPr lang="en-NZ" dirty="0"/>
          </a:p>
          <a:p>
            <a:r>
              <a:rPr lang="en-NZ" dirty="0"/>
              <a:t>{"</a:t>
            </a:r>
            <a:r>
              <a:rPr lang="en-NZ" dirty="0" err="1"/>
              <a:t>url</a:t>
            </a:r>
            <a:r>
              <a:rPr lang="en-NZ" dirty="0"/>
              <a:t>":"http://</a:t>
            </a:r>
            <a:r>
              <a:rPr lang="en-NZ" dirty="0" err="1"/>
              <a:t>example.com</a:t>
            </a:r>
            <a:r>
              <a:rPr lang="en-NZ" dirty="0"/>
              <a:t>/images/</a:t>
            </a:r>
            <a:r>
              <a:rPr lang="en-NZ" dirty="0" err="1"/>
              <a:t>test.jpg</a:t>
            </a:r>
            <a:r>
              <a:rPr lang="en-NZ" dirty="0"/>
              <a:t>"}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B7E99-E10B-1141-9B63-AE635370A3F2}"/>
              </a:ext>
            </a:extLst>
          </p:cNvPr>
          <p:cNvSpPr txBox="1"/>
          <p:nvPr/>
        </p:nvSpPr>
        <p:spPr>
          <a:xfrm>
            <a:off x="315043" y="3673929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visualFeatures</a:t>
            </a:r>
            <a:r>
              <a:rPr lang="en-US" dirty="0"/>
              <a:t>: Tags, Adult, Brands, Categories, Color,</a:t>
            </a:r>
          </a:p>
          <a:p>
            <a:r>
              <a:rPr lang="en-US" dirty="0"/>
              <a:t>Description, Faces, </a:t>
            </a:r>
            <a:r>
              <a:rPr lang="en-US" dirty="0" err="1"/>
              <a:t>ImageType</a:t>
            </a:r>
            <a:r>
              <a:rPr lang="en-US" dirty="0"/>
              <a:t>, Objects, Tags</a:t>
            </a:r>
          </a:p>
        </p:txBody>
      </p:sp>
    </p:spTree>
    <p:extLst>
      <p:ext uri="{BB962C8B-B14F-4D97-AF65-F5344CB8AC3E}">
        <p14:creationId xmlns:p14="http://schemas.microsoft.com/office/powerpoint/2010/main" val="296946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88258" y="42027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</a:t>
            </a:r>
            <a:br>
              <a:rPr lang="en" dirty="0"/>
            </a:br>
            <a:r>
              <a:rPr lang="en" dirty="0"/>
              <a:t>Computer Vision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4A2C92-64F7-D243-A0FC-80CA3192A8E6}"/>
              </a:ext>
            </a:extLst>
          </p:cNvPr>
          <p:cNvGraphicFramePr>
            <a:graphicFrameLocks noGrp="1"/>
          </p:cNvGraphicFramePr>
          <p:nvPr/>
        </p:nvGraphicFramePr>
        <p:xfrm>
          <a:off x="359229" y="1566632"/>
          <a:ext cx="5138700" cy="2225040"/>
        </p:xfrm>
        <a:graphic>
          <a:graphicData uri="http://schemas.openxmlformats.org/drawingml/2006/table">
            <a:tbl>
              <a:tblPr firstRow="1" bandRow="1">
                <a:tableStyleId>{F73C391F-095A-4E6A-9975-BD0D5DA70757}</a:tableStyleId>
              </a:tblPr>
              <a:tblGrid>
                <a:gridCol w="2294164">
                  <a:extLst>
                    <a:ext uri="{9D8B030D-6E8A-4147-A177-3AD203B41FA5}">
                      <a16:colId xmlns:a16="http://schemas.microsoft.com/office/drawing/2014/main" val="3822882454"/>
                    </a:ext>
                  </a:extLst>
                </a:gridCol>
                <a:gridCol w="2844536">
                  <a:extLst>
                    <a:ext uri="{9D8B030D-6E8A-4147-A177-3AD203B41FA5}">
                      <a16:colId xmlns:a16="http://schemas.microsoft.com/office/drawing/2014/main" val="397918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Confidence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0.9884158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4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mid-size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0.7864713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2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0.5848104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9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0.5169749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949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A94A00-87F4-AC43-9339-8A83801E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37851"/>
            <a:ext cx="2133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0" t="-1000" r="-20000" b="-1000"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PROJECT!</a:t>
            </a:r>
            <a:endParaRPr sz="6000" dirty="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Re-design the motor vehicle insurance purchasing experience.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stakeholder for the project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36648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223882"/>
            <a:ext cx="5138700" cy="371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After-sales support staffs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Shareholders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CTO, CFO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Lenders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The Press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Turner’s Developer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Customers / Society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IT Staffs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2000" dirty="0"/>
              <a:t>Suppliers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Chatbots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Software Developer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9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Technology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lvl="0"/>
            <a:r>
              <a:rPr lang="en-US" sz="1800" dirty="0"/>
              <a:t>Node-Red</a:t>
            </a:r>
          </a:p>
          <a:p>
            <a:pPr lvl="0"/>
            <a:r>
              <a:rPr lang="en-US" sz="1800" dirty="0"/>
              <a:t>Watson Assistant</a:t>
            </a:r>
          </a:p>
          <a:p>
            <a:pPr lvl="0"/>
            <a:r>
              <a:rPr lang="en-US" sz="1800" dirty="0"/>
              <a:t>Bootstrap CSS/HTML</a:t>
            </a:r>
          </a:p>
          <a:p>
            <a:pPr lvl="0"/>
            <a:r>
              <a:rPr lang="en-US" sz="1800" dirty="0"/>
              <a:t>IBM Cloud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4BA8C-AE16-9648-B7AE-5FBD1294B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95"/>
          <a:stretch/>
        </p:blipFill>
        <p:spPr>
          <a:xfrm>
            <a:off x="3894426" y="927520"/>
            <a:ext cx="4405500" cy="28095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E50F-FFF7-574A-A047-8560FF842C77}"/>
              </a:ext>
            </a:extLst>
          </p:cNvPr>
          <p:cNvSpPr/>
          <p:nvPr/>
        </p:nvSpPr>
        <p:spPr>
          <a:xfrm>
            <a:off x="216131" y="42129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▹"/>
            </a:pPr>
            <a:r>
              <a:rPr lang="en-US" dirty="0"/>
              <a:t>Link</a:t>
            </a:r>
          </a:p>
          <a:p>
            <a:pPr marL="76200" lvl="0" indent="0">
              <a:buNone/>
            </a:pPr>
            <a:r>
              <a:rPr lang="en-US" dirty="0">
                <a:hlinkClick r:id="rId4"/>
              </a:rPr>
              <a:t>http://node-red-wcivf-2021-01-25.mybluemix.net/chatbot/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danielm</a:t>
            </a:r>
            <a:r>
              <a:rPr lang="en-US" dirty="0"/>
              <a:t>@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missionreadyhq.com</a:t>
            </a:r>
            <a:endParaRPr lang="en-NZ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2</a:t>
            </a:r>
            <a:br>
              <a:rPr lang="en" dirty="0"/>
            </a:br>
            <a:r>
              <a:rPr lang="en" sz="2000" dirty="0"/>
              <a:t>Advanced Software Developers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CB5A-9C8A-C042-A14B-9E9E434AD275}"/>
              </a:ext>
            </a:extLst>
          </p:cNvPr>
          <p:cNvSpPr txBox="1"/>
          <p:nvPr/>
        </p:nvSpPr>
        <p:spPr>
          <a:xfrm>
            <a:off x="3578087" y="3546281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NGUYEN</a:t>
            </a:r>
          </a:p>
        </p:txBody>
      </p:sp>
    </p:spTree>
    <p:extLst>
      <p:ext uri="{BB962C8B-B14F-4D97-AF65-F5344CB8AC3E}">
        <p14:creationId xmlns:p14="http://schemas.microsoft.com/office/powerpoint/2010/main" val="19701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76250" y="49030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Recognition Services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2D235-47AE-3E43-B68D-5A01E47037FE}"/>
              </a:ext>
            </a:extLst>
          </p:cNvPr>
          <p:cNvSpPr txBox="1"/>
          <p:nvPr/>
        </p:nvSpPr>
        <p:spPr>
          <a:xfrm>
            <a:off x="304800" y="2016294"/>
            <a:ext cx="54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/>
            <a:r>
              <a:rPr lang="en-NZ" sz="2000" dirty="0"/>
              <a:t>AWS – REKOGNITION</a:t>
            </a:r>
          </a:p>
          <a:p>
            <a:pPr lvl="3" algn="ctr"/>
            <a:r>
              <a:rPr lang="en-US" sz="2000" dirty="0"/>
              <a:t>VS</a:t>
            </a:r>
          </a:p>
          <a:p>
            <a:pPr lvl="3" algn="ctr"/>
            <a:r>
              <a:rPr lang="en-US" sz="2000" dirty="0"/>
              <a:t>IBM – VISUAL RECOGNITION</a:t>
            </a:r>
          </a:p>
          <a:p>
            <a:pPr lvl="3" algn="ctr"/>
            <a:r>
              <a:rPr lang="en-US" sz="2000" dirty="0"/>
              <a:t>VS</a:t>
            </a:r>
          </a:p>
          <a:p>
            <a:pPr lvl="3" algn="ctr"/>
            <a:r>
              <a:rPr lang="en-US" sz="2000" dirty="0"/>
              <a:t>AZURE – COMPUTER VISION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143576990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260</Words>
  <Application>Microsoft Macintosh PowerPoint</Application>
  <PresentationFormat>On-screen Show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Miriam Libre</vt:lpstr>
      <vt:lpstr>Calibri</vt:lpstr>
      <vt:lpstr>Arial</vt:lpstr>
      <vt:lpstr>Barlow Light</vt:lpstr>
      <vt:lpstr>Barlow</vt:lpstr>
      <vt:lpstr>Roderigo template</vt:lpstr>
      <vt:lpstr>MISSION 1 Advanced Software Developers</vt:lpstr>
      <vt:lpstr>PROJECT!</vt:lpstr>
      <vt:lpstr>1. Stakeholder</vt:lpstr>
      <vt:lpstr>Stakeholder</vt:lpstr>
      <vt:lpstr>2. Chatbots</vt:lpstr>
      <vt:lpstr>PowerPoint Presentation</vt:lpstr>
      <vt:lpstr>THANKS!</vt:lpstr>
      <vt:lpstr>MISSION 2 Advanced Software Developers</vt:lpstr>
      <vt:lpstr>Image Recognition Services</vt:lpstr>
      <vt:lpstr>PowerPoint Presentation</vt:lpstr>
      <vt:lpstr>API CALL</vt:lpstr>
      <vt:lpstr>Azure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1</dc:title>
  <cp:lastModifiedBy>Sai Gon Kingdom Limited</cp:lastModifiedBy>
  <cp:revision>14</cp:revision>
  <dcterms:modified xsi:type="dcterms:W3CDTF">2021-02-05T06:57:33Z</dcterms:modified>
</cp:coreProperties>
</file>