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035675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6"/>
    <p:restoredTop sz="94694"/>
  </p:normalViewPr>
  <p:slide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1571308"/>
            <a:ext cx="5130324" cy="3342640"/>
          </a:xfrm>
        </p:spPr>
        <p:txBody>
          <a:bodyPr anchor="b"/>
          <a:lstStyle>
            <a:lvl1pPr algn="ctr"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5042853"/>
            <a:ext cx="4526756" cy="2318067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98" indent="0" algn="ctr">
              <a:buNone/>
              <a:defRPr sz="1320"/>
            </a:lvl2pPr>
            <a:lvl3pPr marL="603595" indent="0" algn="ctr">
              <a:buNone/>
              <a:defRPr sz="1188"/>
            </a:lvl3pPr>
            <a:lvl4pPr marL="905393" indent="0" algn="ctr">
              <a:buNone/>
              <a:defRPr sz="1056"/>
            </a:lvl4pPr>
            <a:lvl5pPr marL="1207191" indent="0" algn="ctr">
              <a:buNone/>
              <a:defRPr sz="1056"/>
            </a:lvl5pPr>
            <a:lvl6pPr marL="1508989" indent="0" algn="ctr">
              <a:buNone/>
              <a:defRPr sz="1056"/>
            </a:lvl6pPr>
            <a:lvl7pPr marL="1810786" indent="0" algn="ctr">
              <a:buNone/>
              <a:defRPr sz="1056"/>
            </a:lvl7pPr>
            <a:lvl8pPr marL="2112584" indent="0" algn="ctr">
              <a:buNone/>
              <a:defRPr sz="1056"/>
            </a:lvl8pPr>
            <a:lvl9pPr marL="2414382" indent="0" algn="ctr">
              <a:buNone/>
              <a:defRPr sz="10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511175"/>
            <a:ext cx="1301442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511175"/>
            <a:ext cx="3828881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7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2393635"/>
            <a:ext cx="5205770" cy="3993832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6425250"/>
            <a:ext cx="5205770" cy="2100262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798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59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393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19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9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78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58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38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2555875"/>
            <a:ext cx="2565162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2555875"/>
            <a:ext cx="2565162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3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511177"/>
            <a:ext cx="520577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2353628"/>
            <a:ext cx="2553373" cy="1153477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3507105"/>
            <a:ext cx="255337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1" y="2353628"/>
            <a:ext cx="2565948" cy="1153477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1" y="3507105"/>
            <a:ext cx="256594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640080"/>
            <a:ext cx="1946662" cy="2240280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1382397"/>
            <a:ext cx="3055560" cy="6823075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2880360"/>
            <a:ext cx="1946662" cy="5336223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640080"/>
            <a:ext cx="1946662" cy="2240280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1382397"/>
            <a:ext cx="3055560" cy="6823075"/>
          </a:xfrm>
        </p:spPr>
        <p:txBody>
          <a:bodyPr anchor="t"/>
          <a:lstStyle>
            <a:lvl1pPr marL="0" indent="0">
              <a:buNone/>
              <a:defRPr sz="2112"/>
            </a:lvl1pPr>
            <a:lvl2pPr marL="301798" indent="0">
              <a:buNone/>
              <a:defRPr sz="1848"/>
            </a:lvl2pPr>
            <a:lvl3pPr marL="603595" indent="0">
              <a:buNone/>
              <a:defRPr sz="1584"/>
            </a:lvl3pPr>
            <a:lvl4pPr marL="905393" indent="0">
              <a:buNone/>
              <a:defRPr sz="1320"/>
            </a:lvl4pPr>
            <a:lvl5pPr marL="1207191" indent="0">
              <a:buNone/>
              <a:defRPr sz="1320"/>
            </a:lvl5pPr>
            <a:lvl6pPr marL="1508989" indent="0">
              <a:buNone/>
              <a:defRPr sz="1320"/>
            </a:lvl6pPr>
            <a:lvl7pPr marL="1810786" indent="0">
              <a:buNone/>
              <a:defRPr sz="1320"/>
            </a:lvl7pPr>
            <a:lvl8pPr marL="2112584" indent="0">
              <a:buNone/>
              <a:defRPr sz="1320"/>
            </a:lvl8pPr>
            <a:lvl9pPr marL="2414382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2880360"/>
            <a:ext cx="1946662" cy="5336223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511177"/>
            <a:ext cx="520577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2555875"/>
            <a:ext cx="520577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8898892"/>
            <a:ext cx="1358027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9AC-109C-CE44-9B3E-978405BFA104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8898892"/>
            <a:ext cx="20370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8898892"/>
            <a:ext cx="1358027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405D-35EA-2F48-B231-A90857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4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3595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99" indent="-150899" algn="l" defTabSz="603595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69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94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2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090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88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685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3483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5281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98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595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393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7191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989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786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2584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4382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CCEA6D8-81E4-5049-8162-248A699E4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9" t="152" r="17104" b="1"/>
          <a:stretch/>
        </p:blipFill>
        <p:spPr>
          <a:xfrm>
            <a:off x="-1" y="270457"/>
            <a:ext cx="6035675" cy="9184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0058D-76F5-644F-BE6E-20695756408B}"/>
              </a:ext>
            </a:extLst>
          </p:cNvPr>
          <p:cNvSpPr txBox="1"/>
          <p:nvPr/>
        </p:nvSpPr>
        <p:spPr>
          <a:xfrm>
            <a:off x="264920" y="7864716"/>
            <a:ext cx="2636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AB1DA-67F1-484C-87FD-974620C157EA}"/>
              </a:ext>
            </a:extLst>
          </p:cNvPr>
          <p:cNvSpPr txBox="1"/>
          <p:nvPr/>
        </p:nvSpPr>
        <p:spPr>
          <a:xfrm>
            <a:off x="1427667" y="7864286"/>
            <a:ext cx="138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A7591-22C8-824F-A76E-9C8F852B4BE0}"/>
              </a:ext>
            </a:extLst>
          </p:cNvPr>
          <p:cNvSpPr txBox="1"/>
          <p:nvPr/>
        </p:nvSpPr>
        <p:spPr>
          <a:xfrm>
            <a:off x="4930750" y="7864286"/>
            <a:ext cx="138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A3050-D929-1442-9E01-3A05D4D07E6B}"/>
              </a:ext>
            </a:extLst>
          </p:cNvPr>
          <p:cNvSpPr txBox="1"/>
          <p:nvPr/>
        </p:nvSpPr>
        <p:spPr>
          <a:xfrm>
            <a:off x="2459469" y="7864286"/>
            <a:ext cx="138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32FED-5463-5E4C-9964-F0C8A35C0287}"/>
              </a:ext>
            </a:extLst>
          </p:cNvPr>
          <p:cNvSpPr txBox="1"/>
          <p:nvPr/>
        </p:nvSpPr>
        <p:spPr>
          <a:xfrm>
            <a:off x="2110231" y="7867171"/>
            <a:ext cx="138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03D8C13-35EE-924D-95A7-B4464F67F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33" t="3494" b="83769"/>
          <a:stretch/>
        </p:blipFill>
        <p:spPr>
          <a:xfrm>
            <a:off x="4966589" y="54129"/>
            <a:ext cx="967940" cy="7869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54B4E8-7170-8540-BA14-E592351B5D90}"/>
              </a:ext>
            </a:extLst>
          </p:cNvPr>
          <p:cNvSpPr txBox="1"/>
          <p:nvPr/>
        </p:nvSpPr>
        <p:spPr>
          <a:xfrm>
            <a:off x="265229" y="1709436"/>
            <a:ext cx="2636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F4E9F-E765-954B-9819-01C1474767BD}"/>
              </a:ext>
            </a:extLst>
          </p:cNvPr>
          <p:cNvSpPr txBox="1"/>
          <p:nvPr/>
        </p:nvSpPr>
        <p:spPr>
          <a:xfrm>
            <a:off x="1438467" y="1714086"/>
            <a:ext cx="138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1082E-ED12-4F49-87AE-F211D2515ADD}"/>
              </a:ext>
            </a:extLst>
          </p:cNvPr>
          <p:cNvSpPr txBox="1"/>
          <p:nvPr/>
        </p:nvSpPr>
        <p:spPr>
          <a:xfrm>
            <a:off x="4941550" y="1714086"/>
            <a:ext cx="138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36C6-DCDB-FC4E-8DCB-0A7B36F7299B}"/>
              </a:ext>
            </a:extLst>
          </p:cNvPr>
          <p:cNvSpPr txBox="1"/>
          <p:nvPr/>
        </p:nvSpPr>
        <p:spPr>
          <a:xfrm>
            <a:off x="2463714" y="1714086"/>
            <a:ext cx="138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D86145-494C-A34D-BB8A-889FA0AD7E44}"/>
              </a:ext>
            </a:extLst>
          </p:cNvPr>
          <p:cNvSpPr txBox="1"/>
          <p:nvPr/>
        </p:nvSpPr>
        <p:spPr>
          <a:xfrm>
            <a:off x="2121031" y="1711891"/>
            <a:ext cx="138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203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10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Mark Low</dc:creator>
  <cp:lastModifiedBy>Daniel Mark Low</cp:lastModifiedBy>
  <cp:revision>10</cp:revision>
  <dcterms:created xsi:type="dcterms:W3CDTF">2021-06-08T01:33:42Z</dcterms:created>
  <dcterms:modified xsi:type="dcterms:W3CDTF">2021-06-08T19:15:16Z</dcterms:modified>
</cp:coreProperties>
</file>