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528D9-525E-EBE2-93FB-A2A590776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DE321-6B4F-D2F5-2195-74F05B81E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7F233-DFB2-D96F-67A1-F2E231EC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FA64D-123F-C115-1554-DBC93393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7D37F-5942-8118-9340-45470B6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63832-1619-691C-3806-C02166F4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A05CC8-CEAC-B7CA-A44D-638934048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FEC98-5764-1BD1-4FC7-DFB410D6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4F8812-101B-7EE2-1E2E-6ED36BA0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D08C4-746E-1E71-829F-4B28D50B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23C84D-9695-5382-77B5-845994BBC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76F02-754E-4989-763D-C50091F0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3BCA9-AFD0-7CBE-24C9-9A9FFB16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718B0-7FBB-2674-7E40-F0BB7B9B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6D964-BC21-3BD7-4BCF-CBB1A4A1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156D-B310-746C-93F1-F194F710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A935-6ECE-136E-CE74-731CA3AC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91EC3-AB59-55A3-80A0-625A178D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A4478-4093-3337-5303-68871C3D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2CD1B-3752-C7A5-59A9-8A8E30E8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25E65-A262-AE8F-334B-3DC445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509B73-C187-E641-B071-F9548BB24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15D3-B683-D9EB-7AF4-1A73E03D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7D63A-5C51-0801-7A9C-A9EB71F6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4E31F-87E1-3AF7-5182-C347752C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CB48D-4834-803D-3922-5089824F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71F71-5A77-F2D4-2802-E22E7CC1B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1BB138-179F-7340-F7EE-F3C0F7094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4D0D5C-7F4A-B669-027B-3980CFCE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D6768-8C89-0F32-7FB1-B3E269A4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A71B2E-A38D-AF41-E1E0-48D8FA78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AEE89-0914-37E2-AC92-1C79FFA2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A5F892-7CF1-86AE-03CF-8C71790C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A46DA-A5C0-815C-24E1-1D2073759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95E06D-9F14-D177-D600-4BEE0AA1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E08ADC-F19D-3964-28D0-F04E1BE2D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A242EB-F28A-568C-D717-4EDAF029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D2D32D-BC37-2B40-07AC-1B218F17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71FA7E-71CC-F52C-D233-AC95A966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FEC7-7E02-9C91-A479-E806BC6D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C7386F-2FD8-4479-7553-45D773E8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518A8E-366F-A325-1CC9-CFA88701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08E697-3E9C-EAB3-C05B-54872A24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16D14C-2817-FC9B-9113-1F691465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1F3360-A4EF-99AE-F4D0-F4D611C1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B8864D-43A3-7DDD-8814-4EFAC2C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BC396-2ECB-7E18-E119-294E0EDD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9B987-E4E0-F039-18F1-4F104281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518645-D3AC-00E3-DB68-1206390C3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B96B4-DE36-93B1-A766-CE185DAB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6D967-674B-FBC8-90B1-86A10734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EB802-C37A-2A99-6453-65DFB6B3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7285F-6A13-7E7E-ED60-34252F3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5E9597-7C0B-7970-014D-FB28E041D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26BF15-8CB8-3C0D-7EAB-4F6625A4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274DCA-B6D3-6356-66CE-5B551E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1425DB-41C9-5B6E-CC5F-EB6C44A6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9FA2D0-B658-568F-F02B-6109CF3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4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D01D2C-5BDF-9AA7-E192-8AEC07BA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49A38A-DB3F-EDE4-51BA-13D0F8D3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9735C-ADC7-FEDF-7C8E-B16006394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C2D9-688C-4D9E-A994-E2583B487E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7D6CE-052E-7A16-3930-D5C503F5E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817F3-24D6-2129-674E-AB2EF2B6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8C33A-F366-462F-8564-2CC9A293F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34733-7819-9965-2BED-1B86AE5DA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52E481-3D17-8A5A-FB8A-E80071FD3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9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36D618-1056-496D-DFC6-E0D3B595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</a:t>
            </a:r>
            <a:r>
              <a:rPr lang="en-US" dirty="0" err="1"/>
              <a:t>concepto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9473C0D-C01C-2B1E-1AC8-B1C6B8C0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algoritmo</a:t>
            </a:r>
            <a:r>
              <a:rPr lang="en-US" dirty="0"/>
              <a:t> k-means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agrupar</a:t>
            </a:r>
            <a:r>
              <a:rPr lang="en-US" dirty="0"/>
              <a:t> a items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segmentos</a:t>
            </a:r>
            <a:r>
              <a:rPr lang="en-US" dirty="0"/>
              <a:t> o clusters.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segmentos</a:t>
            </a:r>
            <a:r>
              <a:rPr lang="en-US" dirty="0"/>
              <a:t> se </a:t>
            </a:r>
            <a:r>
              <a:rPr lang="en-US" dirty="0" err="1"/>
              <a:t>representa</a:t>
            </a:r>
            <a:r>
              <a:rPr lang="en-US" dirty="0"/>
              <a:t> con la </a:t>
            </a:r>
            <a:r>
              <a:rPr lang="en-US" dirty="0" err="1"/>
              <a:t>letra</a:t>
            </a:r>
            <a:r>
              <a:rPr lang="en-US" dirty="0"/>
              <a:t> k.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3DD986-9F69-DE42-FE5E-09A1130E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2825238"/>
            <a:ext cx="7687748" cy="36676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B4EC5A3-F3D8-1C96-DF3E-E02616020FBD}"/>
              </a:ext>
            </a:extLst>
          </p:cNvPr>
          <p:cNvSpPr txBox="1"/>
          <p:nvPr/>
        </p:nvSpPr>
        <p:spPr>
          <a:xfrm>
            <a:off x="838200" y="6642556"/>
            <a:ext cx="7169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https://www.analyticsvidhya.com/blog/2020/10/a-simple-explanation-of-k-means-clustering/</a:t>
            </a:r>
          </a:p>
        </p:txBody>
      </p:sp>
    </p:spTree>
    <p:extLst>
      <p:ext uri="{BB962C8B-B14F-4D97-AF65-F5344CB8AC3E}">
        <p14:creationId xmlns:p14="http://schemas.microsoft.com/office/powerpoint/2010/main" val="87605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43B9C-7701-56E7-A30A-CB434924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 el algoritmo k-</a:t>
            </a:r>
            <a:r>
              <a:rPr lang="es-MX" dirty="0" err="1"/>
              <a:t>means</a:t>
            </a:r>
            <a:r>
              <a:rPr lang="es-MX" dirty="0"/>
              <a:t>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B1F4E5-3D9E-59B7-1978-2E87322A5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21" y="1862137"/>
            <a:ext cx="5276850" cy="33051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66055F0-AB78-56E9-1A42-9A895F1EC9ED}"/>
              </a:ext>
            </a:extLst>
          </p:cNvPr>
          <p:cNvSpPr txBox="1"/>
          <p:nvPr/>
        </p:nvSpPr>
        <p:spPr>
          <a:xfrm>
            <a:off x="8176334" y="5167312"/>
            <a:ext cx="3844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https://www.simplilearn.com/k-means-clustering-algorithm-article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08CD61-D55F-A312-DFF9-1574033B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8" y="2237172"/>
            <a:ext cx="6250659" cy="282413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0D0A999-749D-1E0E-C1B5-839E93CAC3B3}"/>
              </a:ext>
            </a:extLst>
          </p:cNvPr>
          <p:cNvSpPr txBox="1"/>
          <p:nvPr/>
        </p:nvSpPr>
        <p:spPr>
          <a:xfrm>
            <a:off x="3577700" y="5167312"/>
            <a:ext cx="3027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https://databasecamp.de/en/ml/k-means-clustering</a:t>
            </a:r>
          </a:p>
        </p:txBody>
      </p:sp>
    </p:spTree>
    <p:extLst>
      <p:ext uri="{BB962C8B-B14F-4D97-AF65-F5344CB8AC3E}">
        <p14:creationId xmlns:p14="http://schemas.microsoft.com/office/powerpoint/2010/main" val="30615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43B9C-7701-56E7-A30A-CB434924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 el algoritmo k-</a:t>
            </a:r>
            <a:r>
              <a:rPr lang="es-MX" dirty="0" err="1"/>
              <a:t>means</a:t>
            </a:r>
            <a:r>
              <a:rPr lang="es-MX" dirty="0"/>
              <a:t>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B1F4E5-3D9E-59B7-1978-2E87322A5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3" y="1962164"/>
            <a:ext cx="5276850" cy="33051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66055F0-AB78-56E9-1A42-9A895F1EC9ED}"/>
              </a:ext>
            </a:extLst>
          </p:cNvPr>
          <p:cNvSpPr txBox="1"/>
          <p:nvPr/>
        </p:nvSpPr>
        <p:spPr>
          <a:xfrm>
            <a:off x="115409" y="5438787"/>
            <a:ext cx="3844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https://www.simplilearn.com/k-means-clustering-algorithm-article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5E643E-F72C-5F5B-7815-6AFC6AFB9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81" y="2443207"/>
            <a:ext cx="6250659" cy="28241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24E925-85EE-D783-1074-3FCABFA788E6}"/>
              </a:ext>
            </a:extLst>
          </p:cNvPr>
          <p:cNvSpPr txBox="1"/>
          <p:nvPr/>
        </p:nvSpPr>
        <p:spPr>
          <a:xfrm>
            <a:off x="9132161" y="5315676"/>
            <a:ext cx="3027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https://databasecamp.de/en/ml/k-means-clustering</a:t>
            </a:r>
          </a:p>
        </p:txBody>
      </p:sp>
    </p:spTree>
    <p:extLst>
      <p:ext uri="{BB962C8B-B14F-4D97-AF65-F5344CB8AC3E}">
        <p14:creationId xmlns:p14="http://schemas.microsoft.com/office/powerpoint/2010/main" val="19927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FDE10-4ED4-1D26-2902-1ED899F4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7617F8-0CA2-C655-F806-91CFA6E5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28" y="0"/>
            <a:ext cx="1132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602C21A-C6E2-5E4E-05AD-A49530F323F1}"/>
              </a:ext>
            </a:extLst>
          </p:cNvPr>
          <p:cNvSpPr txBox="1"/>
          <p:nvPr/>
        </p:nvSpPr>
        <p:spPr>
          <a:xfrm>
            <a:off x="1541755" y="2823101"/>
            <a:ext cx="910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</a:t>
            </a:r>
            <a:r>
              <a:rPr lang="en-US" dirty="0" err="1"/>
              <a:t>Recuerdas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es la </a:t>
            </a:r>
            <a:r>
              <a:rPr lang="en-US" dirty="0" err="1"/>
              <a:t>diferencia</a:t>
            </a:r>
            <a:r>
              <a:rPr lang="en-US" dirty="0"/>
              <a:t> entre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etiquetados</a:t>
            </a:r>
            <a:r>
              <a:rPr lang="en-US" dirty="0"/>
              <a:t> y </a:t>
            </a:r>
            <a:r>
              <a:rPr lang="en-US" dirty="0" err="1"/>
              <a:t>datos</a:t>
            </a:r>
            <a:r>
              <a:rPr lang="en-US" dirty="0"/>
              <a:t> no </a:t>
            </a:r>
            <a:r>
              <a:rPr lang="en-US" dirty="0" err="1"/>
              <a:t>etiquetados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281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FD700-DC18-1F4F-679A-465CB48B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1B48FC-F0D2-323A-B6FA-543EDF2D5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6" y="1956508"/>
            <a:ext cx="7027512" cy="29449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1EA98A-5D5C-041B-0878-C734E32B515A}"/>
              </a:ext>
            </a:extLst>
          </p:cNvPr>
          <p:cNvSpPr txBox="1"/>
          <p:nvPr/>
        </p:nvSpPr>
        <p:spPr>
          <a:xfrm>
            <a:off x="1890943" y="6377459"/>
            <a:ext cx="88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https://livebook.manning.com/book/grokking-machine-learning/2-1-what-is-the-difference-between-labelled-and-unlabelled-data-/v-4/38</a:t>
            </a:r>
          </a:p>
        </p:txBody>
      </p:sp>
    </p:spTree>
    <p:extLst>
      <p:ext uri="{BB962C8B-B14F-4D97-AF65-F5344CB8AC3E}">
        <p14:creationId xmlns:p14="http://schemas.microsoft.com/office/powerpoint/2010/main" val="116500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59B428-F13A-5077-A98C-2B2B5A10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1" y="1520304"/>
            <a:ext cx="6789059" cy="38173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1B2E6DC-C4B5-EA07-9553-97666C35D2F7}"/>
              </a:ext>
            </a:extLst>
          </p:cNvPr>
          <p:cNvSpPr txBox="1"/>
          <p:nvPr/>
        </p:nvSpPr>
        <p:spPr>
          <a:xfrm>
            <a:off x="8069802" y="1997838"/>
            <a:ext cx="3160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los </a:t>
            </a:r>
            <a:r>
              <a:rPr lang="es-MX" b="1" dirty="0"/>
              <a:t>datos están etiquetados</a:t>
            </a:r>
            <a:r>
              <a:rPr lang="es-MX" dirty="0"/>
              <a:t>, utilizamos modelos de </a:t>
            </a:r>
            <a:r>
              <a:rPr lang="es-MX" b="1" dirty="0"/>
              <a:t>aprendizaje supervisado </a:t>
            </a:r>
            <a:r>
              <a:rPr lang="es-MX" dirty="0"/>
              <a:t>(regresión lineal, regresión logística, árboles de decisión).</a:t>
            </a:r>
          </a:p>
          <a:p>
            <a:endParaRPr lang="es-MX" dirty="0"/>
          </a:p>
          <a:p>
            <a:r>
              <a:rPr lang="es-MX" dirty="0"/>
              <a:t>Si los </a:t>
            </a:r>
            <a:r>
              <a:rPr lang="es-MX" b="1" dirty="0"/>
              <a:t>datos no están etiquetados</a:t>
            </a:r>
            <a:r>
              <a:rPr lang="es-MX" dirty="0"/>
              <a:t>, utilizamos modelos de </a:t>
            </a:r>
            <a:r>
              <a:rPr lang="es-MX" b="1" dirty="0"/>
              <a:t>aprendizaje no supervisado.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38560D-1125-9E21-075D-67265828E4C8}"/>
              </a:ext>
            </a:extLst>
          </p:cNvPr>
          <p:cNvSpPr txBox="1"/>
          <p:nvPr/>
        </p:nvSpPr>
        <p:spPr>
          <a:xfrm>
            <a:off x="597161" y="6374167"/>
            <a:ext cx="6604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https://towardsdatascience.com/a-brief-introduction-to-unsupervised-learning-20db46445283</a:t>
            </a:r>
          </a:p>
        </p:txBody>
      </p:sp>
    </p:spTree>
    <p:extLst>
      <p:ext uri="{BB962C8B-B14F-4D97-AF65-F5344CB8AC3E}">
        <p14:creationId xmlns:p14="http://schemas.microsoft.com/office/powerpoint/2010/main" val="19154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9459A-50DF-17CA-DBAA-53755098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Modelo de aprendizaje no supervisado: Concepto</a:t>
            </a:r>
            <a:endParaRPr lang="en-US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7F2AAB-092C-4B1D-F789-B5600C50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26" y="2351039"/>
            <a:ext cx="5923043" cy="26382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8F579E-F9E7-1B49-BE35-C354F913D78F}"/>
              </a:ext>
            </a:extLst>
          </p:cNvPr>
          <p:cNvSpPr txBox="1"/>
          <p:nvPr/>
        </p:nvSpPr>
        <p:spPr>
          <a:xfrm>
            <a:off x="7981025" y="2351039"/>
            <a:ext cx="300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 no contar con datos etiquetados, el modelo debe aprender a reconocer las características de los objetos de estudio y con base en esas características y la similitud de las mismas, </a:t>
            </a:r>
            <a:r>
              <a:rPr lang="es-MX" b="1" dirty="0"/>
              <a:t>crear segmentos</a:t>
            </a:r>
            <a:r>
              <a:rPr lang="es-MX" dirty="0"/>
              <a:t>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82F96F-2682-C7AD-B1E1-2C19B7689A5A}"/>
              </a:ext>
            </a:extLst>
          </p:cNvPr>
          <p:cNvSpPr txBox="1"/>
          <p:nvPr/>
        </p:nvSpPr>
        <p:spPr>
          <a:xfrm>
            <a:off x="938814" y="6323598"/>
            <a:ext cx="1125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¿Qué situaciones se te ocurren en donde puedes aplicar un modelo de aprendizaje no supervisado en tu área de trabajo?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904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6EEDAC-4889-59F7-72F7-78E429F3F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1" y="359371"/>
            <a:ext cx="10175018" cy="53225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59B3C2-F7E7-0B12-7C39-CBD56FF303A4}"/>
              </a:ext>
            </a:extLst>
          </p:cNvPr>
          <p:cNvSpPr txBox="1"/>
          <p:nvPr/>
        </p:nvSpPr>
        <p:spPr>
          <a:xfrm>
            <a:off x="938814" y="6323598"/>
            <a:ext cx="1125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¿Qué situaciones se te ocurren en donde puedes aplicar un modelo de aprendizaje no supervisado en tu área de trabajo?</a:t>
            </a:r>
            <a:endParaRPr lang="en-U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52D1E6-30D0-C078-606F-A416DA6E5D1E}"/>
              </a:ext>
            </a:extLst>
          </p:cNvPr>
          <p:cNvSpPr txBox="1"/>
          <p:nvPr/>
        </p:nvSpPr>
        <p:spPr>
          <a:xfrm>
            <a:off x="8149702" y="5681884"/>
            <a:ext cx="31426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https://pythonrepo.com/repo/NelakurthiSudheer-Mall-Customers-Segmentation</a:t>
            </a:r>
          </a:p>
        </p:txBody>
      </p:sp>
    </p:spTree>
    <p:extLst>
      <p:ext uri="{BB962C8B-B14F-4D97-AF65-F5344CB8AC3E}">
        <p14:creationId xmlns:p14="http://schemas.microsoft.com/office/powerpoint/2010/main" val="90257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BDB7-91DD-00A9-5750-642EE585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792"/>
            <a:ext cx="10515600" cy="1325563"/>
          </a:xfrm>
        </p:spPr>
        <p:txBody>
          <a:bodyPr/>
          <a:lstStyle/>
          <a:p>
            <a:r>
              <a:rPr lang="es-MX" dirty="0"/>
              <a:t>Aprendizaje no supervisado: ejemplo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A8E2AB-4432-8113-6F8F-3C3E5AF3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318"/>
            <a:ext cx="6096602" cy="48772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8FF5FC-F15D-5D0C-F4F1-CFDC22B72078}"/>
              </a:ext>
            </a:extLst>
          </p:cNvPr>
          <p:cNvSpPr txBox="1"/>
          <p:nvPr/>
        </p:nvSpPr>
        <p:spPr>
          <a:xfrm>
            <a:off x="976544" y="6468033"/>
            <a:ext cx="1058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https://medium.com/@jeffrisandy/investigating-starbucks-customers-segmentation-using-unsupervised-machine-learning-10b2ac0cfd3b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EA7AC1-495F-8F09-1C04-2F81246E8DB8}"/>
              </a:ext>
            </a:extLst>
          </p:cNvPr>
          <p:cNvSpPr txBox="1"/>
          <p:nvPr/>
        </p:nvSpPr>
        <p:spPr>
          <a:xfrm>
            <a:off x="6853561" y="1926893"/>
            <a:ext cx="4900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Segmentación clientes de Starbucks</a:t>
            </a:r>
          </a:p>
          <a:p>
            <a:endParaRPr lang="es-MX" dirty="0"/>
          </a:p>
          <a:p>
            <a:r>
              <a:rPr lang="es-MX" dirty="0"/>
              <a:t>El modelo de segmentación permite identificar a los segmentos que son propensos a comprar productos en la empresa con descuentos o con una estrategia BOGO. </a:t>
            </a:r>
          </a:p>
          <a:p>
            <a:endParaRPr lang="es-MX" dirty="0"/>
          </a:p>
          <a:p>
            <a:r>
              <a:rPr lang="es-MX" dirty="0"/>
              <a:t>De igual manera, el modelo identifica a los segmentos de clientes que probablemente no van a aceptar ninguna oferta.</a:t>
            </a:r>
          </a:p>
          <a:p>
            <a:endParaRPr lang="es-MX" dirty="0"/>
          </a:p>
          <a:p>
            <a:r>
              <a:rPr lang="es-MX" dirty="0"/>
              <a:t>El modelo puede utilizar variables demográficas, historial de compras y cualquier indicador que ayude a explicar el comportamiento del cliente.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95495-D4FB-BADE-C877-CBEAA664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no supervisado: ejemplo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6C87A5-1630-EB95-D671-5ABB79B6F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95" y="1484791"/>
            <a:ext cx="7034074" cy="52755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BC6F35-FAA0-1D42-7C7D-485CCB372135}"/>
              </a:ext>
            </a:extLst>
          </p:cNvPr>
          <p:cNvSpPr txBox="1"/>
          <p:nvPr/>
        </p:nvSpPr>
        <p:spPr>
          <a:xfrm>
            <a:off x="1349407" y="2923518"/>
            <a:ext cx="1935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 un modelo de aprendizaje no supervisado, se pueden estudiar los patrones de juego de un equipo de fútbol. 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2656D8-25D7-93DF-83F2-626BC946FA02}"/>
              </a:ext>
            </a:extLst>
          </p:cNvPr>
          <p:cNvSpPr txBox="1"/>
          <p:nvPr/>
        </p:nvSpPr>
        <p:spPr>
          <a:xfrm>
            <a:off x="571131" y="6575681"/>
            <a:ext cx="3284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https://www.statsperform.com/resource/shape-analysis-automatically-detecting-formations/</a:t>
            </a:r>
          </a:p>
        </p:txBody>
      </p:sp>
    </p:spTree>
    <p:extLst>
      <p:ext uri="{BB962C8B-B14F-4D97-AF65-F5344CB8AC3E}">
        <p14:creationId xmlns:p14="http://schemas.microsoft.com/office/powerpoint/2010/main" val="111830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D12ADD-999A-C9D2-E882-EAC40250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clustering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8DBDD7-9FBC-563D-EABC-0ABA8A30D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6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Panorámica</PresentationFormat>
  <Paragraphs>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K means</vt:lpstr>
      <vt:lpstr>Presentación de PowerPoint</vt:lpstr>
      <vt:lpstr>Presentación de PowerPoint</vt:lpstr>
      <vt:lpstr>Presentación de PowerPoint</vt:lpstr>
      <vt:lpstr>Modelo de aprendizaje no supervisado: Concepto</vt:lpstr>
      <vt:lpstr>Presentación de PowerPoint</vt:lpstr>
      <vt:lpstr>Aprendizaje no supervisado: ejemplo</vt:lpstr>
      <vt:lpstr>Aprendizaje no supervisado: ejemplo</vt:lpstr>
      <vt:lpstr>K-means clustering </vt:lpstr>
      <vt:lpstr>K-means: concepto</vt:lpstr>
      <vt:lpstr>¿Cómo funciona el algoritmo k-means?</vt:lpstr>
      <vt:lpstr>¿Cómo funciona el algoritmo k-means?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</dc:title>
  <dc:creator>Daniel Conrado Monroy Madrid</dc:creator>
  <cp:lastModifiedBy>Daniel Conrado Monroy Madrid</cp:lastModifiedBy>
  <cp:revision>1</cp:revision>
  <dcterms:created xsi:type="dcterms:W3CDTF">2022-09-14T17:11:03Z</dcterms:created>
  <dcterms:modified xsi:type="dcterms:W3CDTF">2022-09-14T17:11:10Z</dcterms:modified>
</cp:coreProperties>
</file>