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F8D1-0A87-8113-6462-A7D8D5DA1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CC70E6-61EB-71E7-6D08-C529CC76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7BCA9-3BE6-18C3-6386-0BDBD689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1D87E-EC7D-880A-51A0-FA65D408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F61C1-DC2C-D8E7-6E46-AB9937E7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E9EB8-F681-0BD4-6A2E-B4BE39B8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815716-1D61-AA6F-DA26-C5B8E3F60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57B95-378F-1AB5-FAA8-2198BCC5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60593-BCC5-0715-21A4-4BDACE1E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0471D9-5736-E7DA-EFA1-D6C3E59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E0C24-E2FD-CABA-3D3E-B522ED82F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16AB73-03F8-6BA3-D8CB-8FBA92FD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BA1DE-D84F-8F7D-0410-C4448139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7E7D0-2CAF-029F-8E85-ADDEA0CD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04162-118E-FE90-3779-8C48C97B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16B8-FFB5-C9FA-936B-95DC3352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E21DF-1030-2F93-35DE-C277EECC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1E055-6C9D-A306-E8A6-35F4541B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A71898-57D8-43D5-1E75-BDBDB049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94D509-8729-D64A-7F4F-F6B120ED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FB7FE-082C-44E4-C16F-BE4A1727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CC2651-995A-2933-9377-EECFC803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926FF-DC03-CD96-E1DA-A54A1915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4E9-62FC-65B6-CCC7-2EB899BE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79E8C-CD42-EFF6-02D5-BE3EAFC4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E224C-8EBB-0138-D150-E5F62EB5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FAF63-235F-54A8-6D57-BFCF28D1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50CF4A-3F17-53D9-372F-78A08FDA9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A0BCDD-A185-2529-9B0D-9238AC8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46F18-F558-CA1A-1C24-7A578EE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06E269-F4AE-DB02-AAD7-6A4944C6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10D0F-F63D-3868-53CD-CAA64418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A979D-FF5B-A1B6-55D2-9CD16772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90DEBF-C9A4-F13C-DB79-E48427D4E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6DD10F-66EB-8CB0-A147-A7CFB3D3F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C23E6C-D0B7-8E0A-8E6F-46D25D814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A496E4-3193-1B90-8D0D-F791D7D5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377CDC-CC7A-88CC-3764-18A77BA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FEEC11-F1F5-9A77-9DE2-DAFE6592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D8131-BF87-694F-BA64-901EF091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184A55-4DC5-5522-F2FC-DD1942CF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7D0AA-797B-1635-BEF8-D675A8AE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B47397-7717-0882-00C8-2D217C82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93806B-92F0-9389-E486-19E78ADB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07C8A3-00C0-C6F1-E043-18F3B8E9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E10905-22E4-DC13-1C6B-CF978294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0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DC553-50A6-3C45-ACC4-6C0ECC0B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13C6B-A916-4CDD-FB21-77258C02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441C5D-F572-AE65-30E9-54D62306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9EDEE5-2F69-B938-B4FA-29F57108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4EC4A0-3F01-68DE-9EE7-5FCBC80E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A8B057-ACFD-A760-7359-06B5B18F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D2DCD-0479-8DAF-7F3E-188B96FE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8B5802-3E21-C947-28B5-F7AAA7E27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71D724-F7B2-CACF-E769-41BBF7BA2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361B26-BD43-60BB-1818-166E65D6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C078EC-7A02-5B70-A869-B59BCB6B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A1C56-941F-9C2D-ACC3-0B2AB8D5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6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1EBB4A-151E-81DA-EF11-95332B9A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4E765C-AA48-9A49-4742-2C1C7D48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94BB9-3E43-EA01-5AA1-B3C28CE5F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88F7-5309-4076-BD69-0123C193E57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C00C8-3A41-F1DF-9513-6214AD276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47C62-7FE5-DB0B-E2F4-F5D2AF2C6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39BA-0F04-4241-9A46-32389C4CD1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2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63ACBF-7827-C877-AE28-2A621F7D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97"/>
            <a:ext cx="11443317" cy="63219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017526-5A00-701D-2C76-B0C6C9FEC945}"/>
              </a:ext>
            </a:extLst>
          </p:cNvPr>
          <p:cNvSpPr txBox="1"/>
          <p:nvPr/>
        </p:nvSpPr>
        <p:spPr>
          <a:xfrm>
            <a:off x="878889" y="6533965"/>
            <a:ext cx="605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https://www.nytimes.com/2019/05/22/magazine/soccer-data-liverpool.html</a:t>
            </a:r>
          </a:p>
        </p:txBody>
      </p:sp>
    </p:spTree>
    <p:extLst>
      <p:ext uri="{BB962C8B-B14F-4D97-AF65-F5344CB8AC3E}">
        <p14:creationId xmlns:p14="http://schemas.microsoft.com/office/powerpoint/2010/main" val="252341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F906BB-636D-F509-59FF-B3861C0C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58" y="1496078"/>
            <a:ext cx="1991003" cy="5811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FB411D-8AAC-F707-D50D-C5CCC55B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36" y="2262024"/>
            <a:ext cx="8726118" cy="23339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73D07FD-C7DC-83AC-92CD-23906C385BC0}"/>
              </a:ext>
            </a:extLst>
          </p:cNvPr>
          <p:cNvSpPr txBox="1"/>
          <p:nvPr/>
        </p:nvSpPr>
        <p:spPr>
          <a:xfrm>
            <a:off x="3804358" y="5042517"/>
            <a:ext cx="3377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https://economipedia.com/definiciones/funcion-de-produccion-cobb-douglas.html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0DB204-BF2D-7C06-4F65-3D5BE318E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48" y="189603"/>
            <a:ext cx="6992326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4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3430F6-8D43-C619-0374-05D49C32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6" y="217789"/>
            <a:ext cx="10459910" cy="25340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4600DA-0D4F-6383-1279-ACBCC5FB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6" y="3001467"/>
            <a:ext cx="7840169" cy="743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633269-38FB-13E8-DB22-2E3ACFDD6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77" y="3856533"/>
            <a:ext cx="4256835" cy="27828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EF55474-0CFF-2F06-7B54-E5F423A0AAC4}"/>
              </a:ext>
            </a:extLst>
          </p:cNvPr>
          <p:cNvSpPr txBox="1"/>
          <p:nvPr/>
        </p:nvSpPr>
        <p:spPr>
          <a:xfrm>
            <a:off x="7466120" y="4536489"/>
            <a:ext cx="3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http://www.lukebornn.com/papers/fernandez_ssac_2018.pdf</a:t>
            </a:r>
          </a:p>
        </p:txBody>
      </p:sp>
    </p:spTree>
    <p:extLst>
      <p:ext uri="{BB962C8B-B14F-4D97-AF65-F5344CB8AC3E}">
        <p14:creationId xmlns:p14="http://schemas.microsoft.com/office/powerpoint/2010/main" val="9825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7B0B5CE-26AC-603C-DCAF-6D5720BBB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8" y="1233626"/>
            <a:ext cx="5238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6BB188-4F25-6FAC-76D2-8DD85F8F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728285"/>
            <a:ext cx="11393490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1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0C47DF-B045-63A6-5B12-C1A00045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7" y="184678"/>
            <a:ext cx="4802190" cy="569677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BA8FFB1-1FDC-66DB-B06D-BFC307E67D01}"/>
              </a:ext>
            </a:extLst>
          </p:cNvPr>
          <p:cNvSpPr txBox="1"/>
          <p:nvPr/>
        </p:nvSpPr>
        <p:spPr>
          <a:xfrm>
            <a:off x="1127464" y="6205491"/>
            <a:ext cx="22105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https://www.forbes.com/sites/kashmirhill/2012/02/16/how-target-figured-out-a-teen-girl-was-pregnant-before-her-father-did/?sh=11920e676668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2AF22C-8B1E-8E37-51C5-2B230855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678"/>
            <a:ext cx="5360418" cy="40192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FAD0EED-9414-58EC-2793-2DA973BEA8C5}"/>
              </a:ext>
            </a:extLst>
          </p:cNvPr>
          <p:cNvSpPr txBox="1"/>
          <p:nvPr/>
        </p:nvSpPr>
        <p:spPr>
          <a:xfrm>
            <a:off x="6897950" y="4651899"/>
            <a:ext cx="284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https://help.netflix.com/en/node/100639</a:t>
            </a:r>
          </a:p>
        </p:txBody>
      </p:sp>
    </p:spTree>
    <p:extLst>
      <p:ext uri="{BB962C8B-B14F-4D97-AF65-F5344CB8AC3E}">
        <p14:creationId xmlns:p14="http://schemas.microsoft.com/office/powerpoint/2010/main" val="157763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59EFE9-C52F-FDB4-2B3D-632BF11E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47" y="470517"/>
            <a:ext cx="3360792" cy="50780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01FD07-D229-1568-B946-55D5C373B91E}"/>
              </a:ext>
            </a:extLst>
          </p:cNvPr>
          <p:cNvSpPr txBox="1"/>
          <p:nvPr/>
        </p:nvSpPr>
        <p:spPr>
          <a:xfrm>
            <a:off x="461947" y="5805996"/>
            <a:ext cx="235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https://www.mirror.co.uk/sport/football/news/kevin-de-bruyne-uses-data-23870686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FE6AA4-2DDE-F43D-CF17-D19A59AD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57" y="470517"/>
            <a:ext cx="5837406" cy="4931485"/>
          </a:xfrm>
          <a:prstGeom prst="rect">
            <a:avLst/>
          </a:prstGeom>
        </p:spPr>
      </p:pic>
      <p:pic>
        <p:nvPicPr>
          <p:cNvPr id="10" name="Imagen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2F254B72-A518-F1DB-AD96-877304804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20" y="1154098"/>
            <a:ext cx="3497802" cy="19675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18E8E62-43AC-325F-F427-D0AF817CBCA3}"/>
              </a:ext>
            </a:extLst>
          </p:cNvPr>
          <p:cNvSpPr txBox="1"/>
          <p:nvPr/>
        </p:nvSpPr>
        <p:spPr>
          <a:xfrm>
            <a:off x="6001305" y="5548544"/>
            <a:ext cx="165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https://norna.ai/news/?p=378</a:t>
            </a:r>
          </a:p>
        </p:txBody>
      </p:sp>
    </p:spTree>
    <p:extLst>
      <p:ext uri="{BB962C8B-B14F-4D97-AF65-F5344CB8AC3E}">
        <p14:creationId xmlns:p14="http://schemas.microsoft.com/office/powerpoint/2010/main" val="161582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103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Conrado Monroy Madrid</dc:creator>
  <cp:lastModifiedBy>Daniel Conrado Monroy Madrid</cp:lastModifiedBy>
  <cp:revision>1</cp:revision>
  <dcterms:created xsi:type="dcterms:W3CDTF">2022-08-18T17:05:27Z</dcterms:created>
  <dcterms:modified xsi:type="dcterms:W3CDTF">2022-08-18T17:41:23Z</dcterms:modified>
</cp:coreProperties>
</file>