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61" r:id="rId7"/>
    <p:sldId id="259" r:id="rId8"/>
    <p:sldId id="258" r:id="rId9"/>
    <p:sldId id="260" r:id="rId10"/>
    <p:sldId id="263" r:id="rId11"/>
    <p:sldId id="270" r:id="rId12"/>
    <p:sldId id="262" r:id="rId13"/>
    <p:sldId id="273" r:id="rId14"/>
    <p:sldId id="274" r:id="rId15"/>
    <p:sldId id="267" r:id="rId16"/>
    <p:sldId id="271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4A27-03A6-4190-A548-84276877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Medidas ruido de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2C2E7-3D1F-474E-9246-1B044509F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13 – 12 - 2018</a:t>
            </a:r>
          </a:p>
        </p:txBody>
      </p:sp>
    </p:spTree>
    <p:extLst>
      <p:ext uri="{BB962C8B-B14F-4D97-AF65-F5344CB8AC3E}">
        <p14:creationId xmlns:p14="http://schemas.microsoft.com/office/powerpoint/2010/main" val="99911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con amplificador y filtro RC con frecuencia de corte </a:t>
            </a:r>
            <a:r>
              <a:rPr lang="es-ES" u="sng" dirty="0"/>
              <a:t>592Hz</a:t>
            </a:r>
            <a:r>
              <a:rPr lang="es-ES" dirty="0"/>
              <a:t>. </a:t>
            </a:r>
            <a:r>
              <a:rPr lang="es-ES" dirty="0" err="1"/>
              <a:t>Tuning</a:t>
            </a:r>
            <a:r>
              <a:rPr lang="es-ES" dirty="0"/>
              <a:t> utilizando la señal del DAC.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75DC5-89C4-44D3-93BD-A92278B1103C}"/>
              </a:ext>
            </a:extLst>
          </p:cNvPr>
          <p:cNvSpPr/>
          <p:nvPr/>
        </p:nvSpPr>
        <p:spPr>
          <a:xfrm>
            <a:off x="6448147" y="2092640"/>
            <a:ext cx="4631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alimenta el VCO con una fuente E3631A.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Microcontrolador alimentado con dos pilas 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 AMP alimentado con </a:t>
            </a:r>
            <a:r>
              <a:rPr lang="es-ES" dirty="0" err="1"/>
              <a:t>boost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0E4D17-0E25-40E9-B119-F8096013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2708"/>
            <a:ext cx="5778068" cy="4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Ruido fase </a:t>
            </a:r>
            <a:r>
              <a:rPr lang="es-ES" u="sng" dirty="0"/>
              <a:t>sistema final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Filtro RC con f. de 88 kHz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130B06-3591-43FC-B90A-D747F899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53" y="1930400"/>
            <a:ext cx="5810619" cy="43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Ruido fase de la primera versión del radar.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87EF4C-F8C3-4A48-A7C1-79C949FC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54" y="2224966"/>
            <a:ext cx="5377438" cy="416718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8372E10-EFB2-438F-8128-74B0ED8A8D51}"/>
              </a:ext>
            </a:extLst>
          </p:cNvPr>
          <p:cNvSpPr/>
          <p:nvPr/>
        </p:nvSpPr>
        <p:spPr>
          <a:xfrm>
            <a:off x="393248" y="1930400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VCO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MAX2750EUA+</a:t>
            </a:r>
          </a:p>
          <a:p>
            <a:r>
              <a:rPr lang="es-ES" dirty="0"/>
              <a:t>Sensibilidad = 115 MHz/V</a:t>
            </a:r>
          </a:p>
        </p:txBody>
      </p:sp>
    </p:spTree>
    <p:extLst>
      <p:ext uri="{BB962C8B-B14F-4D97-AF65-F5344CB8AC3E}">
        <p14:creationId xmlns:p14="http://schemas.microsoft.com/office/powerpoint/2010/main" val="368193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Comparación Versión 1 y 2</a:t>
            </a:r>
            <a:br>
              <a:rPr lang="es-ES" dirty="0"/>
            </a:br>
            <a:r>
              <a:rPr lang="es-ES" dirty="0"/>
              <a:t>Ruido fase de la placa antigua y nueva.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9A02FA-0685-4BA4-8432-6D42A59F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10" y="1930400"/>
            <a:ext cx="6673696" cy="43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E8D37-A765-437A-96F0-E2EE34A6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las señales de modulación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DDF73-06D0-4E77-964D-6D3CE751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Capturas de un voltaje constante con el ADC</a:t>
            </a:r>
          </a:p>
          <a:p>
            <a:r>
              <a:rPr lang="es-ES" sz="2800" dirty="0"/>
              <a:t>Capturas de 10 segundos.</a:t>
            </a:r>
          </a:p>
        </p:txBody>
      </p:sp>
    </p:spTree>
    <p:extLst>
      <p:ext uri="{BB962C8B-B14F-4D97-AF65-F5344CB8AC3E}">
        <p14:creationId xmlns:p14="http://schemas.microsoft.com/office/powerpoint/2010/main" val="157137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Señal de DAC. </a:t>
            </a:r>
            <a:br>
              <a:rPr lang="es-ES" dirty="0"/>
            </a:br>
            <a:r>
              <a:rPr lang="es-ES" dirty="0"/>
              <a:t>Señal temporal e histograma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8112" y="2338562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FA32560-563A-4074-B87A-81BF5005AF70}"/>
              </a:ext>
            </a:extLst>
          </p:cNvPr>
          <p:cNvSpPr/>
          <p:nvPr/>
        </p:nvSpPr>
        <p:spPr>
          <a:xfrm>
            <a:off x="7458574" y="1745734"/>
            <a:ext cx="24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Varianza = 0.39289E-6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654" y="2250880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47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4604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Señal de la pila AA con divisor resistivo.</a:t>
            </a:r>
            <a:br>
              <a:rPr lang="es-ES" dirty="0"/>
            </a:br>
            <a:r>
              <a:rPr lang="es-ES" dirty="0"/>
              <a:t> 270 Ohm y 3.9KOhm </a:t>
            </a:r>
            <a:br>
              <a:rPr lang="es-ES" dirty="0"/>
            </a:br>
            <a:r>
              <a:rPr lang="es-ES" dirty="0"/>
              <a:t>Señal temporal e histograma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73749F-6A73-4C11-9390-40092434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2153612"/>
            <a:ext cx="5334000" cy="4000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CD5D6F-16A0-4FED-8C53-E2509375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69" y="2247900"/>
            <a:ext cx="5334000" cy="40005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FA32560-563A-4074-B87A-81BF5005AF70}"/>
              </a:ext>
            </a:extLst>
          </p:cNvPr>
          <p:cNvSpPr/>
          <p:nvPr/>
        </p:nvSpPr>
        <p:spPr>
          <a:xfrm>
            <a:off x="7183002" y="1745734"/>
            <a:ext cx="2396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Varianza 0.266544E-6</a:t>
            </a:r>
          </a:p>
        </p:txBody>
      </p:sp>
    </p:spTree>
    <p:extLst>
      <p:ext uri="{BB962C8B-B14F-4D97-AF65-F5344CB8AC3E}">
        <p14:creationId xmlns:p14="http://schemas.microsoft.com/office/powerpoint/2010/main" val="8704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Señal de la fuente E3631A. </a:t>
            </a:r>
            <a:br>
              <a:rPr lang="es-ES" dirty="0"/>
            </a:br>
            <a:r>
              <a:rPr lang="es-ES" dirty="0"/>
              <a:t>Señal temporal e histograma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A32560-563A-4074-B87A-81BF5005AF70}"/>
              </a:ext>
            </a:extLst>
          </p:cNvPr>
          <p:cNvSpPr/>
          <p:nvPr/>
        </p:nvSpPr>
        <p:spPr>
          <a:xfrm>
            <a:off x="7250112" y="1745734"/>
            <a:ext cx="2396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Varianza 6.732217E-6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3F41F0-B1A3-4DD4-8F74-B3DE9CCB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2115066"/>
            <a:ext cx="5334000" cy="4000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D9EA01-A9DB-43FA-9881-B23F09A0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61" y="22479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Histogramas combinados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5563" y="1311428"/>
            <a:ext cx="6672899" cy="500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40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Circuito de </a:t>
            </a:r>
            <a:r>
              <a:rPr lang="es-ES" dirty="0" err="1"/>
              <a:t>modulacion</a:t>
            </a:r>
            <a:r>
              <a:rPr lang="es-ES" dirty="0"/>
              <a:t> del VCO. La entrada es la señal del DAC. La salida va directamente al pin de </a:t>
            </a:r>
            <a:r>
              <a:rPr lang="es-ES" dirty="0" err="1"/>
              <a:t>tuning</a:t>
            </a:r>
            <a:r>
              <a:rPr lang="es-ES" dirty="0"/>
              <a:t> del VCO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10A502-86AB-4229-881D-89926C404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656" y="2366963"/>
            <a:ext cx="4863212" cy="388143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5D3911D-CAB8-4D3F-BB4A-C1EFE10D0759}"/>
              </a:ext>
            </a:extLst>
          </p:cNvPr>
          <p:cNvSpPr/>
          <p:nvPr/>
        </p:nvSpPr>
        <p:spPr>
          <a:xfrm>
            <a:off x="7378595" y="2366963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VCO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/>
              <a:t>V600ME10-LF </a:t>
            </a:r>
            <a:br>
              <a:rPr lang="es-ES" b="1" dirty="0"/>
            </a:br>
            <a:r>
              <a:rPr lang="es-ES" b="1" dirty="0"/>
              <a:t>Sensibilidad = 108 MHz/V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6A8D17-B5C4-4A9A-B138-4AA63C63D2B9}"/>
              </a:ext>
            </a:extLst>
          </p:cNvPr>
          <p:cNvSpPr txBox="1"/>
          <p:nvPr/>
        </p:nvSpPr>
        <p:spPr>
          <a:xfrm>
            <a:off x="6802352" y="3133818"/>
            <a:ext cx="4055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usan tres alimentaciones: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3.3 V para el microcontrolador (obtenida de 5VUSB con regulador lineal)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 V para la parte de RF(obtenida de 5VUSB con </a:t>
            </a:r>
            <a:r>
              <a:rPr lang="es-ES" dirty="0" err="1"/>
              <a:t>boost</a:t>
            </a:r>
            <a:r>
              <a:rPr lang="es-ES" dirty="0"/>
              <a:t> y regulador lineal)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26 V para el </a:t>
            </a:r>
            <a:r>
              <a:rPr lang="es-ES" dirty="0" err="1"/>
              <a:t>opamp</a:t>
            </a:r>
            <a:r>
              <a:rPr lang="es-ES" dirty="0"/>
              <a:t> para </a:t>
            </a:r>
            <a:r>
              <a:rPr lang="es-ES" dirty="0" err="1"/>
              <a:t>modulacion</a:t>
            </a:r>
            <a:r>
              <a:rPr lang="es-ES" dirty="0"/>
              <a:t>. (obtenida con un </a:t>
            </a:r>
            <a:r>
              <a:rPr lang="es-ES" dirty="0" err="1"/>
              <a:t>boost</a:t>
            </a:r>
            <a:r>
              <a:rPr lang="es-ES" dirty="0"/>
              <a:t> y un regulador lineal)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0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Circuito del VCO. VCO_VCC son 5V.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D3911D-CAB8-4D3F-BB4A-C1EFE10D0759}"/>
              </a:ext>
            </a:extLst>
          </p:cNvPr>
          <p:cNvSpPr/>
          <p:nvPr/>
        </p:nvSpPr>
        <p:spPr>
          <a:xfrm>
            <a:off x="7494168" y="2637360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VCO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/>
              <a:t>V600ME10-LF </a:t>
            </a:r>
            <a:br>
              <a:rPr lang="es-ES" b="1" dirty="0"/>
            </a:br>
            <a:r>
              <a:rPr lang="es-ES" b="1" dirty="0"/>
              <a:t>Sensibilidad = 108 MHz/V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6A8D17-B5C4-4A9A-B138-4AA63C63D2B9}"/>
              </a:ext>
            </a:extLst>
          </p:cNvPr>
          <p:cNvSpPr txBox="1"/>
          <p:nvPr/>
        </p:nvSpPr>
        <p:spPr>
          <a:xfrm>
            <a:off x="6802352" y="3133818"/>
            <a:ext cx="405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9661F3-1C95-4077-9A31-F7FA9273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6567164" cy="32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sistema </a:t>
            </a:r>
            <a:r>
              <a:rPr lang="es-ES" u="sng" dirty="0"/>
              <a:t>original sin cambios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Alimentaciones de la placa sin cambiar.</a:t>
            </a:r>
            <a:br>
              <a:rPr lang="es-ES" dirty="0"/>
            </a:br>
            <a:r>
              <a:rPr lang="es-ES" dirty="0"/>
              <a:t>Filtro RC con f. corte en 400kHz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8C8EDE-9C20-44E4-83FD-6728295A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38" y="2352582"/>
            <a:ext cx="5296824" cy="39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generando la señal de modulación del VCO con la </a:t>
            </a:r>
            <a:r>
              <a:rPr lang="es-ES" u="sng" dirty="0"/>
              <a:t>placa antigua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Filtro RC con f. corte en 400kHz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A1E129-A174-4F4D-8660-E8167806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19" y="2254420"/>
            <a:ext cx="5325306" cy="39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</a:t>
            </a:r>
            <a:r>
              <a:rPr lang="es-ES" u="sng" dirty="0"/>
              <a:t>sin usar amplificador operacional. </a:t>
            </a:r>
            <a:r>
              <a:rPr lang="es-ES" dirty="0"/>
              <a:t>Señal DAC directamente al </a:t>
            </a:r>
            <a:r>
              <a:rPr lang="es-ES" dirty="0" err="1"/>
              <a:t>Vtune</a:t>
            </a:r>
            <a:r>
              <a:rPr lang="es-ES" dirty="0"/>
              <a:t> del VCO</a:t>
            </a:r>
            <a:br>
              <a:rPr lang="es-ES" dirty="0"/>
            </a:br>
            <a:r>
              <a:rPr lang="es-ES" dirty="0"/>
              <a:t>Filtro RC con f. corte en 400kHz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4ABCA8-C1A5-48F4-A1A9-0142F3B67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630063-F9ED-4DF7-8B2E-79451FFD3D43}"/>
              </a:ext>
            </a:extLst>
          </p:cNvPr>
          <p:cNvSpPr txBox="1"/>
          <p:nvPr/>
        </p:nvSpPr>
        <p:spPr>
          <a:xfrm>
            <a:off x="7812350" y="2160588"/>
            <a:ext cx="235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Ancho de banda posible VCO sin el </a:t>
            </a:r>
            <a:r>
              <a:rPr lang="es-ES" dirty="0" err="1"/>
              <a:t>opamp</a:t>
            </a:r>
            <a:r>
              <a:rPr lang="es-ES" dirty="0"/>
              <a:t> = 1600 – 1900 MHz</a:t>
            </a:r>
          </a:p>
        </p:txBody>
      </p:sp>
    </p:spTree>
    <p:extLst>
      <p:ext uri="{BB962C8B-B14F-4D97-AF65-F5344CB8AC3E}">
        <p14:creationId xmlns:p14="http://schemas.microsoft.com/office/powerpoint/2010/main" val="5168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5BED9E3-056A-4BA5-82BD-C47A12CA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 partir de este momento se quitan las alimentaciones de la placa y se usa una fuente externa</a:t>
            </a:r>
          </a:p>
          <a:p>
            <a:r>
              <a:rPr lang="es-ES" sz="4000" dirty="0"/>
              <a:t>Se alimenta el VCO y el microcontrolador con una fuente E3631A.</a:t>
            </a:r>
          </a:p>
        </p:txBody>
      </p:sp>
    </p:spTree>
    <p:extLst>
      <p:ext uri="{BB962C8B-B14F-4D97-AF65-F5344CB8AC3E}">
        <p14:creationId xmlns:p14="http://schemas.microsoft.com/office/powerpoint/2010/main" val="5453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con amplificador y filtro RC con frecuencia de corte 400kHz. </a:t>
            </a:r>
            <a:r>
              <a:rPr lang="es-ES" u="sng" dirty="0"/>
              <a:t>Pila 1.5 V a la entrada del filtro RC.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9FD652-6774-4BC9-BE0D-543D4314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9" y="2092640"/>
            <a:ext cx="5331885" cy="399891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4156653-9B50-4CE7-AC35-F1DBC7C1B939}"/>
              </a:ext>
            </a:extLst>
          </p:cNvPr>
          <p:cNvSpPr/>
          <p:nvPr/>
        </p:nvSpPr>
        <p:spPr>
          <a:xfrm>
            <a:off x="6448147" y="2092640"/>
            <a:ext cx="4631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alimenta el VCO y el microcontrolador con una fuente E3631A.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 AMP alimentado con </a:t>
            </a:r>
            <a:r>
              <a:rPr lang="es-ES" dirty="0" err="1"/>
              <a:t>boost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32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620F-C68E-436F-BFE0-36813AB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Ruido fase con amplificador y filtro RC con frecuencia de corte </a:t>
            </a:r>
            <a:r>
              <a:rPr lang="es-ES" u="sng" dirty="0"/>
              <a:t>592Hz</a:t>
            </a:r>
            <a:r>
              <a:rPr lang="es-ES" dirty="0"/>
              <a:t>. </a:t>
            </a:r>
            <a:r>
              <a:rPr lang="es-ES" dirty="0" err="1"/>
              <a:t>Tuning</a:t>
            </a:r>
            <a:r>
              <a:rPr lang="es-ES" dirty="0"/>
              <a:t> utilizando la </a:t>
            </a:r>
            <a:r>
              <a:rPr lang="es-ES" u="sng" dirty="0"/>
              <a:t>señal del DAC.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C3B1E3-16D7-4889-8F24-A594C050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2169321"/>
            <a:ext cx="5379868" cy="449966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C475DC5-89C4-44D3-93BD-A92278B1103C}"/>
              </a:ext>
            </a:extLst>
          </p:cNvPr>
          <p:cNvSpPr/>
          <p:nvPr/>
        </p:nvSpPr>
        <p:spPr>
          <a:xfrm>
            <a:off x="6448147" y="2092640"/>
            <a:ext cx="4631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alimenta el VCO y el microcontrolador con una fuente E3631A.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 AMP alimentado con </a:t>
            </a:r>
            <a:r>
              <a:rPr lang="es-ES" dirty="0" err="1"/>
              <a:t>boost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95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373</Words>
  <Application>Microsoft Office PowerPoint</Application>
  <PresentationFormat>Panorámica</PresentationFormat>
  <Paragraphs>41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Medidas ruido de fase</vt:lpstr>
      <vt:lpstr>Circuito de modulacion del VCO. La entrada es la señal del DAC. La salida va directamente al pin de tuning del VCO</vt:lpstr>
      <vt:lpstr>Circuito del VCO. VCO_VCC son 5V.</vt:lpstr>
      <vt:lpstr>Ruido fase sistema original sin cambios. Alimentaciones de la placa sin cambiar. Filtro RC con f. corte en 400kHz</vt:lpstr>
      <vt:lpstr>Ruido fase generando la señal de modulación del VCO con la placa antigua. Filtro RC con f. corte en 400kHz</vt:lpstr>
      <vt:lpstr>Ruido fase sin usar amplificador operacional. Señal DAC directamente al Vtune del VCO Filtro RC con f. corte en 400kHz</vt:lpstr>
      <vt:lpstr>Presentación de PowerPoint</vt:lpstr>
      <vt:lpstr>Ruido fase con amplificador y filtro RC con frecuencia de corte 400kHz. Pila 1.5 V a la entrada del filtro RC.</vt:lpstr>
      <vt:lpstr>Ruido fase con amplificador y filtro RC con frecuencia de corte 592Hz. Tuning utilizando la señal del DAC.</vt:lpstr>
      <vt:lpstr>Ruido fase con amplificador y filtro RC con frecuencia de corte 592Hz. Tuning utilizando la señal del DAC.</vt:lpstr>
      <vt:lpstr>Ruido fase sistema final.  Filtro RC con f. de 88 kHz</vt:lpstr>
      <vt:lpstr>Ruido fase de la primera versión del radar. </vt:lpstr>
      <vt:lpstr>Comparación Versión 1 y 2 Ruido fase de la placa antigua y nueva.</vt:lpstr>
      <vt:lpstr>Análisis de las señales de modulación</vt:lpstr>
      <vt:lpstr>Señal de DAC.  Señal temporal e histograma</vt:lpstr>
      <vt:lpstr>Señal de la pila AA con divisor resistivo.  270 Ohm y 3.9KOhm  Señal temporal e histograma</vt:lpstr>
      <vt:lpstr>Señal de la fuente E3631A.  Señal temporal e histograma</vt:lpstr>
      <vt:lpstr>Histogramas combinados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No</dc:creator>
  <cp:lastModifiedBy>Luis Alberto No</cp:lastModifiedBy>
  <cp:revision>30</cp:revision>
  <dcterms:created xsi:type="dcterms:W3CDTF">2018-12-20T09:47:20Z</dcterms:created>
  <dcterms:modified xsi:type="dcterms:W3CDTF">2018-12-21T12:16:56Z</dcterms:modified>
</cp:coreProperties>
</file>