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300" r:id="rId4"/>
    <p:sldId id="302" r:id="rId5"/>
    <p:sldId id="303" r:id="rId6"/>
    <p:sldId id="306" r:id="rId7"/>
    <p:sldId id="309" r:id="rId8"/>
    <p:sldId id="307" r:id="rId9"/>
    <p:sldId id="304" r:id="rId10"/>
    <p:sldId id="308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Slab" panose="020B0604020202020204" charset="0"/>
      <p:regular r:id="rId21"/>
      <p:bold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A1CA3-1642-4699-B9A9-7D10DAD73AE3}" v="4" dt="2021-03-12T01:56:17.350"/>
  </p1510:revLst>
</p1510:revInfo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oraes" userId="144a75537213c347" providerId="LiveId" clId="{05DA1CA3-1642-4699-B9A9-7D10DAD73AE3}"/>
    <pc:docChg chg="undo custSel addSld delSld modSld sldOrd">
      <pc:chgData name="Daniel Moraes" userId="144a75537213c347" providerId="LiveId" clId="{05DA1CA3-1642-4699-B9A9-7D10DAD73AE3}" dt="2021-04-03T12:01:06.806" v="1726" actId="20577"/>
      <pc:docMkLst>
        <pc:docMk/>
      </pc:docMkLst>
      <pc:sldChg chg="addSp modSp mod">
        <pc:chgData name="Daniel Moraes" userId="144a75537213c347" providerId="LiveId" clId="{05DA1CA3-1642-4699-B9A9-7D10DAD73AE3}" dt="2021-03-12T00:56:59.716" v="710" actId="20577"/>
        <pc:sldMkLst>
          <pc:docMk/>
          <pc:sldMk cId="0" sldId="256"/>
        </pc:sldMkLst>
        <pc:spChg chg="add mod">
          <ac:chgData name="Daniel Moraes" userId="144a75537213c347" providerId="LiveId" clId="{05DA1CA3-1642-4699-B9A9-7D10DAD73AE3}" dt="2021-03-12T00:56:59.716" v="710" actId="20577"/>
          <ac:spMkLst>
            <pc:docMk/>
            <pc:sldMk cId="0" sldId="256"/>
            <ac:spMk id="6" creationId="{C867C1F5-71C4-459C-9821-861FAC7C1233}"/>
          </ac:spMkLst>
        </pc:spChg>
        <pc:spChg chg="mod">
          <ac:chgData name="Daniel Moraes" userId="144a75537213c347" providerId="LiveId" clId="{05DA1CA3-1642-4699-B9A9-7D10DAD73AE3}" dt="2021-03-12T00:28:15.148" v="128" actId="14100"/>
          <ac:spMkLst>
            <pc:docMk/>
            <pc:sldMk cId="0" sldId="256"/>
            <ac:spMk id="70" creationId="{00000000-0000-0000-0000-000000000000}"/>
          </ac:spMkLst>
        </pc:spChg>
        <pc:picChg chg="add mod">
          <ac:chgData name="Daniel Moraes" userId="144a75537213c347" providerId="LiveId" clId="{05DA1CA3-1642-4699-B9A9-7D10DAD73AE3}" dt="2021-03-12T00:24:17.278" v="2" actId="1076"/>
          <ac:picMkLst>
            <pc:docMk/>
            <pc:sldMk cId="0" sldId="256"/>
            <ac:picMk id="3" creationId="{E25BD345-EDD8-468E-AD78-7A8C1F6E9AC9}"/>
          </ac:picMkLst>
        </pc:picChg>
      </pc:sldChg>
      <pc:sldChg chg="addSp delSp modSp mod modNotes">
        <pc:chgData name="Daniel Moraes" userId="144a75537213c347" providerId="LiveId" clId="{05DA1CA3-1642-4699-B9A9-7D10DAD73AE3}" dt="2021-03-12T01:45:42.131" v="1261" actId="478"/>
        <pc:sldMkLst>
          <pc:docMk/>
          <pc:sldMk cId="0" sldId="257"/>
        </pc:sldMkLst>
        <pc:spChg chg="add mod">
          <ac:chgData name="Daniel Moraes" userId="144a75537213c347" providerId="LiveId" clId="{05DA1CA3-1642-4699-B9A9-7D10DAD73AE3}" dt="2021-03-12T00:57:42.847" v="760" actId="14100"/>
          <ac:spMkLst>
            <pc:docMk/>
            <pc:sldMk cId="0" sldId="257"/>
            <ac:spMk id="8" creationId="{0D7D9B23-A64F-4BEB-BBB0-298DAA2F8EDD}"/>
          </ac:spMkLst>
        </pc:spChg>
        <pc:spChg chg="mod">
          <ac:chgData name="Daniel Moraes" userId="144a75537213c347" providerId="LiveId" clId="{05DA1CA3-1642-4699-B9A9-7D10DAD73AE3}" dt="2021-03-12T00:57:33.335" v="757" actId="20577"/>
          <ac:spMkLst>
            <pc:docMk/>
            <pc:sldMk cId="0" sldId="257"/>
            <ac:spMk id="75" creationId="{00000000-0000-0000-0000-000000000000}"/>
          </ac:spMkLst>
        </pc:spChg>
        <pc:spChg chg="add del mod">
          <ac:chgData name="Daniel Moraes" userId="144a75537213c347" providerId="LiveId" clId="{05DA1CA3-1642-4699-B9A9-7D10DAD73AE3}" dt="2021-03-12T01:45:42.131" v="1261" actId="478"/>
          <ac:spMkLst>
            <pc:docMk/>
            <pc:sldMk cId="0" sldId="257"/>
            <ac:spMk id="76" creationId="{00000000-0000-0000-0000-000000000000}"/>
          </ac:spMkLst>
        </pc:spChg>
        <pc:spChg chg="mod">
          <ac:chgData name="Daniel Moraes" userId="144a75537213c347" providerId="LiveId" clId="{05DA1CA3-1642-4699-B9A9-7D10DAD73AE3}" dt="2021-03-12T01:10:04.888" v="1256" actId="20577"/>
          <ac:spMkLst>
            <pc:docMk/>
            <pc:sldMk cId="0" sldId="257"/>
            <ac:spMk id="77" creationId="{00000000-0000-0000-0000-000000000000}"/>
          </ac:spMkLst>
        </pc:spChg>
        <pc:spChg chg="del mod">
          <ac:chgData name="Daniel Moraes" userId="144a75537213c347" providerId="LiveId" clId="{05DA1CA3-1642-4699-B9A9-7D10DAD73AE3}" dt="2021-03-12T01:10:22.174" v="1258" actId="478"/>
          <ac:spMkLst>
            <pc:docMk/>
            <pc:sldMk cId="0" sldId="257"/>
            <ac:spMk id="78" creationId="{00000000-0000-0000-0000-000000000000}"/>
          </ac:spMkLst>
        </pc:spChg>
        <pc:picChg chg="add mod">
          <ac:chgData name="Daniel Moraes" userId="144a75537213c347" providerId="LiveId" clId="{05DA1CA3-1642-4699-B9A9-7D10DAD73AE3}" dt="2021-03-12T00:29:06.252" v="131" actId="1076"/>
          <ac:picMkLst>
            <pc:docMk/>
            <pc:sldMk cId="0" sldId="257"/>
            <ac:picMk id="7" creationId="{CE148A1C-A295-4F2A-93A5-BB14DECD1E50}"/>
          </ac:picMkLst>
        </pc:picChg>
      </pc:sldChg>
      <pc:sldChg chg="addSp delSp del mod">
        <pc:chgData name="Daniel Moraes" userId="144a75537213c347" providerId="LiveId" clId="{05DA1CA3-1642-4699-B9A9-7D10DAD73AE3}" dt="2021-03-12T02:51:14.364" v="1490" actId="47"/>
        <pc:sldMkLst>
          <pc:docMk/>
          <pc:sldMk cId="0" sldId="258"/>
        </pc:sldMkLst>
        <pc:picChg chg="add del">
          <ac:chgData name="Daniel Moraes" userId="144a75537213c347" providerId="LiveId" clId="{05DA1CA3-1642-4699-B9A9-7D10DAD73AE3}" dt="2021-03-12T01:46:36.688" v="1266" actId="22"/>
          <ac:picMkLst>
            <pc:docMk/>
            <pc:sldMk cId="0" sldId="258"/>
            <ac:picMk id="3" creationId="{2FED4EA5-9E95-444C-8D26-3F0A83957471}"/>
          </ac:picMkLst>
        </pc:picChg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59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0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1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2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3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4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5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6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7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8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9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0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1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2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3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4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5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6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7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8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9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0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1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2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3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4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5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6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7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8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9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90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91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92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93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94"/>
        </pc:sldMkLst>
      </pc:sldChg>
      <pc:sldChg chg="del">
        <pc:chgData name="Daniel Moraes" userId="144a75537213c347" providerId="LiveId" clId="{05DA1CA3-1642-4699-B9A9-7D10DAD73AE3}" dt="2021-03-12T02:51:25.452" v="1492" actId="47"/>
        <pc:sldMkLst>
          <pc:docMk/>
          <pc:sldMk cId="0" sldId="295"/>
        </pc:sldMkLst>
      </pc:sldChg>
      <pc:sldChg chg="addSp delSp modSp add mod">
        <pc:chgData name="Daniel Moraes" userId="144a75537213c347" providerId="LiveId" clId="{05DA1CA3-1642-4699-B9A9-7D10DAD73AE3}" dt="2021-03-12T01:56:49.499" v="1370" actId="14100"/>
        <pc:sldMkLst>
          <pc:docMk/>
          <pc:sldMk cId="248630227" sldId="296"/>
        </pc:sldMkLst>
        <pc:spChg chg="add mod">
          <ac:chgData name="Daniel Moraes" userId="144a75537213c347" providerId="LiveId" clId="{05DA1CA3-1642-4699-B9A9-7D10DAD73AE3}" dt="2021-03-12T01:47:39.315" v="1291" actId="20577"/>
          <ac:spMkLst>
            <pc:docMk/>
            <pc:sldMk cId="248630227" sldId="296"/>
            <ac:spMk id="9" creationId="{E006151B-6C44-4425-BD64-40CF4D2A5296}"/>
          </ac:spMkLst>
        </pc:spChg>
        <pc:spChg chg="add mod">
          <ac:chgData name="Daniel Moraes" userId="144a75537213c347" providerId="LiveId" clId="{05DA1CA3-1642-4699-B9A9-7D10DAD73AE3}" dt="2021-03-12T01:48:22.180" v="1321" actId="20577"/>
          <ac:spMkLst>
            <pc:docMk/>
            <pc:sldMk cId="248630227" sldId="296"/>
            <ac:spMk id="10" creationId="{EEE5109B-DC53-4C9D-B89B-8E7ACF307D9C}"/>
          </ac:spMkLst>
        </pc:spChg>
        <pc:spChg chg="add del mod">
          <ac:chgData name="Daniel Moraes" userId="144a75537213c347" providerId="LiveId" clId="{05DA1CA3-1642-4699-B9A9-7D10DAD73AE3}" dt="2021-03-12T01:55:39.527" v="1348" actId="478"/>
          <ac:spMkLst>
            <pc:docMk/>
            <pc:sldMk cId="248630227" sldId="296"/>
            <ac:spMk id="11" creationId="{D71D39B5-EB92-4757-AF39-B34075814347}"/>
          </ac:spMkLst>
        </pc:spChg>
        <pc:spChg chg="del">
          <ac:chgData name="Daniel Moraes" userId="144a75537213c347" providerId="LiveId" clId="{05DA1CA3-1642-4699-B9A9-7D10DAD73AE3}" dt="2021-03-12T01:45:45.341" v="1262" actId="478"/>
          <ac:spMkLst>
            <pc:docMk/>
            <pc:sldMk cId="248630227" sldId="296"/>
            <ac:spMk id="76" creationId="{00000000-0000-0000-0000-000000000000}"/>
          </ac:spMkLst>
        </pc:spChg>
        <pc:spChg chg="del">
          <ac:chgData name="Daniel Moraes" userId="144a75537213c347" providerId="LiveId" clId="{05DA1CA3-1642-4699-B9A9-7D10DAD73AE3}" dt="2021-03-12T01:45:48.041" v="1263" actId="478"/>
          <ac:spMkLst>
            <pc:docMk/>
            <pc:sldMk cId="248630227" sldId="296"/>
            <ac:spMk id="77" creationId="{00000000-0000-0000-0000-000000000000}"/>
          </ac:spMkLst>
        </pc:spChg>
        <pc:spChg chg="del">
          <ac:chgData name="Daniel Moraes" userId="144a75537213c347" providerId="LiveId" clId="{05DA1CA3-1642-4699-B9A9-7D10DAD73AE3}" dt="2021-03-12T01:10:28.321" v="1259" actId="478"/>
          <ac:spMkLst>
            <pc:docMk/>
            <pc:sldMk cId="248630227" sldId="296"/>
            <ac:spMk id="78" creationId="{00000000-0000-0000-0000-000000000000}"/>
          </ac:spMkLst>
        </pc:spChg>
        <pc:picChg chg="add del mod">
          <ac:chgData name="Daniel Moraes" userId="144a75537213c347" providerId="LiveId" clId="{05DA1CA3-1642-4699-B9A9-7D10DAD73AE3}" dt="2021-03-12T01:50:25.694" v="1329" actId="478"/>
          <ac:picMkLst>
            <pc:docMk/>
            <pc:sldMk cId="248630227" sldId="296"/>
            <ac:picMk id="3" creationId="{47F1E7B6-DE41-4D41-9779-0A3C60178F2F}"/>
          </ac:picMkLst>
        </pc:picChg>
        <pc:picChg chg="add del mod">
          <ac:chgData name="Daniel Moraes" userId="144a75537213c347" providerId="LiveId" clId="{05DA1CA3-1642-4699-B9A9-7D10DAD73AE3}" dt="2021-03-12T01:47:20.082" v="1273" actId="22"/>
          <ac:picMkLst>
            <pc:docMk/>
            <pc:sldMk cId="248630227" sldId="296"/>
            <ac:picMk id="5" creationId="{1BE31F73-6605-4185-8FC1-58A1F6787474}"/>
          </ac:picMkLst>
        </pc:picChg>
        <pc:picChg chg="add del mod">
          <ac:chgData name="Daniel Moraes" userId="144a75537213c347" providerId="LiveId" clId="{05DA1CA3-1642-4699-B9A9-7D10DAD73AE3}" dt="2021-03-12T01:52:54.209" v="1331" actId="478"/>
          <ac:picMkLst>
            <pc:docMk/>
            <pc:sldMk cId="248630227" sldId="296"/>
            <ac:picMk id="12" creationId="{9BD0ED2C-7E2A-4ABC-BE9C-E7646716ED86}"/>
          </ac:picMkLst>
        </pc:picChg>
        <pc:picChg chg="add mod">
          <ac:chgData name="Daniel Moraes" userId="144a75537213c347" providerId="LiveId" clId="{05DA1CA3-1642-4699-B9A9-7D10DAD73AE3}" dt="2021-03-12T01:53:42.228" v="1339" actId="1076"/>
          <ac:picMkLst>
            <pc:docMk/>
            <pc:sldMk cId="248630227" sldId="296"/>
            <ac:picMk id="14" creationId="{5F90495D-0A85-40F0-9520-09A9BA867831}"/>
          </ac:picMkLst>
        </pc:picChg>
        <pc:picChg chg="add del mod">
          <ac:chgData name="Daniel Moraes" userId="144a75537213c347" providerId="LiveId" clId="{05DA1CA3-1642-4699-B9A9-7D10DAD73AE3}" dt="2021-03-12T01:50:01.580" v="1328" actId="478"/>
          <ac:picMkLst>
            <pc:docMk/>
            <pc:sldMk cId="248630227" sldId="296"/>
            <ac:picMk id="16" creationId="{B37C5AE9-F25E-4E76-9B9C-283C1314B4FA}"/>
          </ac:picMkLst>
        </pc:picChg>
        <pc:picChg chg="add mod">
          <ac:chgData name="Daniel Moraes" userId="144a75537213c347" providerId="LiveId" clId="{05DA1CA3-1642-4699-B9A9-7D10DAD73AE3}" dt="2021-03-12T01:56:49.499" v="1370" actId="14100"/>
          <ac:picMkLst>
            <pc:docMk/>
            <pc:sldMk cId="248630227" sldId="296"/>
            <ac:picMk id="18" creationId="{DF738513-FA0F-4E1A-A72A-3678C4136A89}"/>
          </ac:picMkLst>
        </pc:picChg>
        <pc:picChg chg="add mod">
          <ac:chgData name="Daniel Moraes" userId="144a75537213c347" providerId="LiveId" clId="{05DA1CA3-1642-4699-B9A9-7D10DAD73AE3}" dt="2021-03-12T01:56:35.170" v="1365" actId="1076"/>
          <ac:picMkLst>
            <pc:docMk/>
            <pc:sldMk cId="248630227" sldId="296"/>
            <ac:picMk id="20" creationId="{8541572C-E03A-4A43-9C0E-9B739BA0F0D2}"/>
          </ac:picMkLst>
        </pc:picChg>
        <pc:picChg chg="add mod">
          <ac:chgData name="Daniel Moraes" userId="144a75537213c347" providerId="LiveId" clId="{05DA1CA3-1642-4699-B9A9-7D10DAD73AE3}" dt="2021-03-12T01:56:39.301" v="1367" actId="14100"/>
          <ac:picMkLst>
            <pc:docMk/>
            <pc:sldMk cId="248630227" sldId="296"/>
            <ac:picMk id="22" creationId="{98F7B798-2162-41D7-8AF9-F2EF249CAA87}"/>
          </ac:picMkLst>
        </pc:picChg>
        <pc:picChg chg="add mod">
          <ac:chgData name="Daniel Moraes" userId="144a75537213c347" providerId="LiveId" clId="{05DA1CA3-1642-4699-B9A9-7D10DAD73AE3}" dt="2021-03-12T01:56:45.521" v="1368" actId="1076"/>
          <ac:picMkLst>
            <pc:docMk/>
            <pc:sldMk cId="248630227" sldId="296"/>
            <ac:picMk id="28" creationId="{1DE2CBF5-832E-47C0-B32B-AAF6077FF7EB}"/>
          </ac:picMkLst>
        </pc:picChg>
      </pc:sldChg>
      <pc:sldChg chg="modSp add mod ord">
        <pc:chgData name="Daniel Moraes" userId="144a75537213c347" providerId="LiveId" clId="{05DA1CA3-1642-4699-B9A9-7D10DAD73AE3}" dt="2021-04-03T12:01:06.806" v="1726" actId="20577"/>
        <pc:sldMkLst>
          <pc:docMk/>
          <pc:sldMk cId="3638662058" sldId="297"/>
        </pc:sldMkLst>
        <pc:spChg chg="mod">
          <ac:chgData name="Daniel Moraes" userId="144a75537213c347" providerId="LiveId" clId="{05DA1CA3-1642-4699-B9A9-7D10DAD73AE3}" dt="2021-04-03T12:00:48.708" v="1713" actId="14100"/>
          <ac:spMkLst>
            <pc:docMk/>
            <pc:sldMk cId="3638662058" sldId="297"/>
            <ac:spMk id="76" creationId="{00000000-0000-0000-0000-000000000000}"/>
          </ac:spMkLst>
        </pc:spChg>
        <pc:spChg chg="mod">
          <ac:chgData name="Daniel Moraes" userId="144a75537213c347" providerId="LiveId" clId="{05DA1CA3-1642-4699-B9A9-7D10DAD73AE3}" dt="2021-04-03T12:01:06.806" v="1726" actId="20577"/>
          <ac:spMkLst>
            <pc:docMk/>
            <pc:sldMk cId="3638662058" sldId="297"/>
            <ac:spMk id="77" creationId="{00000000-0000-0000-0000-000000000000}"/>
          </ac:spMkLst>
        </pc:spChg>
      </pc:sldChg>
      <pc:sldChg chg="add">
        <pc:chgData name="Daniel Moraes" userId="144a75537213c347" providerId="LiveId" clId="{05DA1CA3-1642-4699-B9A9-7D10DAD73AE3}" dt="2021-03-12T02:51:23.446" v="1491" actId="22"/>
        <pc:sldMkLst>
          <pc:docMk/>
          <pc:sldMk cId="3331624640" sldId="298"/>
        </pc:sldMkLst>
      </pc:sldChg>
      <pc:sldChg chg="modSp add mod">
        <pc:chgData name="Daniel Moraes" userId="144a75537213c347" providerId="LiveId" clId="{05DA1CA3-1642-4699-B9A9-7D10DAD73AE3}" dt="2021-03-13T16:40:51.611" v="1651"/>
        <pc:sldMkLst>
          <pc:docMk/>
          <pc:sldMk cId="3172718781" sldId="299"/>
        </pc:sldMkLst>
        <pc:spChg chg="mod">
          <ac:chgData name="Daniel Moraes" userId="144a75537213c347" providerId="LiveId" clId="{05DA1CA3-1642-4699-B9A9-7D10DAD73AE3}" dt="2021-03-13T16:40:51.611" v="1651"/>
          <ac:spMkLst>
            <pc:docMk/>
            <pc:sldMk cId="3172718781" sldId="299"/>
            <ac:spMk id="76" creationId="{00000000-0000-0000-0000-000000000000}"/>
          </ac:spMkLst>
        </pc:spChg>
        <pc:spChg chg="mod">
          <ac:chgData name="Daniel Moraes" userId="144a75537213c347" providerId="LiveId" clId="{05DA1CA3-1642-4699-B9A9-7D10DAD73AE3}" dt="2021-03-12T02:54:25.601" v="1549" actId="20577"/>
          <ac:spMkLst>
            <pc:docMk/>
            <pc:sldMk cId="3172718781" sldId="299"/>
            <ac:spMk id="77" creationId="{00000000-0000-0000-0000-000000000000}"/>
          </ac:spMkLst>
        </pc:spChg>
      </pc:sldChg>
      <pc:sldMasterChg chg="delSldLayout">
        <pc:chgData name="Daniel Moraes" userId="144a75537213c347" providerId="LiveId" clId="{05DA1CA3-1642-4699-B9A9-7D10DAD73AE3}" dt="2021-03-12T02:51:25.452" v="1492" actId="47"/>
        <pc:sldMasterMkLst>
          <pc:docMk/>
          <pc:sldMasterMk cId="0" sldId="2147483658"/>
        </pc:sldMasterMkLst>
        <pc:sldLayoutChg chg="del">
          <pc:chgData name="Daniel Moraes" userId="144a75537213c347" providerId="LiveId" clId="{05DA1CA3-1642-4699-B9A9-7D10DAD73AE3}" dt="2021-03-12T02:51:14.364" v="1490" actId="47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Daniel Moraes" userId="144a75537213c347" providerId="LiveId" clId="{05DA1CA3-1642-4699-B9A9-7D10DAD73AE3}" dt="2021-03-12T02:51:14.364" v="1490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Daniel Moraes" userId="144a75537213c347" providerId="LiveId" clId="{05DA1CA3-1642-4699-B9A9-7D10DAD73AE3}" dt="2021-03-12T02:51:14.364" v="1490" actId="47"/>
          <pc:sldLayoutMkLst>
            <pc:docMk/>
            <pc:sldMasterMk cId="0" sldId="2147483658"/>
            <pc:sldLayoutMk cId="0" sldId="2147483651"/>
          </pc:sldLayoutMkLst>
        </pc:sldLayoutChg>
        <pc:sldLayoutChg chg="del">
          <pc:chgData name="Daniel Moraes" userId="144a75537213c347" providerId="LiveId" clId="{05DA1CA3-1642-4699-B9A9-7D10DAD73AE3}" dt="2021-03-12T02:51:14.364" v="1490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Daniel Moraes" userId="144a75537213c347" providerId="LiveId" clId="{05DA1CA3-1642-4699-B9A9-7D10DAD73AE3}" dt="2021-03-12T02:51:14.364" v="1490" actId="47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Daniel Moraes" userId="144a75537213c347" providerId="LiveId" clId="{05DA1CA3-1642-4699-B9A9-7D10DAD73AE3}" dt="2021-03-12T02:51:14.364" v="1490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Daniel Moraes" userId="144a75537213c347" providerId="LiveId" clId="{05DA1CA3-1642-4699-B9A9-7D10DAD73AE3}" dt="2021-03-12T02:51:25.452" v="1492" actId="47"/>
          <pc:sldLayoutMkLst>
            <pc:docMk/>
            <pc:sldMasterMk cId="0" sldId="2147483658"/>
            <pc:sldLayoutMk cId="0" sldId="2147483656"/>
          </pc:sldLayoutMkLst>
        </pc:sldLayoutChg>
        <pc:sldLayoutChg chg="del">
          <pc:chgData name="Daniel Moraes" userId="144a75537213c347" providerId="LiveId" clId="{05DA1CA3-1642-4699-B9A9-7D10DAD73AE3}" dt="2021-03-12T02:51:14.364" v="1490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07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027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125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067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964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931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459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34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389321" y="1008529"/>
            <a:ext cx="6591508" cy="3186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Tópicos A.de PLN</a:t>
            </a:r>
            <a:br>
              <a:rPr lang="en" dirty="0"/>
            </a:br>
            <a:br>
              <a:rPr lang="en" dirty="0"/>
            </a:br>
            <a:r>
              <a:rPr lang="pt-BR" sz="3200" dirty="0"/>
              <a:t>Módulo de NLU de </a:t>
            </a:r>
            <a:r>
              <a:rPr lang="pt-BR" sz="3200" dirty="0" err="1"/>
              <a:t>chatbot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5BD345-EDD8-468E-AD78-7A8C1F6E9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234" y="134751"/>
            <a:ext cx="799951" cy="65358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67C1F5-71C4-459C-9821-861FAC7C1233}"/>
              </a:ext>
            </a:extLst>
          </p:cNvPr>
          <p:cNvSpPr txBox="1"/>
          <p:nvPr/>
        </p:nvSpPr>
        <p:spPr>
          <a:xfrm>
            <a:off x="-1" y="4565275"/>
            <a:ext cx="58629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PG-0083-23-D322 – Daniel Moraes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389321" y="1008529"/>
            <a:ext cx="6591508" cy="3186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Tópicos A.de PLN</a:t>
            </a:r>
            <a:br>
              <a:rPr lang="en" dirty="0"/>
            </a:br>
            <a:br>
              <a:rPr lang="en" dirty="0"/>
            </a:br>
            <a:r>
              <a:rPr lang="pt-BR" sz="3200" dirty="0"/>
              <a:t>Módulo de NLU de </a:t>
            </a:r>
            <a:r>
              <a:rPr lang="pt-BR" sz="3200" dirty="0" err="1"/>
              <a:t>chatbot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5BD345-EDD8-468E-AD78-7A8C1F6E9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234" y="134751"/>
            <a:ext cx="799951" cy="65358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67C1F5-71C4-459C-9821-861FAC7C1233}"/>
              </a:ext>
            </a:extLst>
          </p:cNvPr>
          <p:cNvSpPr txBox="1"/>
          <p:nvPr/>
        </p:nvSpPr>
        <p:spPr>
          <a:xfrm>
            <a:off x="-1" y="4565275"/>
            <a:ext cx="58629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PG-0083-23-D322 – Daniel Moraes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410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196283" y="42204"/>
            <a:ext cx="5032637" cy="7187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Objetivos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290623" y="811272"/>
            <a:ext cx="7456967" cy="400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Desenvolver o módulo de NLU (Natural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Language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Understanding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 de um sistema para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chatbot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fim-a-fim que recebe dois textos em linguagem natural e define se o 2o texto é resposta para o 1o.texto.</a:t>
            </a: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Pré-processamento, Lematização e POS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Tagger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NER, etc.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Estatística Descritiva do vocabulário constante no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considerando os modelos de linguagem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unigrama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bigrama, trigrama; analise da lei de potencia ou Lei de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Zipf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Vetorização das Sentenças (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features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Fitted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 Resultados do processo de treinamento.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Execução com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Held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-Out-Data (Dados não vistos).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Artigo resumo com 4 paginas.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148A1C-A295-4F2A-93A5-BB14DECD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" y="107395"/>
            <a:ext cx="799951" cy="6535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D7D9B23-A64F-4BEB-BBB0-298DAA2F8EDD}"/>
              </a:ext>
            </a:extLst>
          </p:cNvPr>
          <p:cNvSpPr txBox="1"/>
          <p:nvPr/>
        </p:nvSpPr>
        <p:spPr>
          <a:xfrm>
            <a:off x="6036414" y="4547298"/>
            <a:ext cx="29975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PG-0083-23-D322 – Daniel Moraes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196283" y="42204"/>
            <a:ext cx="5032637" cy="7187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Corpus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290622" y="778263"/>
            <a:ext cx="6935201" cy="65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Dataset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fornecido com 160.000 pares de sentenças que representam diálogos positivos, a partir dele montamos os diálogos negativos de forma dinâmica embaralhando respostas diferentes as perguntas geradas (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pair_ID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message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 response,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entailment_label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), com </a:t>
            </a:r>
            <a:r>
              <a:rPr lang="pt-BR" dirty="0">
                <a:solidFill>
                  <a:srgbClr val="212121"/>
                </a:solidFill>
                <a:latin typeface="Roboto" panose="02000000000000000000" pitchFamily="2" charset="0"/>
                <a:ea typeface="Source Sans Pro"/>
                <a:cs typeface="Source Sans Pro"/>
                <a:sym typeface="Source Sans Pro"/>
              </a:rPr>
              <a:t>320.000 exemplos.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148A1C-A295-4F2A-93A5-BB14DECD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" y="107395"/>
            <a:ext cx="799951" cy="6535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D7D9B23-A64F-4BEB-BBB0-298DAA2F8EDD}"/>
              </a:ext>
            </a:extLst>
          </p:cNvPr>
          <p:cNvSpPr txBox="1"/>
          <p:nvPr/>
        </p:nvSpPr>
        <p:spPr>
          <a:xfrm>
            <a:off x="6043290" y="4547298"/>
            <a:ext cx="299070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PG-0083-23-D322 – Daniel Moraes</a:t>
            </a:r>
            <a:endParaRPr lang="pt-BR" dirty="0"/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D74A12B-5FAB-4062-B0F9-43A2DAE9B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934" y="3191725"/>
            <a:ext cx="6613978" cy="1428994"/>
          </a:xfrm>
          <a:prstGeom prst="rect">
            <a:avLst/>
          </a:prstGeom>
        </p:spPr>
      </p:pic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E53686E6-E087-47C5-92AD-D982538C6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67" y="1966709"/>
            <a:ext cx="1668479" cy="1164055"/>
          </a:xfrm>
          <a:prstGeom prst="rect">
            <a:avLst/>
          </a:prstGeom>
        </p:spPr>
      </p:pic>
      <p:pic>
        <p:nvPicPr>
          <p:cNvPr id="14" name="Imagem 13" descr="Forma, Quadrado&#10;&#10;Descrição gerada automaticamente">
            <a:extLst>
              <a:ext uri="{FF2B5EF4-FFF2-40B4-BE49-F238E27FC236}">
                <a16:creationId xmlns:a16="http://schemas.microsoft.com/office/drawing/2014/main" id="{714DB5F6-9187-4E8F-A5AC-6A370995A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8453" y="1951870"/>
            <a:ext cx="3855911" cy="10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9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196283" y="42204"/>
            <a:ext cx="5032637" cy="7187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Exploração e Preparação dos Dados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255181" y="932836"/>
            <a:ext cx="7548157" cy="310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Normalização dos textos da sentenças:</a:t>
            </a: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- remoção de quebras de linhas, acentos, aspas simples, caracteres especiais e duplas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- substituição de espaços duplos e tabulações por espaço simples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Processamento do texto:</a:t>
            </a:r>
          </a:p>
          <a:p>
            <a:pPr lvl="2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- Uso da biblioteca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spacy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para inglês (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en_core_web_sm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2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-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Tokenização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com remoção de stop words e pontuação</a:t>
            </a:r>
          </a:p>
          <a:p>
            <a:pPr lvl="2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- Lematização</a:t>
            </a:r>
          </a:p>
          <a:p>
            <a:pPr lvl="2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- POS 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Tagging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e 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Chunking</a:t>
            </a: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2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- Extração de entidades nomeadas (NER)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148A1C-A295-4F2A-93A5-BB14DECD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" y="107395"/>
            <a:ext cx="799951" cy="6535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D7D9B23-A64F-4BEB-BBB0-298DAA2F8EDD}"/>
              </a:ext>
            </a:extLst>
          </p:cNvPr>
          <p:cNvSpPr txBox="1"/>
          <p:nvPr/>
        </p:nvSpPr>
        <p:spPr>
          <a:xfrm>
            <a:off x="6112042" y="4547298"/>
            <a:ext cx="29219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PG-0083-23-D322 – Daniel Moraes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7AD9B1-6274-409E-B607-CA5CF487F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675" y="3494622"/>
            <a:ext cx="4444409" cy="12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0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196283" y="42204"/>
            <a:ext cx="5303754" cy="7187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Engenharia de Features para didática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255182" y="932837"/>
            <a:ext cx="5486400" cy="12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TF-IDF dos 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lemmas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das sentenças;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TF-IDF dos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chunkers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das sentenças;</a:t>
            </a:r>
            <a:endParaRPr lang="pt-BR" dirty="0">
              <a:solidFill>
                <a:srgbClr val="212121"/>
              </a:solidFill>
              <a:latin typeface="Roboto" panose="020000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Work2Vec (SKIP-GRAM) das sentenças com 100 e 300 dimensões;</a:t>
            </a:r>
            <a:endParaRPr lang="pt-BR" dirty="0">
              <a:solidFill>
                <a:srgbClr val="212121"/>
              </a:solidFill>
              <a:latin typeface="Roboto" panose="020000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Balanceamento das classes;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148A1C-A295-4F2A-93A5-BB14DECD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" y="107395"/>
            <a:ext cx="799951" cy="6535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D7D9B23-A64F-4BEB-BBB0-298DAA2F8EDD}"/>
              </a:ext>
            </a:extLst>
          </p:cNvPr>
          <p:cNvSpPr txBox="1"/>
          <p:nvPr/>
        </p:nvSpPr>
        <p:spPr>
          <a:xfrm>
            <a:off x="5926412" y="4547298"/>
            <a:ext cx="310758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PG-0083-23-D3222 – Daniel Moraes</a:t>
            </a:r>
            <a:endParaRPr lang="pt-BR" dirty="0"/>
          </a:p>
        </p:txBody>
      </p:sp>
      <p:pic>
        <p:nvPicPr>
          <p:cNvPr id="4" name="Imagem 3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58404950-7065-4A78-B79B-B3E979FBA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5" y="2412880"/>
            <a:ext cx="6586429" cy="20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0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196283" y="42204"/>
            <a:ext cx="5032637" cy="7187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Engenharia de Features - BERT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255182" y="932837"/>
            <a:ext cx="7364818" cy="12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Mesmas Normalizações e Processos de Textos aplicados;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Criação de um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DataLoader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 uma sequência de dados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tokenizados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então as duas sentenças são passadas juntas [CLS]Premissa-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SentençaA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[SEP]Hipótese-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SentençaB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[SEP].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148A1C-A295-4F2A-93A5-BB14DECD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" y="107395"/>
            <a:ext cx="799951" cy="6535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D7D9B23-A64F-4BEB-BBB0-298DAA2F8EDD}"/>
              </a:ext>
            </a:extLst>
          </p:cNvPr>
          <p:cNvSpPr txBox="1"/>
          <p:nvPr/>
        </p:nvSpPr>
        <p:spPr>
          <a:xfrm>
            <a:off x="6002038" y="4547298"/>
            <a:ext cx="30319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PG-0083-23-D3222 – Daniel Moraes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5B9AA9-B781-4264-BE11-D337A7BC3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66" y="2310808"/>
            <a:ext cx="3252139" cy="1800447"/>
          </a:xfrm>
          <a:prstGeom prst="rect">
            <a:avLst/>
          </a:prstGeom>
        </p:spPr>
      </p:pic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0EB38C09-1EE9-4D0F-9834-C69790F86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944" y="2431654"/>
            <a:ext cx="5132140" cy="156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3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196283" y="42204"/>
            <a:ext cx="5032637" cy="7187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CrossValidation – K-Fold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255182" y="932836"/>
            <a:ext cx="7364818" cy="323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 K-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fold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foi implementado o K-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fold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como modelo de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crossvalidation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para os dados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invisiveis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  <a:sym typeface="Source Sans Pro"/>
              </a:rPr>
              <a:t>Etapas: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  <a:sym typeface="Source Sans Pro"/>
              </a:rPr>
              <a:t>1. Misture o conjunto de dados.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  <a:sym typeface="Source Sans Pro"/>
              </a:rPr>
              <a:t>2. Divida o conjunto de dados em </a:t>
            </a:r>
            <a:r>
              <a:rPr lang="pt-BR" sz="1200" dirty="0" err="1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  <a:sym typeface="Source Sans Pro"/>
              </a:rPr>
              <a:t>Kgrupos</a:t>
            </a:r>
            <a:r>
              <a:rPr lang="pt-BR" sz="12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  <a:sym typeface="Source Sans Pro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  <a:sym typeface="Source Sans Pro"/>
              </a:rPr>
              <a:t>3. Para cada grupo exclusivo g: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  <a:sym typeface="Source Sans Pro"/>
              </a:rPr>
              <a:t>A. Considere </a:t>
            </a:r>
            <a:r>
              <a:rPr lang="pt-BR" sz="1200" dirty="0" err="1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  <a:sym typeface="Source Sans Pro"/>
              </a:rPr>
              <a:t>gcomo</a:t>
            </a:r>
            <a:r>
              <a:rPr lang="pt-BR" sz="12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  <a:sym typeface="Source Sans Pro"/>
              </a:rPr>
              <a:t> um conjunto de dados de teste.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  <a:sym typeface="Source Sans Pro"/>
              </a:rPr>
              <a:t>B. Considere os grupos restantes como um conjunto de dados de treinamento.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  <a:sym typeface="Source Sans Pro"/>
              </a:rPr>
              <a:t>C. Ajuste um modelo no conjunto de treinamento e avalie-o no conjunto de teste.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  <a:sym typeface="Source Sans Pro"/>
              </a:rPr>
              <a:t>D. Retenha a pontuação da avaliação e descarte o modelo.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  <a:sym typeface="Source Sans Pro"/>
              </a:rPr>
              <a:t>4. Resuma a habilidade do modelo usando a amostra de pontuações de avaliação do modelo.</a:t>
            </a:r>
            <a:endParaRPr sz="1200" dirty="0">
              <a:solidFill>
                <a:srgbClr val="263238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148A1C-A295-4F2A-93A5-BB14DECD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" y="107395"/>
            <a:ext cx="799951" cy="6535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D7D9B23-A64F-4BEB-BBB0-298DAA2F8EDD}"/>
              </a:ext>
            </a:extLst>
          </p:cNvPr>
          <p:cNvSpPr txBox="1"/>
          <p:nvPr/>
        </p:nvSpPr>
        <p:spPr>
          <a:xfrm>
            <a:off x="6002038" y="4547298"/>
            <a:ext cx="30319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PG-0083-23-D3222 – Daniel Moraes</a:t>
            </a:r>
            <a:endParaRPr lang="pt-BR" dirty="0"/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E2AEBE0-48BA-4105-B23D-EDC1A6B65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217" y="1717193"/>
            <a:ext cx="2211599" cy="170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3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196283" y="42204"/>
            <a:ext cx="5032637" cy="7187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e Resultado - BERT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255181" y="932837"/>
            <a:ext cx="7237228" cy="122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 Modelo escolhido foi o 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BertForSequenceClassification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que oferece como argumento adicional passar a quantidade de classes, em nosso caso duas classes enviadas aos Loops de treinamento e validação para 5 épocas.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12121"/>
                </a:solidFill>
                <a:latin typeface="Roboto" panose="02000000000000000000" pitchFamily="2" charset="0"/>
                <a:ea typeface="Source Sans Pro"/>
                <a:cs typeface="Source Sans Pro"/>
                <a:sym typeface="Source Sans Pro"/>
              </a:rPr>
              <a:t>Resultado: </a:t>
            </a:r>
            <a:r>
              <a:rPr lang="pt-BR" dirty="0">
                <a:solidFill>
                  <a:srgbClr val="FF0000"/>
                </a:solidFill>
                <a:latin typeface="Roboto" panose="02000000000000000000" pitchFamily="2" charset="0"/>
                <a:ea typeface="Source Sans Pro"/>
                <a:cs typeface="Source Sans Pro"/>
                <a:sym typeface="Source Sans Pro"/>
              </a:rPr>
              <a:t>75% de Acurácia, </a:t>
            </a:r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Source Sans Pro"/>
                <a:cs typeface="Source Sans Pro"/>
                <a:sym typeface="Source Sans Pro"/>
              </a:rPr>
              <a:t>por não ser binário não possui matriz de confusão.</a:t>
            </a:r>
            <a:endParaRPr dirty="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148A1C-A295-4F2A-93A5-BB14DECD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" y="107395"/>
            <a:ext cx="799951" cy="6535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D7D9B23-A64F-4BEB-BBB0-298DAA2F8EDD}"/>
              </a:ext>
            </a:extLst>
          </p:cNvPr>
          <p:cNvSpPr txBox="1"/>
          <p:nvPr/>
        </p:nvSpPr>
        <p:spPr>
          <a:xfrm>
            <a:off x="5981414" y="4547298"/>
            <a:ext cx="30525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PG-0083-23-D3222 – Daniel Moraes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F335D7C-D6E8-4755-B14D-ACE7BD47F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67" y="2281532"/>
            <a:ext cx="8085452" cy="24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6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196283" y="42204"/>
            <a:ext cx="5032637" cy="7187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 do Modelo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255181" y="932837"/>
            <a:ext cx="6915640" cy="65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Avaliação do Modelo, para cada época o tempo de aprendizagem foi de 1,5horas em uma infra de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Colab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Pro, foram 5 épocas.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148A1C-A295-4F2A-93A5-BB14DECD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" y="107395"/>
            <a:ext cx="799951" cy="6535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D7D9B23-A64F-4BEB-BBB0-298DAA2F8EDD}"/>
              </a:ext>
            </a:extLst>
          </p:cNvPr>
          <p:cNvSpPr txBox="1"/>
          <p:nvPr/>
        </p:nvSpPr>
        <p:spPr>
          <a:xfrm>
            <a:off x="6008914" y="4547298"/>
            <a:ext cx="30250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PG-0083-23-D3222 – Daniel Moraes</a:t>
            </a:r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DDE5E1F-6B58-4611-8E4F-59FEFA43E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29492"/>
              </p:ext>
            </p:extLst>
          </p:nvPr>
        </p:nvGraphicFramePr>
        <p:xfrm>
          <a:off x="2632345" y="1695964"/>
          <a:ext cx="3740101" cy="2695519"/>
        </p:xfrm>
        <a:graphic>
          <a:graphicData uri="http://schemas.openxmlformats.org/drawingml/2006/table">
            <a:tbl>
              <a:tblPr>
                <a:tableStyleId>{83ECFCF9-EB90-4EA4-BA1D-B0166F391BF1}</a:tableStyleId>
              </a:tblPr>
              <a:tblGrid>
                <a:gridCol w="1331703">
                  <a:extLst>
                    <a:ext uri="{9D8B030D-6E8A-4147-A177-3AD203B41FA5}">
                      <a16:colId xmlns:a16="http://schemas.microsoft.com/office/drawing/2014/main" val="66585702"/>
                    </a:ext>
                  </a:extLst>
                </a:gridCol>
                <a:gridCol w="1402538">
                  <a:extLst>
                    <a:ext uri="{9D8B030D-6E8A-4147-A177-3AD203B41FA5}">
                      <a16:colId xmlns:a16="http://schemas.microsoft.com/office/drawing/2014/main" val="2648662286"/>
                    </a:ext>
                  </a:extLst>
                </a:gridCol>
                <a:gridCol w="1005860">
                  <a:extLst>
                    <a:ext uri="{9D8B030D-6E8A-4147-A177-3AD203B41FA5}">
                      <a16:colId xmlns:a16="http://schemas.microsoft.com/office/drawing/2014/main" val="4074121477"/>
                    </a:ext>
                  </a:extLst>
                </a:gridCol>
              </a:tblGrid>
              <a:tr h="20317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Avaliação do Modelo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33892"/>
                  </a:ext>
                </a:extLst>
              </a:tr>
              <a:tr h="25746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3683962"/>
                  </a:ext>
                </a:extLst>
              </a:tr>
              <a:tr h="20317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Precisão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Positive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u="none" strike="noStrike" dirty="0">
                          <a:effectLst/>
                        </a:rPr>
                        <a:t>0,76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9311215"/>
                  </a:ext>
                </a:extLst>
              </a:tr>
              <a:tr h="2031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Negative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u="none" strike="noStrike" dirty="0">
                          <a:effectLst/>
                        </a:rPr>
                        <a:t>0,75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147848"/>
                  </a:ext>
                </a:extLst>
              </a:tr>
              <a:tr h="20317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5677506"/>
                  </a:ext>
                </a:extLst>
              </a:tr>
              <a:tr h="20317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Cobertura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Positive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u="none" strike="noStrike">
                          <a:effectLst/>
                        </a:rPr>
                        <a:t>0,79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1673922"/>
                  </a:ext>
                </a:extLst>
              </a:tr>
              <a:tr h="2031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Negative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u="none" strike="noStrike">
                          <a:effectLst/>
                        </a:rPr>
                        <a:t>0,81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078102"/>
                  </a:ext>
                </a:extLst>
              </a:tr>
              <a:tr h="20317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463658"/>
                  </a:ext>
                </a:extLst>
              </a:tr>
              <a:tr h="20317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F1-Score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Positive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u="none" strike="noStrike">
                          <a:effectLst/>
                        </a:rPr>
                        <a:t>0,77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8500842"/>
                  </a:ext>
                </a:extLst>
              </a:tr>
              <a:tr h="2031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Negative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u="none" strike="noStrike">
                          <a:effectLst/>
                        </a:rPr>
                        <a:t>0,78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589962"/>
                  </a:ext>
                </a:extLst>
              </a:tr>
              <a:tr h="20317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5492028"/>
                  </a:ext>
                </a:extLst>
              </a:tr>
              <a:tr h="20317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Acurácia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Positive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u="none" strike="noStrike">
                          <a:effectLst/>
                        </a:rPr>
                        <a:t>0,76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8581441"/>
                  </a:ext>
                </a:extLst>
              </a:tr>
              <a:tr h="2031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Negative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u="none" strike="noStrike" dirty="0">
                          <a:effectLst/>
                        </a:rPr>
                        <a:t>0,79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995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49321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622</Words>
  <Application>Microsoft Office PowerPoint</Application>
  <PresentationFormat>Apresentação na tela (16:9)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Roboto Slab</vt:lpstr>
      <vt:lpstr>Source Sans Pro</vt:lpstr>
      <vt:lpstr>Arial</vt:lpstr>
      <vt:lpstr>Calibri</vt:lpstr>
      <vt:lpstr>Roboto</vt:lpstr>
      <vt:lpstr>Cordelia template</vt:lpstr>
      <vt:lpstr>Tópicos A.de PLN  Módulo de NLU de chatbot</vt:lpstr>
      <vt:lpstr>Objetivos</vt:lpstr>
      <vt:lpstr>Corpus</vt:lpstr>
      <vt:lpstr>Exploração e Preparação dos Dados</vt:lpstr>
      <vt:lpstr>Engenharia de Features para didática</vt:lpstr>
      <vt:lpstr>Engenharia de Features - BERT</vt:lpstr>
      <vt:lpstr>CrossValidation – K-Fold</vt:lpstr>
      <vt:lpstr>Modelo e Resultado - BERT</vt:lpstr>
      <vt:lpstr>Resultado do Modelo</vt:lpstr>
      <vt:lpstr>Tópicos A.de PLN  Módulo de NLU de chatbot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Sistemas Inteligentes</dc:title>
  <cp:lastModifiedBy>Daniel Moraes</cp:lastModifiedBy>
  <cp:revision>9</cp:revision>
  <dcterms:modified xsi:type="dcterms:W3CDTF">2022-01-07T17:35:27Z</dcterms:modified>
</cp:coreProperties>
</file>