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56" r:id="rId3"/>
    <p:sldId id="357" r:id="rId4"/>
    <p:sldId id="352" r:id="rId5"/>
    <p:sldId id="3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B6"/>
    <a:srgbClr val="FF6A7C"/>
    <a:srgbClr val="FC9199"/>
    <a:srgbClr val="F6D0D4"/>
    <a:srgbClr val="F9BF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401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1236C-4736-4BCA-A276-3C5420A032E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53D57-A825-460D-83CB-F08918F1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3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D130-34CD-F341-AEFC-DA08DB7C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A8AFF-274C-FF4C-A50B-8C2C61F27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B4669-3094-6D44-8390-C7A9C51A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7806D-B6AE-8945-B4E2-D6FBABD2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14057-9C13-854F-B38C-5DD2627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0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89879-6A6F-EA49-908C-818B9080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4B9787-3FBF-B046-BF4B-C6E979D1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5F35A-9A3C-D04D-84B9-C0FAA8C0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34F76-FB44-9242-B274-C728C14D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DBB43-F5FA-BF46-98AF-43CF1BE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5709D9-9098-434D-8281-6AA4690DF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302178-3CC1-3148-8D9E-ABD32B8E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5879-86C0-0348-A588-E6DDEF58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067F0-A5D6-F94A-9034-7AFC9575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36DB1-97FB-B24D-9E1D-A2712471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4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209CF-22CA-C944-BE17-5622E2E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52AF7-AD8B-9A40-94E0-2B64A605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900BA-27A6-A141-9420-6875725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31845-FD99-434B-9449-AE8BF4A5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BFFF7-EDC7-5848-942F-92E42981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5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8945-8CDE-9343-A038-B6E286D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0439D-9597-4D4E-9C8B-10D639B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3255D-C24C-C248-94D3-8FE0A82E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631FF-6818-8243-B4BC-1CBCC70D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66B94-2E93-5947-969A-E38A0387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4D25-C4C5-2D46-B635-046E5BA8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6B57E-FEC5-4C40-885C-16AED671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CCDAA-F0BB-DF4D-9FAC-D86AB44D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2332EB-1A13-394C-89C1-A7A03B06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40F5E-D93D-9749-BC50-D22FFBE4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CE9E4-C311-8A40-8DA3-5B08723E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1C7-6368-5040-9D09-0FFAAC3F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54913-A779-BA4D-B2E4-E428992E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BFCFAB-A99E-7E4E-912F-337B6D3C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9B5C74-93BB-9D42-9B63-EB52CF7A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EA9AD9-938C-644C-9033-A1B6AAD4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8A1EE-13AF-2746-91E2-7DB1989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DFA1FF-3665-A041-8925-453A0A66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B2927-2BE1-5644-8361-5EEFB6C0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3098C-EAB9-B647-970D-210AC046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6258ED-365B-EB44-9479-64C6B3B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89CF7F-E5BC-1346-9696-59FC7926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5B496B-49B7-9F44-9881-1F9D85F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45E7A7-386A-3E42-BFD4-9FA3C655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FB92F-C7B8-C641-B6A8-3357EDCB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66E2D0-1A62-6E43-86C2-CB2EC1E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77810-24BC-DA4B-97A9-4F50BCA2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86A71-DCBE-BA42-B0EC-84AE2B0E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D36502-BD2D-524D-8BC3-B81A0681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D8DC2-9AA6-CA43-9FE9-E4D74EB8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C1F94B-3337-4641-84DB-474C542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F29B4-A354-E740-B960-F77EC0C0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8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BD2B-9F2C-A944-8B46-A4222621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1E01FB-4813-D240-80B4-FD0CC74CD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711A64-3C7D-3140-B309-1DB96B25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60EC2-6052-4648-BE63-B71EB1F5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57B2A7-B4CD-A64C-A8B1-7FB3CEAA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3C93AF-9CAE-9746-AA59-B14CFE49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CA85B9-44DF-9C4A-BBD3-5826EDBA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58743-A8BE-7340-8CCB-F86249E8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53774-567F-B543-9E32-EA43BB4D5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C128-5BBD-044B-ABE1-64ACEEBD4B88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06033-3DBE-E149-90C9-61B3FF49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D7731-D07A-5B47-BB6F-D7B21D6F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6B61-DD5C-2749-A719-BA9A54B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7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244158D-72F3-F547-AFB8-9CF0D8784D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A38B2C-513E-E24D-8030-7F0AA77C1D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72" y="-462641"/>
            <a:ext cx="12725399" cy="84835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E6D5285-DCDF-4B42-A5C3-14897B9F9D62}"/>
              </a:ext>
            </a:extLst>
          </p:cNvPr>
          <p:cNvSpPr/>
          <p:nvPr/>
        </p:nvSpPr>
        <p:spPr>
          <a:xfrm>
            <a:off x="93813" y="1596453"/>
            <a:ext cx="3534046" cy="3534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08D96B-04EE-9A4E-89D1-EAAC396C1C78}"/>
              </a:ext>
            </a:extLst>
          </p:cNvPr>
          <p:cNvSpPr txBox="1"/>
          <p:nvPr/>
        </p:nvSpPr>
        <p:spPr>
          <a:xfrm>
            <a:off x="258442" y="2578646"/>
            <a:ext cx="3534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Silom" pitchFamily="2" charset="-34"/>
                <a:ea typeface="Silom" pitchFamily="2" charset="-34"/>
                <a:cs typeface="Silom" pitchFamily="2" charset="-34"/>
              </a:rPr>
              <a:t>Análise de Dados </a:t>
            </a:r>
          </a:p>
          <a:p>
            <a:pPr algn="ctr"/>
            <a:r>
              <a:rPr lang="pt-BR" sz="3200" dirty="0">
                <a:latin typeface="Silom" pitchFamily="2" charset="-34"/>
                <a:ea typeface="Silom" pitchFamily="2" charset="-34"/>
                <a:cs typeface="Silom" pitchFamily="2" charset="-34"/>
              </a:rPr>
              <a:t>em Grafos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A052A0-82BE-0641-93DB-1D02438D0556}"/>
              </a:ext>
            </a:extLst>
          </p:cNvPr>
          <p:cNvSpPr txBox="1"/>
          <p:nvPr/>
        </p:nvSpPr>
        <p:spPr>
          <a:xfrm>
            <a:off x="1218576" y="4280844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Trabalho 05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4296A40-3007-A64D-9C1E-5C60ACEE4AA5}"/>
              </a:ext>
            </a:extLst>
          </p:cNvPr>
          <p:cNvCxnSpPr/>
          <p:nvPr/>
        </p:nvCxnSpPr>
        <p:spPr>
          <a:xfrm>
            <a:off x="758002" y="4213622"/>
            <a:ext cx="253492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997C-EF1D-4992-B98C-FFAB961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Bipartido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D93A0D-762D-49BD-B4AD-DE46BD90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54" y="1969153"/>
            <a:ext cx="7081053" cy="32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6B82F-B150-45D0-A956-2850EC87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281355"/>
            <a:ext cx="10515600" cy="1561514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/>
              <a:t>Dataset</a:t>
            </a:r>
            <a:r>
              <a:rPr lang="pt-BR" dirty="0"/>
              <a:t>: Colaboração Professores PPGIA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Leitura dos artigos: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4FD2B5-08CF-4B33-AD16-337EC790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4" y="1842869"/>
            <a:ext cx="4479387" cy="18384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689FCC-C0F3-4380-A243-1AD0F907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172" y="3695717"/>
            <a:ext cx="6093794" cy="1319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57B90F-BBBC-4555-ACD9-00D65C6D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37" y="5409174"/>
            <a:ext cx="7658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AC1CD-8AF0-487D-9C35-5EA51937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Atividades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1D7316-A3B1-4C87-8335-2DC19899C12F}"/>
              </a:ext>
            </a:extLst>
          </p:cNvPr>
          <p:cNvSpPr txBox="1">
            <a:spLocks/>
          </p:cNvSpPr>
          <p:nvPr/>
        </p:nvSpPr>
        <p:spPr>
          <a:xfrm>
            <a:off x="838200" y="1491175"/>
            <a:ext cx="10515600" cy="471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/>
              <a:t>1. Carregar o Grafo a partir do arquivo CSV.</a:t>
            </a:r>
          </a:p>
          <a:p>
            <a:r>
              <a:rPr lang="pt-BR" sz="3500" dirty="0"/>
              <a:t>2. Representar os dados como um Grafo Bipartido entre os trabalhos publicados e os autores dos trabalhos.</a:t>
            </a:r>
          </a:p>
          <a:p>
            <a:r>
              <a:rPr lang="pt-BR" sz="3500" dirty="0"/>
              <a:t>3. Gerar um Grafo </a:t>
            </a:r>
            <a:r>
              <a:rPr lang="pt-BR" sz="3500" dirty="0" err="1"/>
              <a:t>Monopartido</a:t>
            </a:r>
            <a:r>
              <a:rPr lang="pt-BR" sz="3500" dirty="0"/>
              <a:t> ponderado com apenas os autores.</a:t>
            </a:r>
          </a:p>
          <a:p>
            <a:r>
              <a:rPr lang="pt-BR" sz="3500" dirty="0"/>
              <a:t>4. Identificar os autores com maior colaboração com outros autores.</a:t>
            </a:r>
          </a:p>
          <a:p>
            <a:r>
              <a:rPr lang="pt-BR" sz="3500" dirty="0"/>
              <a:t>5. Identificar os autores com maior quantidade de artigos compartilhados.</a:t>
            </a:r>
          </a:p>
          <a:p>
            <a:pPr marL="742950" indent="-74295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D7316-A3B1-4C87-8335-2DC19899C12F}"/>
              </a:ext>
            </a:extLst>
          </p:cNvPr>
          <p:cNvSpPr txBox="1">
            <a:spLocks/>
          </p:cNvSpPr>
          <p:nvPr/>
        </p:nvSpPr>
        <p:spPr>
          <a:xfrm>
            <a:off x="838200" y="1491175"/>
            <a:ext cx="10515600" cy="471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6. Aplicar diferentes cortes e analisar.</a:t>
            </a:r>
          </a:p>
          <a:p>
            <a:r>
              <a:rPr lang="pt-BR" sz="3600" dirty="0"/>
              <a:t>7. Plotar os Grafos gerados. </a:t>
            </a:r>
          </a:p>
          <a:p>
            <a:r>
              <a:rPr lang="pt-BR" sz="3600" dirty="0"/>
              <a:t>8. Gerar um gráfico com a Frequência x Valor Link</a:t>
            </a:r>
          </a:p>
          <a:p>
            <a:r>
              <a:rPr lang="pt-BR" sz="3600" dirty="0"/>
              <a:t>9. Calcular as seguintes propriedades da rede</a:t>
            </a:r>
          </a:p>
          <a:p>
            <a:r>
              <a:rPr lang="pt-BR" sz="3600" dirty="0"/>
              <a:t>	- Densidade, quantidade de nós isolados, diâmetro, distância média entre os nós, coeficiente de </a:t>
            </a:r>
            <a:r>
              <a:rPr lang="pt-BR" sz="3600" dirty="0" err="1"/>
              <a:t>clustering</a:t>
            </a:r>
            <a:r>
              <a:rPr lang="pt-BR" sz="3600" dirty="0"/>
              <a:t>.</a:t>
            </a:r>
          </a:p>
          <a:p>
            <a:pPr marL="742950" indent="-74295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99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143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Silom</vt:lpstr>
      <vt:lpstr>Tema do Office</vt:lpstr>
      <vt:lpstr>Apresentação do PowerPoint</vt:lpstr>
      <vt:lpstr>Grafo Bipartido</vt:lpstr>
      <vt:lpstr>Dataset: Colaboração Professores PPGIA  Leitura dos artigos: </vt:lpstr>
      <vt:lpstr>Atividades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Raimir Holanda</cp:lastModifiedBy>
  <cp:revision>105</cp:revision>
  <dcterms:created xsi:type="dcterms:W3CDTF">2020-03-01T16:20:11Z</dcterms:created>
  <dcterms:modified xsi:type="dcterms:W3CDTF">2021-04-26T13:12:13Z</dcterms:modified>
</cp:coreProperties>
</file>