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30_F2CA13C1.xml" ContentType="application/vnd.ms-powerpoint.comments+xml"/>
  <Override PartName="/ppt/notesSlides/notesSlide4.xml" ContentType="application/vnd.openxmlformats-officedocument.presentationml.notesSlide+xml"/>
  <Override PartName="/ppt/comments/modernComment_133_1ED7D99E.xml" ContentType="application/vnd.ms-powerpoint.comments+xml"/>
  <Override PartName="/ppt/notesSlides/notesSlide5.xml" ContentType="application/vnd.openxmlformats-officedocument.presentationml.notesSlide+xml"/>
  <Override PartName="/ppt/comments/modernComment_134_F968C6BC.xml" ContentType="application/vnd.ms-powerpoint.comments+xml"/>
  <Override PartName="/ppt/notesSlides/notesSlide6.xml" ContentType="application/vnd.openxmlformats-officedocument.presentationml.notesSlide+xml"/>
  <Override PartName="/ppt/comments/modernComment_135_FC4D4CD3.xml" ContentType="application/vnd.ms-powerpoint.comment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57" r:id="rId3"/>
    <p:sldId id="304" r:id="rId4"/>
    <p:sldId id="307" r:id="rId5"/>
    <p:sldId id="308" r:id="rId6"/>
    <p:sldId id="309" r:id="rId7"/>
    <p:sldId id="305"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Roboto Slab" panose="020B0604020202020204" charset="0"/>
      <p:regular r:id="rId14"/>
      <p:bold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4E92E1-45C5-2E9F-2EE4-544221690940}" name="Daniel Moraes" initials="DM" userId="144a75537213c34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688C0-1C17-49CD-B637-43B8D041407A}" v="9" dt="2022-02-11T00:16:03.950"/>
  </p1510:revLst>
</p1510:revInfo>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oraes" userId="144a75537213c347" providerId="LiveId" clId="{66A688C0-1C17-49CD-B637-43B8D041407A}"/>
    <pc:docChg chg="undo custSel addSld delSld modSld sldOrd">
      <pc:chgData name="Daniel Moraes" userId="144a75537213c347" providerId="LiveId" clId="{66A688C0-1C17-49CD-B637-43B8D041407A}" dt="2022-02-11T00:27:04.610" v="1136"/>
      <pc:docMkLst>
        <pc:docMk/>
      </pc:docMkLst>
      <pc:sldChg chg="modSp mod">
        <pc:chgData name="Daniel Moraes" userId="144a75537213c347" providerId="LiveId" clId="{66A688C0-1C17-49CD-B637-43B8D041407A}" dt="2022-02-10T23:22:51.611" v="18" actId="20577"/>
        <pc:sldMkLst>
          <pc:docMk/>
          <pc:sldMk cId="0" sldId="256"/>
        </pc:sldMkLst>
        <pc:spChg chg="mod">
          <ac:chgData name="Daniel Moraes" userId="144a75537213c347" providerId="LiveId" clId="{66A688C0-1C17-49CD-B637-43B8D041407A}" dt="2022-02-10T23:22:51.611" v="18" actId="20577"/>
          <ac:spMkLst>
            <pc:docMk/>
            <pc:sldMk cId="0" sldId="256"/>
            <ac:spMk id="6" creationId="{C867C1F5-71C4-459C-9821-861FAC7C1233}"/>
          </ac:spMkLst>
        </pc:spChg>
        <pc:spChg chg="mod">
          <ac:chgData name="Daniel Moraes" userId="144a75537213c347" providerId="LiveId" clId="{66A688C0-1C17-49CD-B637-43B8D041407A}" dt="2022-02-10T23:22:43.508" v="16" actId="6549"/>
          <ac:spMkLst>
            <pc:docMk/>
            <pc:sldMk cId="0" sldId="256"/>
            <ac:spMk id="70" creationId="{00000000-0000-0000-0000-000000000000}"/>
          </ac:spMkLst>
        </pc:spChg>
      </pc:sldChg>
      <pc:sldChg chg="addSp delSp modSp mod addCm">
        <pc:chgData name="Daniel Moraes" userId="144a75537213c347" providerId="LiveId" clId="{66A688C0-1C17-49CD-B637-43B8D041407A}" dt="2022-02-10T23:40:38.042" v="366"/>
        <pc:sldMkLst>
          <pc:docMk/>
          <pc:sldMk cId="0" sldId="257"/>
        </pc:sldMkLst>
        <pc:spChg chg="mod">
          <ac:chgData name="Daniel Moraes" userId="144a75537213c347" providerId="LiveId" clId="{66A688C0-1C17-49CD-B637-43B8D041407A}" dt="2022-02-10T23:29:19.193" v="59" actId="14100"/>
          <ac:spMkLst>
            <pc:docMk/>
            <pc:sldMk cId="0" sldId="257"/>
            <ac:spMk id="8" creationId="{0D7D9B23-A64F-4BEB-BBB0-298DAA2F8EDD}"/>
          </ac:spMkLst>
        </pc:spChg>
        <pc:spChg chg="mod">
          <ac:chgData name="Daniel Moraes" userId="144a75537213c347" providerId="LiveId" clId="{66A688C0-1C17-49CD-B637-43B8D041407A}" dt="2022-02-10T23:28:36.324" v="48" actId="20577"/>
          <ac:spMkLst>
            <pc:docMk/>
            <pc:sldMk cId="0" sldId="257"/>
            <ac:spMk id="75" creationId="{00000000-0000-0000-0000-000000000000}"/>
          </ac:spMkLst>
        </pc:spChg>
        <pc:spChg chg="mod">
          <ac:chgData name="Daniel Moraes" userId="144a75537213c347" providerId="LiveId" clId="{66A688C0-1C17-49CD-B637-43B8D041407A}" dt="2022-02-10T23:36:48.444" v="153"/>
          <ac:spMkLst>
            <pc:docMk/>
            <pc:sldMk cId="0" sldId="257"/>
            <ac:spMk id="76" creationId="{00000000-0000-0000-0000-000000000000}"/>
          </ac:spMkLst>
        </pc:spChg>
        <pc:picChg chg="del">
          <ac:chgData name="Daniel Moraes" userId="144a75537213c347" providerId="LiveId" clId="{66A688C0-1C17-49CD-B637-43B8D041407A}" dt="2022-02-10T23:29:07.987" v="54" actId="478"/>
          <ac:picMkLst>
            <pc:docMk/>
            <pc:sldMk cId="0" sldId="257"/>
            <ac:picMk id="3" creationId="{28444789-9399-4B79-83C5-04F812F87B58}"/>
          </ac:picMkLst>
        </pc:picChg>
        <pc:picChg chg="add mod">
          <ac:chgData name="Daniel Moraes" userId="144a75537213c347" providerId="LiveId" clId="{66A688C0-1C17-49CD-B637-43B8D041407A}" dt="2022-02-10T23:34:58.211" v="145" actId="1076"/>
          <ac:picMkLst>
            <pc:docMk/>
            <pc:sldMk cId="0" sldId="257"/>
            <ac:picMk id="4" creationId="{9681CFD3-B85C-4CE5-A3A7-BFAE348DE0AE}"/>
          </ac:picMkLst>
        </pc:picChg>
        <pc:picChg chg="del">
          <ac:chgData name="Daniel Moraes" userId="144a75537213c347" providerId="LiveId" clId="{66A688C0-1C17-49CD-B637-43B8D041407A}" dt="2022-02-10T23:29:08.558" v="55" actId="478"/>
          <ac:picMkLst>
            <pc:docMk/>
            <pc:sldMk cId="0" sldId="257"/>
            <ac:picMk id="5" creationId="{24FEEDA9-A7FD-4FF7-AA7B-67D7390FF6B1}"/>
          </ac:picMkLst>
        </pc:picChg>
        <pc:picChg chg="del">
          <ac:chgData name="Daniel Moraes" userId="144a75537213c347" providerId="LiveId" clId="{66A688C0-1C17-49CD-B637-43B8D041407A}" dt="2022-02-10T23:29:07.421" v="53" actId="478"/>
          <ac:picMkLst>
            <pc:docMk/>
            <pc:sldMk cId="0" sldId="257"/>
            <ac:picMk id="9" creationId="{DB86080A-F6E4-4F09-AE0D-E79133FF5DCA}"/>
          </ac:picMkLst>
        </pc:picChg>
      </pc:sldChg>
      <pc:sldChg chg="del">
        <pc:chgData name="Daniel Moraes" userId="144a75537213c347" providerId="LiveId" clId="{66A688C0-1C17-49CD-B637-43B8D041407A}" dt="2022-02-11T00:04:37.983" v="761" actId="47"/>
        <pc:sldMkLst>
          <pc:docMk/>
          <pc:sldMk cId="248630227" sldId="296"/>
        </pc:sldMkLst>
      </pc:sldChg>
      <pc:sldChg chg="del">
        <pc:chgData name="Daniel Moraes" userId="144a75537213c347" providerId="LiveId" clId="{66A688C0-1C17-49CD-B637-43B8D041407A}" dt="2022-02-11T00:04:40.672" v="763" actId="47"/>
        <pc:sldMkLst>
          <pc:docMk/>
          <pc:sldMk cId="3638662058" sldId="297"/>
        </pc:sldMkLst>
      </pc:sldChg>
      <pc:sldChg chg="del">
        <pc:chgData name="Daniel Moraes" userId="144a75537213c347" providerId="LiveId" clId="{66A688C0-1C17-49CD-B637-43B8D041407A}" dt="2022-02-10T23:46:41.560" v="658" actId="47"/>
        <pc:sldMkLst>
          <pc:docMk/>
          <pc:sldMk cId="4063390270" sldId="300"/>
        </pc:sldMkLst>
      </pc:sldChg>
      <pc:sldChg chg="del">
        <pc:chgData name="Daniel Moraes" userId="144a75537213c347" providerId="LiveId" clId="{66A688C0-1C17-49CD-B637-43B8D041407A}" dt="2022-02-11T00:04:39.878" v="762" actId="47"/>
        <pc:sldMkLst>
          <pc:docMk/>
          <pc:sldMk cId="1143809215" sldId="301"/>
        </pc:sldMkLst>
      </pc:sldChg>
      <pc:sldChg chg="del">
        <pc:chgData name="Daniel Moraes" userId="144a75537213c347" providerId="LiveId" clId="{66A688C0-1C17-49CD-B637-43B8D041407A}" dt="2022-02-11T00:04:41.800" v="764" actId="47"/>
        <pc:sldMkLst>
          <pc:docMk/>
          <pc:sldMk cId="1061869997" sldId="302"/>
        </pc:sldMkLst>
      </pc:sldChg>
      <pc:sldChg chg="addSp delSp modSp add del mod addCm">
        <pc:chgData name="Daniel Moraes" userId="144a75537213c347" providerId="LiveId" clId="{66A688C0-1C17-49CD-B637-43B8D041407A}" dt="2022-02-10T23:46:10.380" v="654" actId="47"/>
        <pc:sldMkLst>
          <pc:docMk/>
          <pc:sldMk cId="3729186221" sldId="303"/>
        </pc:sldMkLst>
        <pc:spChg chg="mod">
          <ac:chgData name="Daniel Moraes" userId="144a75537213c347" providerId="LiveId" clId="{66A688C0-1C17-49CD-B637-43B8D041407A}" dt="2022-02-10T23:42:47.045" v="376" actId="14100"/>
          <ac:spMkLst>
            <pc:docMk/>
            <pc:sldMk cId="3729186221" sldId="303"/>
            <ac:spMk id="8" creationId="{0D7D9B23-A64F-4BEB-BBB0-298DAA2F8EDD}"/>
          </ac:spMkLst>
        </pc:spChg>
        <pc:spChg chg="mod">
          <ac:chgData name="Daniel Moraes" userId="144a75537213c347" providerId="LiveId" clId="{66A688C0-1C17-49CD-B637-43B8D041407A}" dt="2022-02-10T23:42:55.018" v="388" actId="20577"/>
          <ac:spMkLst>
            <pc:docMk/>
            <pc:sldMk cId="3729186221" sldId="303"/>
            <ac:spMk id="75" creationId="{00000000-0000-0000-0000-000000000000}"/>
          </ac:spMkLst>
        </pc:spChg>
        <pc:picChg chg="del">
          <ac:chgData name="Daniel Moraes" userId="144a75537213c347" providerId="LiveId" clId="{66A688C0-1C17-49CD-B637-43B8D041407A}" dt="2022-02-10T23:42:12.298" v="369" actId="478"/>
          <ac:picMkLst>
            <pc:docMk/>
            <pc:sldMk cId="3729186221" sldId="303"/>
            <ac:picMk id="3" creationId="{28444789-9399-4B79-83C5-04F812F87B58}"/>
          </ac:picMkLst>
        </pc:picChg>
        <pc:picChg chg="add mod">
          <ac:chgData name="Daniel Moraes" userId="144a75537213c347" providerId="LiveId" clId="{66A688C0-1C17-49CD-B637-43B8D041407A}" dt="2022-02-10T23:42:48.403" v="377" actId="1076"/>
          <ac:picMkLst>
            <pc:docMk/>
            <pc:sldMk cId="3729186221" sldId="303"/>
            <ac:picMk id="4" creationId="{87441EAB-6438-4B34-91D6-F3AB5600FACF}"/>
          </ac:picMkLst>
        </pc:picChg>
        <pc:picChg chg="del">
          <ac:chgData name="Daniel Moraes" userId="144a75537213c347" providerId="LiveId" clId="{66A688C0-1C17-49CD-B637-43B8D041407A}" dt="2022-02-10T23:42:13.149" v="370" actId="478"/>
          <ac:picMkLst>
            <pc:docMk/>
            <pc:sldMk cId="3729186221" sldId="303"/>
            <ac:picMk id="5" creationId="{24FEEDA9-A7FD-4FF7-AA7B-67D7390FF6B1}"/>
          </ac:picMkLst>
        </pc:picChg>
        <pc:picChg chg="del">
          <ac:chgData name="Daniel Moraes" userId="144a75537213c347" providerId="LiveId" clId="{66A688C0-1C17-49CD-B637-43B8D041407A}" dt="2022-02-10T23:42:11.526" v="368" actId="478"/>
          <ac:picMkLst>
            <pc:docMk/>
            <pc:sldMk cId="3729186221" sldId="303"/>
            <ac:picMk id="9" creationId="{DB86080A-F6E4-4F09-AE0D-E79133FF5DCA}"/>
          </ac:picMkLst>
        </pc:picChg>
      </pc:sldChg>
      <pc:sldChg chg="modSp add del mod">
        <pc:chgData name="Daniel Moraes" userId="144a75537213c347" providerId="LiveId" clId="{66A688C0-1C17-49CD-B637-43B8D041407A}" dt="2022-02-10T23:36:59.196" v="154" actId="47"/>
        <pc:sldMkLst>
          <pc:docMk/>
          <pc:sldMk cId="980753569" sldId="304"/>
        </pc:sldMkLst>
        <pc:spChg chg="mod">
          <ac:chgData name="Daniel Moraes" userId="144a75537213c347" providerId="LiveId" clId="{66A688C0-1C17-49CD-B637-43B8D041407A}" dt="2022-02-10T23:35:18.022" v="147"/>
          <ac:spMkLst>
            <pc:docMk/>
            <pc:sldMk cId="980753569" sldId="304"/>
            <ac:spMk id="76" creationId="{00000000-0000-0000-0000-000000000000}"/>
          </ac:spMkLst>
        </pc:spChg>
      </pc:sldChg>
      <pc:sldChg chg="delSp modSp add del mod">
        <pc:chgData name="Daniel Moraes" userId="144a75537213c347" providerId="LiveId" clId="{66A688C0-1C17-49CD-B637-43B8D041407A}" dt="2022-02-10T23:41:23.585" v="367" actId="47"/>
        <pc:sldMkLst>
          <pc:docMk/>
          <pc:sldMk cId="1720136282" sldId="304"/>
        </pc:sldMkLst>
        <pc:spChg chg="mod">
          <ac:chgData name="Daniel Moraes" userId="144a75537213c347" providerId="LiveId" clId="{66A688C0-1C17-49CD-B637-43B8D041407A}" dt="2022-02-10T23:37:25.692" v="164" actId="20577"/>
          <ac:spMkLst>
            <pc:docMk/>
            <pc:sldMk cId="1720136282" sldId="304"/>
            <ac:spMk id="75" creationId="{00000000-0000-0000-0000-000000000000}"/>
          </ac:spMkLst>
        </pc:spChg>
        <pc:spChg chg="mod">
          <ac:chgData name="Daniel Moraes" userId="144a75537213c347" providerId="LiveId" clId="{66A688C0-1C17-49CD-B637-43B8D041407A}" dt="2022-02-10T23:40:17.444" v="365" actId="20577"/>
          <ac:spMkLst>
            <pc:docMk/>
            <pc:sldMk cId="1720136282" sldId="304"/>
            <ac:spMk id="76" creationId="{00000000-0000-0000-0000-000000000000}"/>
          </ac:spMkLst>
        </pc:spChg>
        <pc:picChg chg="del">
          <ac:chgData name="Daniel Moraes" userId="144a75537213c347" providerId="LiveId" clId="{66A688C0-1C17-49CD-B637-43B8D041407A}" dt="2022-02-10T23:38:53.879" v="165" actId="478"/>
          <ac:picMkLst>
            <pc:docMk/>
            <pc:sldMk cId="1720136282" sldId="304"/>
            <ac:picMk id="4" creationId="{9681CFD3-B85C-4CE5-A3A7-BFAE348DE0AE}"/>
          </ac:picMkLst>
        </pc:picChg>
      </pc:sldChg>
      <pc:sldChg chg="addSp delSp modSp add mod modCm">
        <pc:chgData name="Daniel Moraes" userId="144a75537213c347" providerId="LiveId" clId="{66A688C0-1C17-49CD-B637-43B8D041407A}" dt="2022-02-10T23:55:39.373" v="674"/>
        <pc:sldMkLst>
          <pc:docMk/>
          <pc:sldMk cId="4073329601" sldId="304"/>
        </pc:sldMkLst>
        <pc:spChg chg="mod">
          <ac:chgData name="Daniel Moraes" userId="144a75537213c347" providerId="LiveId" clId="{66A688C0-1C17-49CD-B637-43B8D041407A}" dt="2022-02-10T23:44:04.107" v="401" actId="20577"/>
          <ac:spMkLst>
            <pc:docMk/>
            <pc:sldMk cId="4073329601" sldId="304"/>
            <ac:spMk id="75" creationId="{00000000-0000-0000-0000-000000000000}"/>
          </ac:spMkLst>
        </pc:spChg>
        <pc:spChg chg="mod">
          <ac:chgData name="Daniel Moraes" userId="144a75537213c347" providerId="LiveId" clId="{66A688C0-1C17-49CD-B637-43B8D041407A}" dt="2022-02-10T23:53:13.069" v="661" actId="6549"/>
          <ac:spMkLst>
            <pc:docMk/>
            <pc:sldMk cId="4073329601" sldId="304"/>
            <ac:spMk id="76" creationId="{00000000-0000-0000-0000-000000000000}"/>
          </ac:spMkLst>
        </pc:spChg>
        <pc:picChg chg="add mod">
          <ac:chgData name="Daniel Moraes" userId="144a75537213c347" providerId="LiveId" clId="{66A688C0-1C17-49CD-B637-43B8D041407A}" dt="2022-02-10T23:45:37.457" v="635" actId="1076"/>
          <ac:picMkLst>
            <pc:docMk/>
            <pc:sldMk cId="4073329601" sldId="304"/>
            <ac:picMk id="2" creationId="{7B091FE3-566D-41AB-AC6E-8DA15E9AEA8A}"/>
          </ac:picMkLst>
        </pc:picChg>
        <pc:picChg chg="del">
          <ac:chgData name="Daniel Moraes" userId="144a75537213c347" providerId="LiveId" clId="{66A688C0-1C17-49CD-B637-43B8D041407A}" dt="2022-02-10T23:43:37.524" v="391" actId="478"/>
          <ac:picMkLst>
            <pc:docMk/>
            <pc:sldMk cId="4073329601" sldId="304"/>
            <ac:picMk id="4" creationId="{9681CFD3-B85C-4CE5-A3A7-BFAE348DE0AE}"/>
          </ac:picMkLst>
        </pc:picChg>
      </pc:sldChg>
      <pc:sldChg chg="add ord">
        <pc:chgData name="Daniel Moraes" userId="144a75537213c347" providerId="LiveId" clId="{66A688C0-1C17-49CD-B637-43B8D041407A}" dt="2022-02-10T23:46:39.541" v="657"/>
        <pc:sldMkLst>
          <pc:docMk/>
          <pc:sldMk cId="4220531434" sldId="305"/>
        </pc:sldMkLst>
      </pc:sldChg>
      <pc:sldChg chg="modSp add del mod">
        <pc:chgData name="Daniel Moraes" userId="144a75537213c347" providerId="LiveId" clId="{66A688C0-1C17-49CD-B637-43B8D041407A}" dt="2022-02-11T00:04:36.015" v="760" actId="47"/>
        <pc:sldMkLst>
          <pc:docMk/>
          <pc:sldMk cId="3021571942" sldId="306"/>
        </pc:sldMkLst>
        <pc:spChg chg="mod">
          <ac:chgData name="Daniel Moraes" userId="144a75537213c347" providerId="LiveId" clId="{66A688C0-1C17-49CD-B637-43B8D041407A}" dt="2022-02-10T23:53:26.516" v="670" actId="20577"/>
          <ac:spMkLst>
            <pc:docMk/>
            <pc:sldMk cId="3021571942" sldId="306"/>
            <ac:spMk id="75" creationId="{00000000-0000-0000-0000-000000000000}"/>
          </ac:spMkLst>
        </pc:spChg>
      </pc:sldChg>
      <pc:sldChg chg="delSp modSp add mod ord modCm">
        <pc:chgData name="Daniel Moraes" userId="144a75537213c347" providerId="LiveId" clId="{66A688C0-1C17-49CD-B637-43B8D041407A}" dt="2022-02-11T00:14:28.831" v="824"/>
        <pc:sldMkLst>
          <pc:docMk/>
          <pc:sldMk cId="517462430" sldId="307"/>
        </pc:sldMkLst>
        <pc:spChg chg="mod">
          <ac:chgData name="Daniel Moraes" userId="144a75537213c347" providerId="LiveId" clId="{66A688C0-1C17-49CD-B637-43B8D041407A}" dt="2022-02-11T00:00:25.817" v="745" actId="313"/>
          <ac:spMkLst>
            <pc:docMk/>
            <pc:sldMk cId="517462430" sldId="307"/>
            <ac:spMk id="75" creationId="{00000000-0000-0000-0000-000000000000}"/>
          </ac:spMkLst>
        </pc:spChg>
        <pc:spChg chg="mod">
          <ac:chgData name="Daniel Moraes" userId="144a75537213c347" providerId="LiveId" clId="{66A688C0-1C17-49CD-B637-43B8D041407A}" dt="2022-02-11T00:01:19.591" v="759" actId="20577"/>
          <ac:spMkLst>
            <pc:docMk/>
            <pc:sldMk cId="517462430" sldId="307"/>
            <ac:spMk id="76" creationId="{00000000-0000-0000-0000-000000000000}"/>
          </ac:spMkLst>
        </pc:spChg>
        <pc:picChg chg="del">
          <ac:chgData name="Daniel Moraes" userId="144a75537213c347" providerId="LiveId" clId="{66A688C0-1C17-49CD-B637-43B8D041407A}" dt="2022-02-11T00:00:47.171" v="747" actId="478"/>
          <ac:picMkLst>
            <pc:docMk/>
            <pc:sldMk cId="517462430" sldId="307"/>
            <ac:picMk id="4" creationId="{9681CFD3-B85C-4CE5-A3A7-BFAE348DE0AE}"/>
          </ac:picMkLst>
        </pc:picChg>
      </pc:sldChg>
      <pc:sldChg chg="addSp modSp add mod modCm">
        <pc:chgData name="Daniel Moraes" userId="144a75537213c347" providerId="LiveId" clId="{66A688C0-1C17-49CD-B637-43B8D041407A}" dt="2022-02-11T00:21:16.235" v="948"/>
        <pc:sldMkLst>
          <pc:docMk/>
          <pc:sldMk cId="4184393404" sldId="308"/>
        </pc:sldMkLst>
        <pc:spChg chg="mod">
          <ac:chgData name="Daniel Moraes" userId="144a75537213c347" providerId="LiveId" clId="{66A688C0-1C17-49CD-B637-43B8D041407A}" dt="2022-02-11T00:05:01.355" v="803" actId="20577"/>
          <ac:spMkLst>
            <pc:docMk/>
            <pc:sldMk cId="4184393404" sldId="308"/>
            <ac:spMk id="75" creationId="{00000000-0000-0000-0000-000000000000}"/>
          </ac:spMkLst>
        </pc:spChg>
        <pc:spChg chg="mod">
          <ac:chgData name="Daniel Moraes" userId="144a75537213c347" providerId="LiveId" clId="{66A688C0-1C17-49CD-B637-43B8D041407A}" dt="2022-02-11T00:20:50.495" v="947" actId="20577"/>
          <ac:spMkLst>
            <pc:docMk/>
            <pc:sldMk cId="4184393404" sldId="308"/>
            <ac:spMk id="76" creationId="{00000000-0000-0000-0000-000000000000}"/>
          </ac:spMkLst>
        </pc:spChg>
        <pc:picChg chg="add mod">
          <ac:chgData name="Daniel Moraes" userId="144a75537213c347" providerId="LiveId" clId="{66A688C0-1C17-49CD-B637-43B8D041407A}" dt="2022-02-11T00:15:45.974" v="826" actId="1076"/>
          <ac:picMkLst>
            <pc:docMk/>
            <pc:sldMk cId="4184393404" sldId="308"/>
            <ac:picMk id="3" creationId="{5778FFE1-5587-4A1A-B614-67CF4DE52930}"/>
          </ac:picMkLst>
        </pc:picChg>
      </pc:sldChg>
      <pc:sldChg chg="delSp modSp add mod modCm">
        <pc:chgData name="Daniel Moraes" userId="144a75537213c347" providerId="LiveId" clId="{66A688C0-1C17-49CD-B637-43B8D041407A}" dt="2022-02-11T00:27:04.610" v="1136"/>
        <pc:sldMkLst>
          <pc:docMk/>
          <pc:sldMk cId="4232924371" sldId="309"/>
        </pc:sldMkLst>
        <pc:spChg chg="mod">
          <ac:chgData name="Daniel Moraes" userId="144a75537213c347" providerId="LiveId" clId="{66A688C0-1C17-49CD-B637-43B8D041407A}" dt="2022-02-11T00:16:10.318" v="848" actId="20577"/>
          <ac:spMkLst>
            <pc:docMk/>
            <pc:sldMk cId="4232924371" sldId="309"/>
            <ac:spMk id="75" creationId="{00000000-0000-0000-0000-000000000000}"/>
          </ac:spMkLst>
        </pc:spChg>
        <pc:spChg chg="mod">
          <ac:chgData name="Daniel Moraes" userId="144a75537213c347" providerId="LiveId" clId="{66A688C0-1C17-49CD-B637-43B8D041407A}" dt="2022-02-11T00:26:57.175" v="1135" actId="108"/>
          <ac:spMkLst>
            <pc:docMk/>
            <pc:sldMk cId="4232924371" sldId="309"/>
            <ac:spMk id="76" creationId="{00000000-0000-0000-0000-000000000000}"/>
          </ac:spMkLst>
        </pc:spChg>
        <pc:picChg chg="del">
          <ac:chgData name="Daniel Moraes" userId="144a75537213c347" providerId="LiveId" clId="{66A688C0-1C17-49CD-B637-43B8D041407A}" dt="2022-02-11T00:16:24.267" v="850" actId="478"/>
          <ac:picMkLst>
            <pc:docMk/>
            <pc:sldMk cId="4232924371" sldId="309"/>
            <ac:picMk id="3" creationId="{5778FFE1-5587-4A1A-B614-67CF4DE52930}"/>
          </ac:picMkLst>
        </pc:picChg>
      </pc:sldChg>
    </pc:docChg>
  </pc:docChgLst>
  <pc:docChgLst>
    <pc:chgData name="Daniel Moraes" userId="144a75537213c347" providerId="LiveId" clId="{6AAF3DE3-0527-4A76-9878-580BCE94F0A0}"/>
    <pc:docChg chg="modSld">
      <pc:chgData name="Daniel Moraes" userId="144a75537213c347" providerId="LiveId" clId="{6AAF3DE3-0527-4A76-9878-580BCE94F0A0}" dt="2022-02-11T20:32:43.161" v="1" actId="20577"/>
      <pc:docMkLst>
        <pc:docMk/>
      </pc:docMkLst>
      <pc:sldChg chg="modSp mod">
        <pc:chgData name="Daniel Moraes" userId="144a75537213c347" providerId="LiveId" clId="{6AAF3DE3-0527-4A76-9878-580BCE94F0A0}" dt="2022-02-11T20:32:43.161" v="1" actId="20577"/>
        <pc:sldMkLst>
          <pc:docMk/>
          <pc:sldMk cId="0" sldId="256"/>
        </pc:sldMkLst>
        <pc:spChg chg="mod">
          <ac:chgData name="Daniel Moraes" userId="144a75537213c347" providerId="LiveId" clId="{6AAF3DE3-0527-4A76-9878-580BCE94F0A0}" dt="2022-02-11T20:32:43.161" v="1" actId="20577"/>
          <ac:spMkLst>
            <pc:docMk/>
            <pc:sldMk cId="0" sldId="256"/>
            <ac:spMk id="70" creationId="{00000000-0000-0000-0000-000000000000}"/>
          </ac:spMkLst>
        </pc:spChg>
      </pc:sldChg>
    </pc:docChg>
  </pc:docChgLst>
  <pc:docChgLst>
    <pc:chgData name="Daniel Moraes" userId="144a75537213c347" providerId="LiveId" clId="{05DA1CA3-1642-4699-B9A9-7D10DAD73AE3}"/>
    <pc:docChg chg="undo custSel addSld delSld modSld sldOrd">
      <pc:chgData name="Daniel Moraes" userId="144a75537213c347" providerId="LiveId" clId="{05DA1CA3-1642-4699-B9A9-7D10DAD73AE3}" dt="2021-04-03T12:01:06.806" v="1726" actId="20577"/>
      <pc:docMkLst>
        <pc:docMk/>
      </pc:docMkLst>
      <pc:sldChg chg="addSp modSp mod">
        <pc:chgData name="Daniel Moraes" userId="144a75537213c347" providerId="LiveId" clId="{05DA1CA3-1642-4699-B9A9-7D10DAD73AE3}" dt="2021-03-12T00:56:59.716" v="710" actId="20577"/>
        <pc:sldMkLst>
          <pc:docMk/>
          <pc:sldMk cId="0" sldId="256"/>
        </pc:sldMkLst>
        <pc:spChg chg="add mod">
          <ac:chgData name="Daniel Moraes" userId="144a75537213c347" providerId="LiveId" clId="{05DA1CA3-1642-4699-B9A9-7D10DAD73AE3}" dt="2021-03-12T00:56:59.716" v="710" actId="20577"/>
          <ac:spMkLst>
            <pc:docMk/>
            <pc:sldMk cId="0" sldId="256"/>
            <ac:spMk id="6" creationId="{C867C1F5-71C4-459C-9821-861FAC7C1233}"/>
          </ac:spMkLst>
        </pc:spChg>
        <pc:spChg chg="mod">
          <ac:chgData name="Daniel Moraes" userId="144a75537213c347" providerId="LiveId" clId="{05DA1CA3-1642-4699-B9A9-7D10DAD73AE3}" dt="2021-03-12T00:28:15.148" v="128" actId="14100"/>
          <ac:spMkLst>
            <pc:docMk/>
            <pc:sldMk cId="0" sldId="256"/>
            <ac:spMk id="70" creationId="{00000000-0000-0000-0000-000000000000}"/>
          </ac:spMkLst>
        </pc:spChg>
        <pc:picChg chg="add mod">
          <ac:chgData name="Daniel Moraes" userId="144a75537213c347" providerId="LiveId" clId="{05DA1CA3-1642-4699-B9A9-7D10DAD73AE3}" dt="2021-03-12T00:24:17.278" v="2" actId="1076"/>
          <ac:picMkLst>
            <pc:docMk/>
            <pc:sldMk cId="0" sldId="256"/>
            <ac:picMk id="3" creationId="{E25BD345-EDD8-468E-AD78-7A8C1F6E9AC9}"/>
          </ac:picMkLst>
        </pc:picChg>
      </pc:sldChg>
      <pc:sldChg chg="addSp delSp modSp mod modNotes">
        <pc:chgData name="Daniel Moraes" userId="144a75537213c347" providerId="LiveId" clId="{05DA1CA3-1642-4699-B9A9-7D10DAD73AE3}" dt="2021-03-12T01:45:42.131" v="1261" actId="478"/>
        <pc:sldMkLst>
          <pc:docMk/>
          <pc:sldMk cId="0" sldId="257"/>
        </pc:sldMkLst>
        <pc:spChg chg="add mod">
          <ac:chgData name="Daniel Moraes" userId="144a75537213c347" providerId="LiveId" clId="{05DA1CA3-1642-4699-B9A9-7D10DAD73AE3}" dt="2021-03-12T00:57:42.847" v="760" actId="14100"/>
          <ac:spMkLst>
            <pc:docMk/>
            <pc:sldMk cId="0" sldId="257"/>
            <ac:spMk id="8" creationId="{0D7D9B23-A64F-4BEB-BBB0-298DAA2F8EDD}"/>
          </ac:spMkLst>
        </pc:spChg>
        <pc:spChg chg="mod">
          <ac:chgData name="Daniel Moraes" userId="144a75537213c347" providerId="LiveId" clId="{05DA1CA3-1642-4699-B9A9-7D10DAD73AE3}" dt="2021-03-12T00:57:33.335" v="757" actId="20577"/>
          <ac:spMkLst>
            <pc:docMk/>
            <pc:sldMk cId="0" sldId="257"/>
            <ac:spMk id="75" creationId="{00000000-0000-0000-0000-000000000000}"/>
          </ac:spMkLst>
        </pc:spChg>
        <pc:spChg chg="add del mod">
          <ac:chgData name="Daniel Moraes" userId="144a75537213c347" providerId="LiveId" clId="{05DA1CA3-1642-4699-B9A9-7D10DAD73AE3}" dt="2021-03-12T01:45:42.131" v="1261" actId="478"/>
          <ac:spMkLst>
            <pc:docMk/>
            <pc:sldMk cId="0" sldId="257"/>
            <ac:spMk id="76" creationId="{00000000-0000-0000-0000-000000000000}"/>
          </ac:spMkLst>
        </pc:spChg>
        <pc:spChg chg="mod">
          <ac:chgData name="Daniel Moraes" userId="144a75537213c347" providerId="LiveId" clId="{05DA1CA3-1642-4699-B9A9-7D10DAD73AE3}" dt="2021-03-12T01:10:04.888" v="1256" actId="20577"/>
          <ac:spMkLst>
            <pc:docMk/>
            <pc:sldMk cId="0" sldId="257"/>
            <ac:spMk id="77" creationId="{00000000-0000-0000-0000-000000000000}"/>
          </ac:spMkLst>
        </pc:spChg>
        <pc:spChg chg="del mod">
          <ac:chgData name="Daniel Moraes" userId="144a75537213c347" providerId="LiveId" clId="{05DA1CA3-1642-4699-B9A9-7D10DAD73AE3}" dt="2021-03-12T01:10:22.174" v="1258" actId="478"/>
          <ac:spMkLst>
            <pc:docMk/>
            <pc:sldMk cId="0" sldId="257"/>
            <ac:spMk id="78" creationId="{00000000-0000-0000-0000-000000000000}"/>
          </ac:spMkLst>
        </pc:spChg>
        <pc:picChg chg="add mod">
          <ac:chgData name="Daniel Moraes" userId="144a75537213c347" providerId="LiveId" clId="{05DA1CA3-1642-4699-B9A9-7D10DAD73AE3}" dt="2021-03-12T00:29:06.252" v="131" actId="1076"/>
          <ac:picMkLst>
            <pc:docMk/>
            <pc:sldMk cId="0" sldId="257"/>
            <ac:picMk id="7" creationId="{CE148A1C-A295-4F2A-93A5-BB14DECD1E50}"/>
          </ac:picMkLst>
        </pc:picChg>
      </pc:sldChg>
      <pc:sldChg chg="addSp delSp del mod">
        <pc:chgData name="Daniel Moraes" userId="144a75537213c347" providerId="LiveId" clId="{05DA1CA3-1642-4699-B9A9-7D10DAD73AE3}" dt="2021-03-12T02:51:14.364" v="1490" actId="47"/>
        <pc:sldMkLst>
          <pc:docMk/>
          <pc:sldMk cId="0" sldId="258"/>
        </pc:sldMkLst>
        <pc:picChg chg="add del">
          <ac:chgData name="Daniel Moraes" userId="144a75537213c347" providerId="LiveId" clId="{05DA1CA3-1642-4699-B9A9-7D10DAD73AE3}" dt="2021-03-12T01:46:36.688" v="1266" actId="22"/>
          <ac:picMkLst>
            <pc:docMk/>
            <pc:sldMk cId="0" sldId="258"/>
            <ac:picMk id="3" creationId="{2FED4EA5-9E95-444C-8D26-3F0A83957471}"/>
          </ac:picMkLst>
        </pc:picChg>
      </pc:sldChg>
      <pc:sldChg chg="del">
        <pc:chgData name="Daniel Moraes" userId="144a75537213c347" providerId="LiveId" clId="{05DA1CA3-1642-4699-B9A9-7D10DAD73AE3}" dt="2021-03-12T02:51:14.364" v="1490" actId="47"/>
        <pc:sldMkLst>
          <pc:docMk/>
          <pc:sldMk cId="0" sldId="259"/>
        </pc:sldMkLst>
      </pc:sldChg>
      <pc:sldChg chg="del">
        <pc:chgData name="Daniel Moraes" userId="144a75537213c347" providerId="LiveId" clId="{05DA1CA3-1642-4699-B9A9-7D10DAD73AE3}" dt="2021-03-12T02:51:14.364" v="1490" actId="47"/>
        <pc:sldMkLst>
          <pc:docMk/>
          <pc:sldMk cId="0" sldId="260"/>
        </pc:sldMkLst>
      </pc:sldChg>
      <pc:sldChg chg="del">
        <pc:chgData name="Daniel Moraes" userId="144a75537213c347" providerId="LiveId" clId="{05DA1CA3-1642-4699-B9A9-7D10DAD73AE3}" dt="2021-03-12T02:51:14.364" v="1490" actId="47"/>
        <pc:sldMkLst>
          <pc:docMk/>
          <pc:sldMk cId="0" sldId="261"/>
        </pc:sldMkLst>
      </pc:sldChg>
      <pc:sldChg chg="del">
        <pc:chgData name="Daniel Moraes" userId="144a75537213c347" providerId="LiveId" clId="{05DA1CA3-1642-4699-B9A9-7D10DAD73AE3}" dt="2021-03-12T02:51:14.364" v="1490" actId="47"/>
        <pc:sldMkLst>
          <pc:docMk/>
          <pc:sldMk cId="0" sldId="262"/>
        </pc:sldMkLst>
      </pc:sldChg>
      <pc:sldChg chg="del">
        <pc:chgData name="Daniel Moraes" userId="144a75537213c347" providerId="LiveId" clId="{05DA1CA3-1642-4699-B9A9-7D10DAD73AE3}" dt="2021-03-12T02:51:14.364" v="1490" actId="47"/>
        <pc:sldMkLst>
          <pc:docMk/>
          <pc:sldMk cId="0" sldId="263"/>
        </pc:sldMkLst>
      </pc:sldChg>
      <pc:sldChg chg="del">
        <pc:chgData name="Daniel Moraes" userId="144a75537213c347" providerId="LiveId" clId="{05DA1CA3-1642-4699-B9A9-7D10DAD73AE3}" dt="2021-03-12T02:51:14.364" v="1490" actId="47"/>
        <pc:sldMkLst>
          <pc:docMk/>
          <pc:sldMk cId="0" sldId="264"/>
        </pc:sldMkLst>
      </pc:sldChg>
      <pc:sldChg chg="del">
        <pc:chgData name="Daniel Moraes" userId="144a75537213c347" providerId="LiveId" clId="{05DA1CA3-1642-4699-B9A9-7D10DAD73AE3}" dt="2021-03-12T02:51:14.364" v="1490" actId="47"/>
        <pc:sldMkLst>
          <pc:docMk/>
          <pc:sldMk cId="0" sldId="265"/>
        </pc:sldMkLst>
      </pc:sldChg>
      <pc:sldChg chg="del">
        <pc:chgData name="Daniel Moraes" userId="144a75537213c347" providerId="LiveId" clId="{05DA1CA3-1642-4699-B9A9-7D10DAD73AE3}" dt="2021-03-12T02:51:14.364" v="1490" actId="47"/>
        <pc:sldMkLst>
          <pc:docMk/>
          <pc:sldMk cId="0" sldId="266"/>
        </pc:sldMkLst>
      </pc:sldChg>
      <pc:sldChg chg="del">
        <pc:chgData name="Daniel Moraes" userId="144a75537213c347" providerId="LiveId" clId="{05DA1CA3-1642-4699-B9A9-7D10DAD73AE3}" dt="2021-03-12T02:51:14.364" v="1490" actId="47"/>
        <pc:sldMkLst>
          <pc:docMk/>
          <pc:sldMk cId="0" sldId="267"/>
        </pc:sldMkLst>
      </pc:sldChg>
      <pc:sldChg chg="del">
        <pc:chgData name="Daniel Moraes" userId="144a75537213c347" providerId="LiveId" clId="{05DA1CA3-1642-4699-B9A9-7D10DAD73AE3}" dt="2021-03-12T02:51:14.364" v="1490" actId="47"/>
        <pc:sldMkLst>
          <pc:docMk/>
          <pc:sldMk cId="0" sldId="268"/>
        </pc:sldMkLst>
      </pc:sldChg>
      <pc:sldChg chg="del">
        <pc:chgData name="Daniel Moraes" userId="144a75537213c347" providerId="LiveId" clId="{05DA1CA3-1642-4699-B9A9-7D10DAD73AE3}" dt="2021-03-12T02:51:14.364" v="1490" actId="47"/>
        <pc:sldMkLst>
          <pc:docMk/>
          <pc:sldMk cId="0" sldId="269"/>
        </pc:sldMkLst>
      </pc:sldChg>
      <pc:sldChg chg="del">
        <pc:chgData name="Daniel Moraes" userId="144a75537213c347" providerId="LiveId" clId="{05DA1CA3-1642-4699-B9A9-7D10DAD73AE3}" dt="2021-03-12T02:51:14.364" v="1490" actId="47"/>
        <pc:sldMkLst>
          <pc:docMk/>
          <pc:sldMk cId="0" sldId="270"/>
        </pc:sldMkLst>
      </pc:sldChg>
      <pc:sldChg chg="del">
        <pc:chgData name="Daniel Moraes" userId="144a75537213c347" providerId="LiveId" clId="{05DA1CA3-1642-4699-B9A9-7D10DAD73AE3}" dt="2021-03-12T02:51:14.364" v="1490" actId="47"/>
        <pc:sldMkLst>
          <pc:docMk/>
          <pc:sldMk cId="0" sldId="271"/>
        </pc:sldMkLst>
      </pc:sldChg>
      <pc:sldChg chg="del">
        <pc:chgData name="Daniel Moraes" userId="144a75537213c347" providerId="LiveId" clId="{05DA1CA3-1642-4699-B9A9-7D10DAD73AE3}" dt="2021-03-12T02:51:14.364" v="1490" actId="47"/>
        <pc:sldMkLst>
          <pc:docMk/>
          <pc:sldMk cId="0" sldId="272"/>
        </pc:sldMkLst>
      </pc:sldChg>
      <pc:sldChg chg="del">
        <pc:chgData name="Daniel Moraes" userId="144a75537213c347" providerId="LiveId" clId="{05DA1CA3-1642-4699-B9A9-7D10DAD73AE3}" dt="2021-03-12T02:51:14.364" v="1490" actId="47"/>
        <pc:sldMkLst>
          <pc:docMk/>
          <pc:sldMk cId="0" sldId="273"/>
        </pc:sldMkLst>
      </pc:sldChg>
      <pc:sldChg chg="del">
        <pc:chgData name="Daniel Moraes" userId="144a75537213c347" providerId="LiveId" clId="{05DA1CA3-1642-4699-B9A9-7D10DAD73AE3}" dt="2021-03-12T02:51:14.364" v="1490" actId="47"/>
        <pc:sldMkLst>
          <pc:docMk/>
          <pc:sldMk cId="0" sldId="274"/>
        </pc:sldMkLst>
      </pc:sldChg>
      <pc:sldChg chg="del">
        <pc:chgData name="Daniel Moraes" userId="144a75537213c347" providerId="LiveId" clId="{05DA1CA3-1642-4699-B9A9-7D10DAD73AE3}" dt="2021-03-12T02:51:14.364" v="1490" actId="47"/>
        <pc:sldMkLst>
          <pc:docMk/>
          <pc:sldMk cId="0" sldId="275"/>
        </pc:sldMkLst>
      </pc:sldChg>
      <pc:sldChg chg="del">
        <pc:chgData name="Daniel Moraes" userId="144a75537213c347" providerId="LiveId" clId="{05DA1CA3-1642-4699-B9A9-7D10DAD73AE3}" dt="2021-03-12T02:51:14.364" v="1490" actId="47"/>
        <pc:sldMkLst>
          <pc:docMk/>
          <pc:sldMk cId="0" sldId="276"/>
        </pc:sldMkLst>
      </pc:sldChg>
      <pc:sldChg chg="del">
        <pc:chgData name="Daniel Moraes" userId="144a75537213c347" providerId="LiveId" clId="{05DA1CA3-1642-4699-B9A9-7D10DAD73AE3}" dt="2021-03-12T02:51:14.364" v="1490" actId="47"/>
        <pc:sldMkLst>
          <pc:docMk/>
          <pc:sldMk cId="0" sldId="277"/>
        </pc:sldMkLst>
      </pc:sldChg>
      <pc:sldChg chg="del">
        <pc:chgData name="Daniel Moraes" userId="144a75537213c347" providerId="LiveId" clId="{05DA1CA3-1642-4699-B9A9-7D10DAD73AE3}" dt="2021-03-12T02:51:14.364" v="1490" actId="47"/>
        <pc:sldMkLst>
          <pc:docMk/>
          <pc:sldMk cId="0" sldId="278"/>
        </pc:sldMkLst>
      </pc:sldChg>
      <pc:sldChg chg="del">
        <pc:chgData name="Daniel Moraes" userId="144a75537213c347" providerId="LiveId" clId="{05DA1CA3-1642-4699-B9A9-7D10DAD73AE3}" dt="2021-03-12T02:51:14.364" v="1490" actId="47"/>
        <pc:sldMkLst>
          <pc:docMk/>
          <pc:sldMk cId="0" sldId="279"/>
        </pc:sldMkLst>
      </pc:sldChg>
      <pc:sldChg chg="del">
        <pc:chgData name="Daniel Moraes" userId="144a75537213c347" providerId="LiveId" clId="{05DA1CA3-1642-4699-B9A9-7D10DAD73AE3}" dt="2021-03-12T02:51:14.364" v="1490" actId="47"/>
        <pc:sldMkLst>
          <pc:docMk/>
          <pc:sldMk cId="0" sldId="280"/>
        </pc:sldMkLst>
      </pc:sldChg>
      <pc:sldChg chg="del">
        <pc:chgData name="Daniel Moraes" userId="144a75537213c347" providerId="LiveId" clId="{05DA1CA3-1642-4699-B9A9-7D10DAD73AE3}" dt="2021-03-12T02:51:14.364" v="1490" actId="47"/>
        <pc:sldMkLst>
          <pc:docMk/>
          <pc:sldMk cId="0" sldId="281"/>
        </pc:sldMkLst>
      </pc:sldChg>
      <pc:sldChg chg="del">
        <pc:chgData name="Daniel Moraes" userId="144a75537213c347" providerId="LiveId" clId="{05DA1CA3-1642-4699-B9A9-7D10DAD73AE3}" dt="2021-03-12T02:51:14.364" v="1490" actId="47"/>
        <pc:sldMkLst>
          <pc:docMk/>
          <pc:sldMk cId="0" sldId="282"/>
        </pc:sldMkLst>
      </pc:sldChg>
      <pc:sldChg chg="del">
        <pc:chgData name="Daniel Moraes" userId="144a75537213c347" providerId="LiveId" clId="{05DA1CA3-1642-4699-B9A9-7D10DAD73AE3}" dt="2021-03-12T02:51:14.364" v="1490" actId="47"/>
        <pc:sldMkLst>
          <pc:docMk/>
          <pc:sldMk cId="0" sldId="283"/>
        </pc:sldMkLst>
      </pc:sldChg>
      <pc:sldChg chg="del">
        <pc:chgData name="Daniel Moraes" userId="144a75537213c347" providerId="LiveId" clId="{05DA1CA3-1642-4699-B9A9-7D10DAD73AE3}" dt="2021-03-12T02:51:14.364" v="1490" actId="47"/>
        <pc:sldMkLst>
          <pc:docMk/>
          <pc:sldMk cId="0" sldId="284"/>
        </pc:sldMkLst>
      </pc:sldChg>
      <pc:sldChg chg="del">
        <pc:chgData name="Daniel Moraes" userId="144a75537213c347" providerId="LiveId" clId="{05DA1CA3-1642-4699-B9A9-7D10DAD73AE3}" dt="2021-03-12T02:51:14.364" v="1490" actId="47"/>
        <pc:sldMkLst>
          <pc:docMk/>
          <pc:sldMk cId="0" sldId="285"/>
        </pc:sldMkLst>
      </pc:sldChg>
      <pc:sldChg chg="del">
        <pc:chgData name="Daniel Moraes" userId="144a75537213c347" providerId="LiveId" clId="{05DA1CA3-1642-4699-B9A9-7D10DAD73AE3}" dt="2021-03-12T02:51:14.364" v="1490" actId="47"/>
        <pc:sldMkLst>
          <pc:docMk/>
          <pc:sldMk cId="0" sldId="286"/>
        </pc:sldMkLst>
      </pc:sldChg>
      <pc:sldChg chg="del">
        <pc:chgData name="Daniel Moraes" userId="144a75537213c347" providerId="LiveId" clId="{05DA1CA3-1642-4699-B9A9-7D10DAD73AE3}" dt="2021-03-12T02:51:14.364" v="1490" actId="47"/>
        <pc:sldMkLst>
          <pc:docMk/>
          <pc:sldMk cId="0" sldId="287"/>
        </pc:sldMkLst>
      </pc:sldChg>
      <pc:sldChg chg="del">
        <pc:chgData name="Daniel Moraes" userId="144a75537213c347" providerId="LiveId" clId="{05DA1CA3-1642-4699-B9A9-7D10DAD73AE3}" dt="2021-03-12T02:51:14.364" v="1490" actId="47"/>
        <pc:sldMkLst>
          <pc:docMk/>
          <pc:sldMk cId="0" sldId="288"/>
        </pc:sldMkLst>
      </pc:sldChg>
      <pc:sldChg chg="del">
        <pc:chgData name="Daniel Moraes" userId="144a75537213c347" providerId="LiveId" clId="{05DA1CA3-1642-4699-B9A9-7D10DAD73AE3}" dt="2021-03-12T02:51:14.364" v="1490" actId="47"/>
        <pc:sldMkLst>
          <pc:docMk/>
          <pc:sldMk cId="0" sldId="289"/>
        </pc:sldMkLst>
      </pc:sldChg>
      <pc:sldChg chg="del">
        <pc:chgData name="Daniel Moraes" userId="144a75537213c347" providerId="LiveId" clId="{05DA1CA3-1642-4699-B9A9-7D10DAD73AE3}" dt="2021-03-12T02:51:14.364" v="1490" actId="47"/>
        <pc:sldMkLst>
          <pc:docMk/>
          <pc:sldMk cId="0" sldId="290"/>
        </pc:sldMkLst>
      </pc:sldChg>
      <pc:sldChg chg="del">
        <pc:chgData name="Daniel Moraes" userId="144a75537213c347" providerId="LiveId" clId="{05DA1CA3-1642-4699-B9A9-7D10DAD73AE3}" dt="2021-03-12T02:51:14.364" v="1490" actId="47"/>
        <pc:sldMkLst>
          <pc:docMk/>
          <pc:sldMk cId="0" sldId="291"/>
        </pc:sldMkLst>
      </pc:sldChg>
      <pc:sldChg chg="del">
        <pc:chgData name="Daniel Moraes" userId="144a75537213c347" providerId="LiveId" clId="{05DA1CA3-1642-4699-B9A9-7D10DAD73AE3}" dt="2021-03-12T02:51:14.364" v="1490" actId="47"/>
        <pc:sldMkLst>
          <pc:docMk/>
          <pc:sldMk cId="0" sldId="292"/>
        </pc:sldMkLst>
      </pc:sldChg>
      <pc:sldChg chg="del">
        <pc:chgData name="Daniel Moraes" userId="144a75537213c347" providerId="LiveId" clId="{05DA1CA3-1642-4699-B9A9-7D10DAD73AE3}" dt="2021-03-12T02:51:14.364" v="1490" actId="47"/>
        <pc:sldMkLst>
          <pc:docMk/>
          <pc:sldMk cId="0" sldId="293"/>
        </pc:sldMkLst>
      </pc:sldChg>
      <pc:sldChg chg="del">
        <pc:chgData name="Daniel Moraes" userId="144a75537213c347" providerId="LiveId" clId="{05DA1CA3-1642-4699-B9A9-7D10DAD73AE3}" dt="2021-03-12T02:51:14.364" v="1490" actId="47"/>
        <pc:sldMkLst>
          <pc:docMk/>
          <pc:sldMk cId="0" sldId="294"/>
        </pc:sldMkLst>
      </pc:sldChg>
      <pc:sldChg chg="del">
        <pc:chgData name="Daniel Moraes" userId="144a75537213c347" providerId="LiveId" clId="{05DA1CA3-1642-4699-B9A9-7D10DAD73AE3}" dt="2021-03-12T02:51:25.452" v="1492" actId="47"/>
        <pc:sldMkLst>
          <pc:docMk/>
          <pc:sldMk cId="0" sldId="295"/>
        </pc:sldMkLst>
      </pc:sldChg>
      <pc:sldChg chg="addSp delSp modSp add mod">
        <pc:chgData name="Daniel Moraes" userId="144a75537213c347" providerId="LiveId" clId="{05DA1CA3-1642-4699-B9A9-7D10DAD73AE3}" dt="2021-03-12T01:56:49.499" v="1370" actId="14100"/>
        <pc:sldMkLst>
          <pc:docMk/>
          <pc:sldMk cId="248630227" sldId="296"/>
        </pc:sldMkLst>
        <pc:spChg chg="add mod">
          <ac:chgData name="Daniel Moraes" userId="144a75537213c347" providerId="LiveId" clId="{05DA1CA3-1642-4699-B9A9-7D10DAD73AE3}" dt="2021-03-12T01:47:39.315" v="1291" actId="20577"/>
          <ac:spMkLst>
            <pc:docMk/>
            <pc:sldMk cId="248630227" sldId="296"/>
            <ac:spMk id="9" creationId="{E006151B-6C44-4425-BD64-40CF4D2A5296}"/>
          </ac:spMkLst>
        </pc:spChg>
        <pc:spChg chg="add mod">
          <ac:chgData name="Daniel Moraes" userId="144a75537213c347" providerId="LiveId" clId="{05DA1CA3-1642-4699-B9A9-7D10DAD73AE3}" dt="2021-03-12T01:48:22.180" v="1321" actId="20577"/>
          <ac:spMkLst>
            <pc:docMk/>
            <pc:sldMk cId="248630227" sldId="296"/>
            <ac:spMk id="10" creationId="{EEE5109B-DC53-4C9D-B89B-8E7ACF307D9C}"/>
          </ac:spMkLst>
        </pc:spChg>
        <pc:spChg chg="add del mod">
          <ac:chgData name="Daniel Moraes" userId="144a75537213c347" providerId="LiveId" clId="{05DA1CA3-1642-4699-B9A9-7D10DAD73AE3}" dt="2021-03-12T01:55:39.527" v="1348" actId="478"/>
          <ac:spMkLst>
            <pc:docMk/>
            <pc:sldMk cId="248630227" sldId="296"/>
            <ac:spMk id="11" creationId="{D71D39B5-EB92-4757-AF39-B34075814347}"/>
          </ac:spMkLst>
        </pc:spChg>
        <pc:spChg chg="del">
          <ac:chgData name="Daniel Moraes" userId="144a75537213c347" providerId="LiveId" clId="{05DA1CA3-1642-4699-B9A9-7D10DAD73AE3}" dt="2021-03-12T01:45:45.341" v="1262" actId="478"/>
          <ac:spMkLst>
            <pc:docMk/>
            <pc:sldMk cId="248630227" sldId="296"/>
            <ac:spMk id="76" creationId="{00000000-0000-0000-0000-000000000000}"/>
          </ac:spMkLst>
        </pc:spChg>
        <pc:spChg chg="del">
          <ac:chgData name="Daniel Moraes" userId="144a75537213c347" providerId="LiveId" clId="{05DA1CA3-1642-4699-B9A9-7D10DAD73AE3}" dt="2021-03-12T01:45:48.041" v="1263" actId="478"/>
          <ac:spMkLst>
            <pc:docMk/>
            <pc:sldMk cId="248630227" sldId="296"/>
            <ac:spMk id="77" creationId="{00000000-0000-0000-0000-000000000000}"/>
          </ac:spMkLst>
        </pc:spChg>
        <pc:spChg chg="del">
          <ac:chgData name="Daniel Moraes" userId="144a75537213c347" providerId="LiveId" clId="{05DA1CA3-1642-4699-B9A9-7D10DAD73AE3}" dt="2021-03-12T01:10:28.321" v="1259" actId="478"/>
          <ac:spMkLst>
            <pc:docMk/>
            <pc:sldMk cId="248630227" sldId="296"/>
            <ac:spMk id="78" creationId="{00000000-0000-0000-0000-000000000000}"/>
          </ac:spMkLst>
        </pc:spChg>
        <pc:picChg chg="add del mod">
          <ac:chgData name="Daniel Moraes" userId="144a75537213c347" providerId="LiveId" clId="{05DA1CA3-1642-4699-B9A9-7D10DAD73AE3}" dt="2021-03-12T01:50:25.694" v="1329" actId="478"/>
          <ac:picMkLst>
            <pc:docMk/>
            <pc:sldMk cId="248630227" sldId="296"/>
            <ac:picMk id="3" creationId="{47F1E7B6-DE41-4D41-9779-0A3C60178F2F}"/>
          </ac:picMkLst>
        </pc:picChg>
        <pc:picChg chg="add del mod">
          <ac:chgData name="Daniel Moraes" userId="144a75537213c347" providerId="LiveId" clId="{05DA1CA3-1642-4699-B9A9-7D10DAD73AE3}" dt="2021-03-12T01:47:20.082" v="1273" actId="22"/>
          <ac:picMkLst>
            <pc:docMk/>
            <pc:sldMk cId="248630227" sldId="296"/>
            <ac:picMk id="5" creationId="{1BE31F73-6605-4185-8FC1-58A1F6787474}"/>
          </ac:picMkLst>
        </pc:picChg>
        <pc:picChg chg="add del mod">
          <ac:chgData name="Daniel Moraes" userId="144a75537213c347" providerId="LiveId" clId="{05DA1CA3-1642-4699-B9A9-7D10DAD73AE3}" dt="2021-03-12T01:52:54.209" v="1331" actId="478"/>
          <ac:picMkLst>
            <pc:docMk/>
            <pc:sldMk cId="248630227" sldId="296"/>
            <ac:picMk id="12" creationId="{9BD0ED2C-7E2A-4ABC-BE9C-E7646716ED86}"/>
          </ac:picMkLst>
        </pc:picChg>
        <pc:picChg chg="add mod">
          <ac:chgData name="Daniel Moraes" userId="144a75537213c347" providerId="LiveId" clId="{05DA1CA3-1642-4699-B9A9-7D10DAD73AE3}" dt="2021-03-12T01:53:42.228" v="1339" actId="1076"/>
          <ac:picMkLst>
            <pc:docMk/>
            <pc:sldMk cId="248630227" sldId="296"/>
            <ac:picMk id="14" creationId="{5F90495D-0A85-40F0-9520-09A9BA867831}"/>
          </ac:picMkLst>
        </pc:picChg>
        <pc:picChg chg="add del mod">
          <ac:chgData name="Daniel Moraes" userId="144a75537213c347" providerId="LiveId" clId="{05DA1CA3-1642-4699-B9A9-7D10DAD73AE3}" dt="2021-03-12T01:50:01.580" v="1328" actId="478"/>
          <ac:picMkLst>
            <pc:docMk/>
            <pc:sldMk cId="248630227" sldId="296"/>
            <ac:picMk id="16" creationId="{B37C5AE9-F25E-4E76-9B9C-283C1314B4FA}"/>
          </ac:picMkLst>
        </pc:picChg>
        <pc:picChg chg="add mod">
          <ac:chgData name="Daniel Moraes" userId="144a75537213c347" providerId="LiveId" clId="{05DA1CA3-1642-4699-B9A9-7D10DAD73AE3}" dt="2021-03-12T01:56:49.499" v="1370" actId="14100"/>
          <ac:picMkLst>
            <pc:docMk/>
            <pc:sldMk cId="248630227" sldId="296"/>
            <ac:picMk id="18" creationId="{DF738513-FA0F-4E1A-A72A-3678C4136A89}"/>
          </ac:picMkLst>
        </pc:picChg>
        <pc:picChg chg="add mod">
          <ac:chgData name="Daniel Moraes" userId="144a75537213c347" providerId="LiveId" clId="{05DA1CA3-1642-4699-B9A9-7D10DAD73AE3}" dt="2021-03-12T01:56:35.170" v="1365" actId="1076"/>
          <ac:picMkLst>
            <pc:docMk/>
            <pc:sldMk cId="248630227" sldId="296"/>
            <ac:picMk id="20" creationId="{8541572C-E03A-4A43-9C0E-9B739BA0F0D2}"/>
          </ac:picMkLst>
        </pc:picChg>
        <pc:picChg chg="add mod">
          <ac:chgData name="Daniel Moraes" userId="144a75537213c347" providerId="LiveId" clId="{05DA1CA3-1642-4699-B9A9-7D10DAD73AE3}" dt="2021-03-12T01:56:39.301" v="1367" actId="14100"/>
          <ac:picMkLst>
            <pc:docMk/>
            <pc:sldMk cId="248630227" sldId="296"/>
            <ac:picMk id="22" creationId="{98F7B798-2162-41D7-8AF9-F2EF249CAA87}"/>
          </ac:picMkLst>
        </pc:picChg>
        <pc:picChg chg="add mod">
          <ac:chgData name="Daniel Moraes" userId="144a75537213c347" providerId="LiveId" clId="{05DA1CA3-1642-4699-B9A9-7D10DAD73AE3}" dt="2021-03-12T01:56:45.521" v="1368" actId="1076"/>
          <ac:picMkLst>
            <pc:docMk/>
            <pc:sldMk cId="248630227" sldId="296"/>
            <ac:picMk id="28" creationId="{1DE2CBF5-832E-47C0-B32B-AAF6077FF7EB}"/>
          </ac:picMkLst>
        </pc:picChg>
      </pc:sldChg>
      <pc:sldChg chg="modSp add mod ord">
        <pc:chgData name="Daniel Moraes" userId="144a75537213c347" providerId="LiveId" clId="{05DA1CA3-1642-4699-B9A9-7D10DAD73AE3}" dt="2021-04-03T12:01:06.806" v="1726" actId="20577"/>
        <pc:sldMkLst>
          <pc:docMk/>
          <pc:sldMk cId="3638662058" sldId="297"/>
        </pc:sldMkLst>
        <pc:spChg chg="mod">
          <ac:chgData name="Daniel Moraes" userId="144a75537213c347" providerId="LiveId" clId="{05DA1CA3-1642-4699-B9A9-7D10DAD73AE3}" dt="2021-04-03T12:00:48.708" v="1713" actId="14100"/>
          <ac:spMkLst>
            <pc:docMk/>
            <pc:sldMk cId="3638662058" sldId="297"/>
            <ac:spMk id="76" creationId="{00000000-0000-0000-0000-000000000000}"/>
          </ac:spMkLst>
        </pc:spChg>
        <pc:spChg chg="mod">
          <ac:chgData name="Daniel Moraes" userId="144a75537213c347" providerId="LiveId" clId="{05DA1CA3-1642-4699-B9A9-7D10DAD73AE3}" dt="2021-04-03T12:01:06.806" v="1726" actId="20577"/>
          <ac:spMkLst>
            <pc:docMk/>
            <pc:sldMk cId="3638662058" sldId="297"/>
            <ac:spMk id="77" creationId="{00000000-0000-0000-0000-000000000000}"/>
          </ac:spMkLst>
        </pc:spChg>
      </pc:sldChg>
      <pc:sldChg chg="add">
        <pc:chgData name="Daniel Moraes" userId="144a75537213c347" providerId="LiveId" clId="{05DA1CA3-1642-4699-B9A9-7D10DAD73AE3}" dt="2021-03-12T02:51:23.446" v="1491" actId="22"/>
        <pc:sldMkLst>
          <pc:docMk/>
          <pc:sldMk cId="3331624640" sldId="298"/>
        </pc:sldMkLst>
      </pc:sldChg>
      <pc:sldChg chg="modSp add mod">
        <pc:chgData name="Daniel Moraes" userId="144a75537213c347" providerId="LiveId" clId="{05DA1CA3-1642-4699-B9A9-7D10DAD73AE3}" dt="2021-03-13T16:40:51.611" v="1651"/>
        <pc:sldMkLst>
          <pc:docMk/>
          <pc:sldMk cId="3172718781" sldId="299"/>
        </pc:sldMkLst>
        <pc:spChg chg="mod">
          <ac:chgData name="Daniel Moraes" userId="144a75537213c347" providerId="LiveId" clId="{05DA1CA3-1642-4699-B9A9-7D10DAD73AE3}" dt="2021-03-13T16:40:51.611" v="1651"/>
          <ac:spMkLst>
            <pc:docMk/>
            <pc:sldMk cId="3172718781" sldId="299"/>
            <ac:spMk id="76" creationId="{00000000-0000-0000-0000-000000000000}"/>
          </ac:spMkLst>
        </pc:spChg>
        <pc:spChg chg="mod">
          <ac:chgData name="Daniel Moraes" userId="144a75537213c347" providerId="LiveId" clId="{05DA1CA3-1642-4699-B9A9-7D10DAD73AE3}" dt="2021-03-12T02:54:25.601" v="1549" actId="20577"/>
          <ac:spMkLst>
            <pc:docMk/>
            <pc:sldMk cId="3172718781" sldId="299"/>
            <ac:spMk id="77" creationId="{00000000-0000-0000-0000-000000000000}"/>
          </ac:spMkLst>
        </pc:spChg>
      </pc:sldChg>
      <pc:sldMasterChg chg="delSldLayout">
        <pc:chgData name="Daniel Moraes" userId="144a75537213c347" providerId="LiveId" clId="{05DA1CA3-1642-4699-B9A9-7D10DAD73AE3}" dt="2021-03-12T02:51:25.452" v="1492" actId="47"/>
        <pc:sldMasterMkLst>
          <pc:docMk/>
          <pc:sldMasterMk cId="0" sldId="2147483658"/>
        </pc:sldMasterMkLst>
        <pc:sldLayoutChg chg="del">
          <pc:chgData name="Daniel Moraes" userId="144a75537213c347" providerId="LiveId" clId="{05DA1CA3-1642-4699-B9A9-7D10DAD73AE3}" dt="2021-03-12T02:51:14.364" v="1490" actId="47"/>
          <pc:sldLayoutMkLst>
            <pc:docMk/>
            <pc:sldMasterMk cId="0" sldId="2147483658"/>
            <pc:sldLayoutMk cId="0" sldId="2147483649"/>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0"/>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1"/>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3"/>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4"/>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5"/>
          </pc:sldLayoutMkLst>
        </pc:sldLayoutChg>
        <pc:sldLayoutChg chg="del">
          <pc:chgData name="Daniel Moraes" userId="144a75537213c347" providerId="LiveId" clId="{05DA1CA3-1642-4699-B9A9-7D10DAD73AE3}" dt="2021-03-12T02:51:25.452" v="1492" actId="47"/>
          <pc:sldLayoutMkLst>
            <pc:docMk/>
            <pc:sldMasterMk cId="0" sldId="2147483658"/>
            <pc:sldLayoutMk cId="0" sldId="2147483656"/>
          </pc:sldLayoutMkLst>
        </pc:sldLayoutChg>
        <pc:sldLayoutChg chg="del">
          <pc:chgData name="Daniel Moraes" userId="144a75537213c347" providerId="LiveId" clId="{05DA1CA3-1642-4699-B9A9-7D10DAD73AE3}" dt="2021-03-12T02:51:14.364" v="1490" actId="47"/>
          <pc:sldLayoutMkLst>
            <pc:docMk/>
            <pc:sldMasterMk cId="0" sldId="2147483658"/>
            <pc:sldLayoutMk cId="0" sldId="2147483657"/>
          </pc:sldLayoutMkLst>
        </pc:sldLayoutChg>
      </pc:sldMasterChg>
    </pc:docChg>
  </pc:docChgLst>
</pc:chgInfo>
</file>

<file path=ppt/comments/modernComment_101_0.xml><?xml version="1.0" encoding="utf-8"?>
<p188:cmLst xmlns:a="http://schemas.openxmlformats.org/drawingml/2006/main" xmlns:r="http://schemas.openxmlformats.org/officeDocument/2006/relationships" xmlns:p188="http://schemas.microsoft.com/office/powerpoint/2018/8/main">
  <p188:cm id="{1FB03811-9E35-4C02-906A-00B47A6405E9}" authorId="{224E92E1-45C5-2E9F-2EE4-544221690940}" created="2022-02-10T23:40:37.984">
    <pc:sldMkLst xmlns:pc="http://schemas.microsoft.com/office/powerpoint/2013/main/command">
      <pc:docMk/>
      <pc:sldMk cId="0" sldId="257"/>
    </pc:sldMkLst>
    <p188:txBody>
      <a:bodyPr/>
      <a:lstStyle/>
      <a:p>
        <a:r>
          <a:rPr lang="pt-BR"/>
          <a:t>1.
Treinar uma rede neural convolucional do zero apresenta muitos desafios, principalmente a quantidade de dados para treinar a rede e o tempo necessário para que o treinamento ocorra.
2. Texto na apresentação
3.
Por exemplo, suponha que um modelo seja treinado para classificação de imagem no conjunto de dados ImageNet. Nesse caso, podemos pegar esse modelo e “retreiná-lo” para reconhecer classes que nunca foram treinadas para reconhecer em primeiro lugar! 
Ex:
Imagine, você sabe andar de bicicleta e quer andar de moto. Sua experiência de andar de bicicleta – manter o equilíbrio, manter a direção, virar e frear – o ajudará a aprender a andar de moto mais rápido. </a:t>
        </a:r>
      </a:p>
    </p188:txBody>
  </p188:cm>
</p188:cmLst>
</file>

<file path=ppt/comments/modernComment_130_F2CA13C1.xml><?xml version="1.0" encoding="utf-8"?>
<p188:cmLst xmlns:a="http://schemas.openxmlformats.org/drawingml/2006/main" xmlns:r="http://schemas.openxmlformats.org/officeDocument/2006/relationships" xmlns:p188="http://schemas.microsoft.com/office/powerpoint/2018/8/main">
  <p188:cm id="{9D4441BE-D1A4-4DDE-A201-738B53AF7DF6}" authorId="{224E92E1-45C5-2E9F-2EE4-544221690940}" created="2022-02-10T23:40:37.984">
    <pc:sldMkLst xmlns:pc="http://schemas.microsoft.com/office/powerpoint/2013/main/command">
      <pc:docMk/>
      <pc:sldMk cId="0" sldId="257"/>
    </pc:sldMkLst>
    <p188:txBody>
      <a:bodyPr/>
      <a:lstStyle/>
      <a:p>
        <a:r>
          <a:rPr lang="pt-BR"/>
          <a:t>1.
Desafiador considerando o tempo e esforço que levaríamos para rotular tais dados.
2.
Um exemplo simples seria o conjunto de dados ImageNet , que possui milhões de imagens pertencentes a diferentes categorias, graças a anos de trabalho árduo começando em Stanford!
3.
Extremamente importante para o foco do nosso estudo de quedas dos idoso.</a:t>
        </a:r>
      </a:p>
    </p188:txBody>
  </p188:cm>
</p188:cmLst>
</file>

<file path=ppt/comments/modernComment_133_1ED7D99E.xml><?xml version="1.0" encoding="utf-8"?>
<p188:cmLst xmlns:a="http://schemas.openxmlformats.org/drawingml/2006/main" xmlns:r="http://schemas.openxmlformats.org/officeDocument/2006/relationships" xmlns:p188="http://schemas.microsoft.com/office/powerpoint/2018/8/main">
  <p188:cm id="{47E836CB-2731-4A20-BF73-2FF2471880F7}" authorId="{224E92E1-45C5-2E9F-2EE4-544221690940}" created="2022-02-10T23:40:37.984">
    <pc:sldMkLst xmlns:pc="http://schemas.microsoft.com/office/powerpoint/2013/main/command">
      <pc:docMk/>
      <pc:sldMk cId="0" sldId="257"/>
    </pc:sldMkLst>
    <p188:txBody>
      <a:bodyPr/>
      <a:lstStyle/>
      <a:p>
        <a:r>
          <a:rPr lang="pt-BR"/>
          <a:t>1.
Existem dois tipos principais de aprendizagem por transferência que são
2.
O primeiro método tende a ser mais fácil de trabalhar, pois há menos código envolvido e menos parâmetros para ajustar. 
No entanto, o segundo método tende a ser mais preciso, levando a modelos que generalizam melhor.
Tanto o aprendizado de transferência por extração de recursos quanto o ajuste fino podem ser implementados com o PyTorch.
</a:t>
        </a:r>
      </a:p>
    </p188:txBody>
  </p188:cm>
</p188:cmLst>
</file>

<file path=ppt/comments/modernComment_134_F968C6BC.xml><?xml version="1.0" encoding="utf-8"?>
<p188:cmLst xmlns:a="http://schemas.openxmlformats.org/drawingml/2006/main" xmlns:r="http://schemas.openxmlformats.org/officeDocument/2006/relationships" xmlns:p188="http://schemas.microsoft.com/office/powerpoint/2018/8/main">
  <p188:cm id="{A1DE23FD-45A3-47F9-B338-950D6549FAEF}" authorId="{224E92E1-45C5-2E9F-2EE4-544221690940}" created="2022-02-10T23:40:37.984">
    <pc:sldMkLst xmlns:pc="http://schemas.microsoft.com/office/powerpoint/2013/main/command">
      <pc:docMk/>
      <pc:sldMk cId="0" sldId="257"/>
    </pc:sldMkLst>
    <p188:txBody>
      <a:bodyPr/>
      <a:lstStyle/>
      <a:p>
        <a:r>
          <a:rPr lang="pt-BR"/>
          <a:t>1.
O ajuste fino é uma técnica mais envolvente, onde não apenas substituímos a camada final (para classificação/regressão), mas também treinamos seletivamente algumas das camadas anteriores. 
Aqui estamos usando o TochVission para trinar nosso modelo e neste caso ....
1.
Existem duas situações comuns em que se pode querer modificar um dos modelos disponíveis no torchvision.
A primeira é quando queremos começar a partir de um modelo pré-treinado e apenas ajustar a última camada. 
A outra é quando queremos substituir o backbone do modelo por um diferente (para previsões mais rápidas, por exemplo). 
No nosso caso, acredito que queremos ajustar a partir de um modelo pré-treinado, é bem provável que nosso conjunto de dados seja pequeno e já esteja classificado.
</a:t>
        </a:r>
      </a:p>
    </p188:txBody>
  </p188:cm>
</p188:cmLst>
</file>

<file path=ppt/comments/modernComment_135_FC4D4CD3.xml><?xml version="1.0" encoding="utf-8"?>
<p188:cmLst xmlns:a="http://schemas.openxmlformats.org/drawingml/2006/main" xmlns:r="http://schemas.openxmlformats.org/officeDocument/2006/relationships" xmlns:p188="http://schemas.microsoft.com/office/powerpoint/2018/8/main">
  <p188:cm id="{173A5579-8AAE-422C-BC6C-B18A248B7769}" authorId="{224E92E1-45C5-2E9F-2EE4-544221690940}" created="2022-02-10T23:40:37.984">
    <pc:sldMkLst xmlns:pc="http://schemas.microsoft.com/office/powerpoint/2013/main/command">
      <pc:docMk/>
      <pc:sldMk cId="0" sldId="257"/>
    </pc:sldMkLst>
    <p188:txBody>
      <a:bodyPr/>
      <a:lstStyle/>
      <a:p>
        <a:r>
          <a:rPr lang="pt-BR"/>
          <a:t>1.
A aprendizagem por transferência, como vimos até agora, é ter a capacidade de utilizar o conhecimento existente do aprendiz de origem na tarefa de destino.
O que transferir: Este é o primeiro e mais importante passo de todo o processo. Tentamos buscar respostas sobre qual parte do conhecimento pode ser transferida da fonte para o alvo para melhorar o desempenho da tarefa alvo. Ao tentar responder a essa pergunta, tentamos identificar qual parte do conhecimento é específica da fonte e o que é comum entre a fonte e o destino.
Quando transferir: Pode haver cenários em que a transferência de conhecimento por causa disso pode piorar as coisas do que melhorar qualquer coisa (também conhecida como transferência negativa). Devemos ter como objetivo utilizar o aprendizado de transferência para melhorar o desempenho/resultados da tarefa alvo e não degradá-los. Precisamos ter cuidado sobre quando transferir e quando não.
Como transferir: Uma vez respondido o quê e quando , podemos proceder à identificação de formas de realmente transferir o conhecimento entre domínios/tarefas. Isso envolve alterações em algoritmos existentes e técnicas diferentes, que abordaremos em seções posteriores deste artigo. Além disso, estudos de caso específicos são alinhados no final para uma melhor compreensão de como transferir.
A transferência negativa refere-se a cenários em que a transferência de conhecimento da fonte para o destino não leva a nenhuma melhoria, mas causa uma queda no desempenho geral da tarefa de destino. Pode haver vários motivos para a transferência negativa, como casos em que a tarefa de origem não está suficientemente relacionada à tarefa de destino ou se o método de transferência não puder aproveitar muito bem o relacionamento entre as tarefas de origem e de destino.  
Quantificar a transferência no aprendizado de transferência também é muito importante, pois afeta a qualidade da transferência e sua viabilidade.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1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1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74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9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65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30_F2CA13C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33_1ED7D99E.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34_F968C6BC.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35_FC4D4CD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61730" y="1008529"/>
            <a:ext cx="7400261" cy="31869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Transfer Learning and </a:t>
            </a:r>
            <a:r>
              <a:rPr lang="en-US"/>
              <a:t>Image Classification 	</a:t>
            </a:r>
            <a:endParaRPr dirty="0"/>
          </a:p>
        </p:txBody>
      </p:sp>
      <p:pic>
        <p:nvPicPr>
          <p:cNvPr id="3" name="Imagem 2">
            <a:extLst>
              <a:ext uri="{FF2B5EF4-FFF2-40B4-BE49-F238E27FC236}">
                <a16:creationId xmlns:a16="http://schemas.microsoft.com/office/drawing/2014/main" id="{E25BD345-EDD8-468E-AD78-7A8C1F6E9AC9}"/>
              </a:ext>
            </a:extLst>
          </p:cNvPr>
          <p:cNvPicPr>
            <a:picLocks noChangeAspect="1"/>
          </p:cNvPicPr>
          <p:nvPr/>
        </p:nvPicPr>
        <p:blipFill>
          <a:blip r:embed="rId3"/>
          <a:stretch>
            <a:fillRect/>
          </a:stretch>
        </p:blipFill>
        <p:spPr>
          <a:xfrm>
            <a:off x="8219234" y="134751"/>
            <a:ext cx="799951" cy="653588"/>
          </a:xfrm>
          <a:prstGeom prst="rect">
            <a:avLst/>
          </a:prstGeom>
        </p:spPr>
      </p:pic>
      <p:sp>
        <p:nvSpPr>
          <p:cNvPr id="6" name="CaixaDeTexto 5">
            <a:extLst>
              <a:ext uri="{FF2B5EF4-FFF2-40B4-BE49-F238E27FC236}">
                <a16:creationId xmlns:a16="http://schemas.microsoft.com/office/drawing/2014/main" id="{C867C1F5-71C4-459C-9821-861FAC7C1233}"/>
              </a:ext>
            </a:extLst>
          </p:cNvPr>
          <p:cNvSpPr txBox="1"/>
          <p:nvPr/>
        </p:nvSpPr>
        <p:spPr>
          <a:xfrm>
            <a:off x="-1" y="4565275"/>
            <a:ext cx="5862919" cy="553998"/>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196283" y="42204"/>
            <a:ext cx="5032637" cy="718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Sobre o que falaremos</a:t>
            </a:r>
            <a:endParaRPr dirty="0"/>
          </a:p>
        </p:txBody>
      </p:sp>
      <p:sp>
        <p:nvSpPr>
          <p:cNvPr id="76" name="Google Shape;76;p13"/>
          <p:cNvSpPr txBox="1"/>
          <p:nvPr/>
        </p:nvSpPr>
        <p:spPr>
          <a:xfrm>
            <a:off x="786150" y="914801"/>
            <a:ext cx="6755878" cy="115688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Transfer Learning and Image Classification</a:t>
            </a:r>
            <a:endParaRPr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r>
              <a:rPr lang="pt-BR" dirty="0">
                <a:solidFill>
                  <a:srgbClr val="263238"/>
                </a:solidFill>
                <a:latin typeface="Source Sans Pro"/>
                <a:ea typeface="Source Sans Pro"/>
                <a:cs typeface="Source Sans Pro"/>
                <a:sym typeface="Source Sans Pro"/>
              </a:rPr>
              <a:t>Basicamente é uma técnica que nos permite usar um modelo treinado para uma determinada tarefa como ponto de partida para um modelo de aprendizado de máquina para uma tarefa diferente, de um novo domínio.</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Imagem 6">
            <a:extLst>
              <a:ext uri="{FF2B5EF4-FFF2-40B4-BE49-F238E27FC236}">
                <a16:creationId xmlns:a16="http://schemas.microsoft.com/office/drawing/2014/main" id="{CE148A1C-A295-4F2A-93A5-BB14DECD1E50}"/>
              </a:ext>
            </a:extLst>
          </p:cNvPr>
          <p:cNvPicPr>
            <a:picLocks noChangeAspect="1"/>
          </p:cNvPicPr>
          <p:nvPr/>
        </p:nvPicPr>
        <p:blipFill>
          <a:blip r:embed="rId4"/>
          <a:stretch>
            <a:fillRect/>
          </a:stretch>
        </p:blipFill>
        <p:spPr>
          <a:xfrm>
            <a:off x="63592" y="107395"/>
            <a:ext cx="799951" cy="653588"/>
          </a:xfrm>
          <a:prstGeom prst="rect">
            <a:avLst/>
          </a:prstGeom>
        </p:spPr>
      </p:pic>
      <p:sp>
        <p:nvSpPr>
          <p:cNvPr id="8" name="CaixaDeTexto 7">
            <a:extLst>
              <a:ext uri="{FF2B5EF4-FFF2-40B4-BE49-F238E27FC236}">
                <a16:creationId xmlns:a16="http://schemas.microsoft.com/office/drawing/2014/main" id="{0D7D9B23-A64F-4BEB-BBB0-298DAA2F8EDD}"/>
              </a:ext>
            </a:extLst>
          </p:cNvPr>
          <p:cNvSpPr txBox="1"/>
          <p:nvPr/>
        </p:nvSpPr>
        <p:spPr>
          <a:xfrm>
            <a:off x="7542028" y="4547298"/>
            <a:ext cx="1491970" cy="769441"/>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a:p>
            <a:endParaRPr lang="pt-BR" dirty="0"/>
          </a:p>
        </p:txBody>
      </p:sp>
      <p:pic>
        <p:nvPicPr>
          <p:cNvPr id="4" name="Imagem 3">
            <a:extLst>
              <a:ext uri="{FF2B5EF4-FFF2-40B4-BE49-F238E27FC236}">
                <a16:creationId xmlns:a16="http://schemas.microsoft.com/office/drawing/2014/main" id="{9681CFD3-B85C-4CE5-A3A7-BFAE348DE0AE}"/>
              </a:ext>
            </a:extLst>
          </p:cNvPr>
          <p:cNvPicPr>
            <a:picLocks noChangeAspect="1"/>
          </p:cNvPicPr>
          <p:nvPr/>
        </p:nvPicPr>
        <p:blipFill>
          <a:blip r:embed="rId5"/>
          <a:stretch>
            <a:fillRect/>
          </a:stretch>
        </p:blipFill>
        <p:spPr>
          <a:xfrm>
            <a:off x="2838450" y="2150683"/>
            <a:ext cx="4069557" cy="2417212"/>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196283" y="42204"/>
            <a:ext cx="5032637" cy="718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Motivação</a:t>
            </a:r>
            <a:endParaRPr dirty="0"/>
          </a:p>
        </p:txBody>
      </p:sp>
      <p:sp>
        <p:nvSpPr>
          <p:cNvPr id="76" name="Google Shape;76;p13"/>
          <p:cNvSpPr txBox="1"/>
          <p:nvPr/>
        </p:nvSpPr>
        <p:spPr>
          <a:xfrm>
            <a:off x="786150" y="914801"/>
            <a:ext cx="6755878" cy="1156885"/>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pt-BR" dirty="0">
                <a:solidFill>
                  <a:srgbClr val="263238"/>
                </a:solidFill>
                <a:latin typeface="Source Sans Pro"/>
                <a:ea typeface="Source Sans Pro"/>
                <a:cs typeface="Source Sans Pro"/>
                <a:sym typeface="Source Sans Pro"/>
              </a:rPr>
              <a:t>A grande maioria dos modelos que resolvem problemas complexos precisam de muitos dados e obter grandes quantidades de dados rotulados é um grande desafio.</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Imagem 6">
            <a:extLst>
              <a:ext uri="{FF2B5EF4-FFF2-40B4-BE49-F238E27FC236}">
                <a16:creationId xmlns:a16="http://schemas.microsoft.com/office/drawing/2014/main" id="{CE148A1C-A295-4F2A-93A5-BB14DECD1E50}"/>
              </a:ext>
            </a:extLst>
          </p:cNvPr>
          <p:cNvPicPr>
            <a:picLocks noChangeAspect="1"/>
          </p:cNvPicPr>
          <p:nvPr/>
        </p:nvPicPr>
        <p:blipFill>
          <a:blip r:embed="rId4"/>
          <a:stretch>
            <a:fillRect/>
          </a:stretch>
        </p:blipFill>
        <p:spPr>
          <a:xfrm>
            <a:off x="63592" y="107395"/>
            <a:ext cx="799951" cy="653588"/>
          </a:xfrm>
          <a:prstGeom prst="rect">
            <a:avLst/>
          </a:prstGeom>
        </p:spPr>
      </p:pic>
      <p:sp>
        <p:nvSpPr>
          <p:cNvPr id="8" name="CaixaDeTexto 7">
            <a:extLst>
              <a:ext uri="{FF2B5EF4-FFF2-40B4-BE49-F238E27FC236}">
                <a16:creationId xmlns:a16="http://schemas.microsoft.com/office/drawing/2014/main" id="{0D7D9B23-A64F-4BEB-BBB0-298DAA2F8EDD}"/>
              </a:ext>
            </a:extLst>
          </p:cNvPr>
          <p:cNvSpPr txBox="1"/>
          <p:nvPr/>
        </p:nvSpPr>
        <p:spPr>
          <a:xfrm>
            <a:off x="7542028" y="4547298"/>
            <a:ext cx="1491970" cy="769441"/>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a:p>
            <a:endParaRPr lang="pt-BR" dirty="0"/>
          </a:p>
        </p:txBody>
      </p:sp>
      <p:pic>
        <p:nvPicPr>
          <p:cNvPr id="2" name="Imagem 1">
            <a:extLst>
              <a:ext uri="{FF2B5EF4-FFF2-40B4-BE49-F238E27FC236}">
                <a16:creationId xmlns:a16="http://schemas.microsoft.com/office/drawing/2014/main" id="{7B091FE3-566D-41AB-AC6E-8DA15E9AEA8A}"/>
              </a:ext>
            </a:extLst>
          </p:cNvPr>
          <p:cNvPicPr>
            <a:picLocks noChangeAspect="1"/>
          </p:cNvPicPr>
          <p:nvPr/>
        </p:nvPicPr>
        <p:blipFill>
          <a:blip r:embed="rId5"/>
          <a:stretch>
            <a:fillRect/>
          </a:stretch>
        </p:blipFill>
        <p:spPr>
          <a:xfrm>
            <a:off x="2157412" y="2291510"/>
            <a:ext cx="4945044" cy="2007394"/>
          </a:xfrm>
          <a:prstGeom prst="rect">
            <a:avLst/>
          </a:prstGeom>
        </p:spPr>
      </p:pic>
    </p:spTree>
    <p:extLst>
      <p:ext uri="{BB962C8B-B14F-4D97-AF65-F5344CB8AC3E}">
        <p14:creationId xmlns:p14="http://schemas.microsoft.com/office/powerpoint/2010/main" val="407332960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196283" y="42204"/>
            <a:ext cx="5032637" cy="718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Como realizar o “Transfer Learning”</a:t>
            </a:r>
            <a:endParaRPr dirty="0"/>
          </a:p>
        </p:txBody>
      </p:sp>
      <p:sp>
        <p:nvSpPr>
          <p:cNvPr id="76" name="Google Shape;76;p13"/>
          <p:cNvSpPr txBox="1"/>
          <p:nvPr/>
        </p:nvSpPr>
        <p:spPr>
          <a:xfrm>
            <a:off x="786150" y="914801"/>
            <a:ext cx="6755878" cy="299997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pt-BR" b="1" dirty="0">
                <a:solidFill>
                  <a:srgbClr val="0091EA"/>
                </a:solidFill>
                <a:latin typeface="Source Sans Pro"/>
                <a:ea typeface="Source Sans Pro"/>
                <a:cs typeface="Source Sans Pro"/>
                <a:sym typeface="Source Sans Pro"/>
              </a:rPr>
              <a:t>Transferência de aprendizado via extração de recursos</a:t>
            </a:r>
            <a:endParaRPr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r>
              <a:rPr lang="pt-BR" dirty="0">
                <a:solidFill>
                  <a:srgbClr val="263238"/>
                </a:solidFill>
                <a:latin typeface="Source Sans Pro"/>
                <a:ea typeface="Source Sans Pro"/>
                <a:cs typeface="Source Sans Pro"/>
                <a:sym typeface="Source Sans Pro"/>
              </a:rPr>
              <a:t>Basicamente é uma técnica que nos permite usar um modelo treinado para uma determinada tarefa como ponto de partida para um modelo de aprendizado de máquina para uma tarefa diferente, de um novo domínio.</a:t>
            </a:r>
          </a:p>
          <a:p>
            <a:pPr marL="0" lvl="0" indent="0" algn="l" rtl="0">
              <a:spcBef>
                <a:spcPts val="600"/>
              </a:spcBef>
              <a:spcAft>
                <a:spcPts val="0"/>
              </a:spcAft>
              <a:buNone/>
            </a:pPr>
            <a:endParaRPr lang="pt-BR" b="1" dirty="0">
              <a:solidFill>
                <a:srgbClr val="0091EA"/>
              </a:solidFill>
              <a:latin typeface="Source Sans Pro"/>
              <a:ea typeface="Source Sans Pro"/>
              <a:cs typeface="Source Sans Pro"/>
              <a:sym typeface="Source Sans Pro"/>
            </a:endParaRPr>
          </a:p>
          <a:p>
            <a:pPr marL="0" lvl="0" indent="0" algn="l" rtl="0">
              <a:spcBef>
                <a:spcPts val="600"/>
              </a:spcBef>
              <a:spcAft>
                <a:spcPts val="0"/>
              </a:spcAft>
              <a:buNone/>
            </a:pPr>
            <a:r>
              <a:rPr lang="pt-BR" b="1" dirty="0">
                <a:solidFill>
                  <a:srgbClr val="0091EA"/>
                </a:solidFill>
                <a:latin typeface="Source Sans Pro"/>
                <a:ea typeface="Source Sans Pro"/>
                <a:cs typeface="Source Sans Pro"/>
                <a:sym typeface="Source Sans Pro"/>
              </a:rPr>
              <a:t>Transferência de aprendizado via ajuste fino</a:t>
            </a:r>
          </a:p>
          <a:p>
            <a:pPr marL="0" lvl="0" indent="0" algn="l" rtl="0">
              <a:spcBef>
                <a:spcPts val="600"/>
              </a:spcBef>
              <a:spcAft>
                <a:spcPts val="0"/>
              </a:spcAft>
              <a:buNone/>
            </a:pPr>
            <a:r>
              <a:rPr lang="pt-BR" dirty="0">
                <a:solidFill>
                  <a:srgbClr val="263238"/>
                </a:solidFill>
                <a:latin typeface="Source Sans Pro"/>
                <a:ea typeface="Source Sans Pro"/>
                <a:cs typeface="Source Sans Pro"/>
                <a:sym typeface="Source Sans Pro"/>
              </a:rPr>
              <a:t>Basicamente é uma técnica que nos permite usar um modelo treinado para uma determinada tarefa como ponto de partida para um modelo de aprendizado de máquina para uma tarefa diferente, de um novo domínio.</a:t>
            </a:r>
          </a:p>
          <a:p>
            <a:pPr lvl="0" algn="just" rtl="0">
              <a:spcBef>
                <a:spcPts val="600"/>
              </a:spcBef>
              <a:spcAft>
                <a:spcPts val="0"/>
              </a:spcAft>
              <a:buClr>
                <a:schemeClr val="dk1"/>
              </a:buClr>
              <a:buSzPts val="1100"/>
            </a:pPr>
            <a:endParaRPr lang="pt-B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7" name="Imagem 6">
            <a:extLst>
              <a:ext uri="{FF2B5EF4-FFF2-40B4-BE49-F238E27FC236}">
                <a16:creationId xmlns:a16="http://schemas.microsoft.com/office/drawing/2014/main" id="{CE148A1C-A295-4F2A-93A5-BB14DECD1E50}"/>
              </a:ext>
            </a:extLst>
          </p:cNvPr>
          <p:cNvPicPr>
            <a:picLocks noChangeAspect="1"/>
          </p:cNvPicPr>
          <p:nvPr/>
        </p:nvPicPr>
        <p:blipFill>
          <a:blip r:embed="rId4"/>
          <a:stretch>
            <a:fillRect/>
          </a:stretch>
        </p:blipFill>
        <p:spPr>
          <a:xfrm>
            <a:off x="63592" y="107395"/>
            <a:ext cx="799951" cy="653588"/>
          </a:xfrm>
          <a:prstGeom prst="rect">
            <a:avLst/>
          </a:prstGeom>
        </p:spPr>
      </p:pic>
      <p:sp>
        <p:nvSpPr>
          <p:cNvPr id="8" name="CaixaDeTexto 7">
            <a:extLst>
              <a:ext uri="{FF2B5EF4-FFF2-40B4-BE49-F238E27FC236}">
                <a16:creationId xmlns:a16="http://schemas.microsoft.com/office/drawing/2014/main" id="{0D7D9B23-A64F-4BEB-BBB0-298DAA2F8EDD}"/>
              </a:ext>
            </a:extLst>
          </p:cNvPr>
          <p:cNvSpPr txBox="1"/>
          <p:nvPr/>
        </p:nvSpPr>
        <p:spPr>
          <a:xfrm>
            <a:off x="7542028" y="4547298"/>
            <a:ext cx="1491970" cy="769441"/>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a:p>
            <a:endParaRPr lang="pt-BR" dirty="0"/>
          </a:p>
        </p:txBody>
      </p:sp>
    </p:spTree>
    <p:extLst>
      <p:ext uri="{BB962C8B-B14F-4D97-AF65-F5344CB8AC3E}">
        <p14:creationId xmlns:p14="http://schemas.microsoft.com/office/powerpoint/2010/main" val="517462430"/>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196283" y="42204"/>
            <a:ext cx="5032637" cy="718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Ajuste Fino para Detecção de Objetos</a:t>
            </a:r>
            <a:endParaRPr dirty="0"/>
          </a:p>
        </p:txBody>
      </p:sp>
      <p:sp>
        <p:nvSpPr>
          <p:cNvPr id="76" name="Google Shape;76;p13"/>
          <p:cNvSpPr txBox="1"/>
          <p:nvPr/>
        </p:nvSpPr>
        <p:spPr>
          <a:xfrm>
            <a:off x="786150" y="914801"/>
            <a:ext cx="6755878" cy="97114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pt-BR" b="1" dirty="0" err="1">
                <a:solidFill>
                  <a:srgbClr val="0091EA"/>
                </a:solidFill>
                <a:latin typeface="Source Sans Pro"/>
                <a:ea typeface="Source Sans Pro"/>
                <a:cs typeface="Source Sans Pro"/>
                <a:sym typeface="Source Sans Pro"/>
              </a:rPr>
              <a:t>TorchVision</a:t>
            </a:r>
            <a:endParaRPr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r>
              <a:rPr lang="pt-BR" dirty="0">
                <a:solidFill>
                  <a:srgbClr val="263238"/>
                </a:solidFill>
                <a:latin typeface="Source Sans Pro"/>
                <a:ea typeface="Source Sans Pro"/>
                <a:cs typeface="Source Sans Pro"/>
                <a:sym typeface="Source Sans Pro"/>
              </a:rPr>
              <a:t>Usando o </a:t>
            </a:r>
            <a:r>
              <a:rPr lang="pt-BR" dirty="0" err="1">
                <a:solidFill>
                  <a:srgbClr val="263238"/>
                </a:solidFill>
                <a:latin typeface="Source Sans Pro"/>
                <a:ea typeface="Source Sans Pro"/>
                <a:cs typeface="Source Sans Pro"/>
                <a:sym typeface="Source Sans Pro"/>
              </a:rPr>
              <a:t>TorchVision</a:t>
            </a:r>
            <a:r>
              <a:rPr lang="pt-BR" dirty="0">
                <a:solidFill>
                  <a:srgbClr val="263238"/>
                </a:solidFill>
                <a:latin typeface="Source Sans Pro"/>
                <a:ea typeface="Source Sans Pro"/>
                <a:cs typeface="Source Sans Pro"/>
                <a:sym typeface="Source Sans Pro"/>
              </a:rPr>
              <a:t> podemos treinar nosso modelo de segmentação de instâncias em um conjunto de dados personalizado, que adquirimos previamente e já classificamos.</a:t>
            </a:r>
            <a:endParaRPr lang="pt-BR" b="1"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endParaRPr lang="pt-B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Imagem 6">
            <a:extLst>
              <a:ext uri="{FF2B5EF4-FFF2-40B4-BE49-F238E27FC236}">
                <a16:creationId xmlns:a16="http://schemas.microsoft.com/office/drawing/2014/main" id="{CE148A1C-A295-4F2A-93A5-BB14DECD1E50}"/>
              </a:ext>
            </a:extLst>
          </p:cNvPr>
          <p:cNvPicPr>
            <a:picLocks noChangeAspect="1"/>
          </p:cNvPicPr>
          <p:nvPr/>
        </p:nvPicPr>
        <p:blipFill>
          <a:blip r:embed="rId4"/>
          <a:stretch>
            <a:fillRect/>
          </a:stretch>
        </p:blipFill>
        <p:spPr>
          <a:xfrm>
            <a:off x="63592" y="107395"/>
            <a:ext cx="799951" cy="653588"/>
          </a:xfrm>
          <a:prstGeom prst="rect">
            <a:avLst/>
          </a:prstGeom>
        </p:spPr>
      </p:pic>
      <p:sp>
        <p:nvSpPr>
          <p:cNvPr id="8" name="CaixaDeTexto 7">
            <a:extLst>
              <a:ext uri="{FF2B5EF4-FFF2-40B4-BE49-F238E27FC236}">
                <a16:creationId xmlns:a16="http://schemas.microsoft.com/office/drawing/2014/main" id="{0D7D9B23-A64F-4BEB-BBB0-298DAA2F8EDD}"/>
              </a:ext>
            </a:extLst>
          </p:cNvPr>
          <p:cNvSpPr txBox="1"/>
          <p:nvPr/>
        </p:nvSpPr>
        <p:spPr>
          <a:xfrm>
            <a:off x="7542028" y="4547298"/>
            <a:ext cx="1491970" cy="769441"/>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a:p>
            <a:endParaRPr lang="pt-BR" dirty="0"/>
          </a:p>
        </p:txBody>
      </p:sp>
      <p:pic>
        <p:nvPicPr>
          <p:cNvPr id="3" name="Imagem 2">
            <a:extLst>
              <a:ext uri="{FF2B5EF4-FFF2-40B4-BE49-F238E27FC236}">
                <a16:creationId xmlns:a16="http://schemas.microsoft.com/office/drawing/2014/main" id="{5778FFE1-5587-4A1A-B614-67CF4DE52930}"/>
              </a:ext>
            </a:extLst>
          </p:cNvPr>
          <p:cNvPicPr>
            <a:picLocks noChangeAspect="1"/>
          </p:cNvPicPr>
          <p:nvPr/>
        </p:nvPicPr>
        <p:blipFill>
          <a:blip r:embed="rId5"/>
          <a:stretch>
            <a:fillRect/>
          </a:stretch>
        </p:blipFill>
        <p:spPr>
          <a:xfrm>
            <a:off x="3168465" y="2154027"/>
            <a:ext cx="1991247" cy="1892722"/>
          </a:xfrm>
          <a:prstGeom prst="rect">
            <a:avLst/>
          </a:prstGeom>
        </p:spPr>
      </p:pic>
    </p:spTree>
    <p:extLst>
      <p:ext uri="{BB962C8B-B14F-4D97-AF65-F5344CB8AC3E}">
        <p14:creationId xmlns:p14="http://schemas.microsoft.com/office/powerpoint/2010/main" val="418439340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196283" y="42204"/>
            <a:ext cx="5032637" cy="718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Principais Conclusões</a:t>
            </a:r>
            <a:endParaRPr dirty="0"/>
          </a:p>
        </p:txBody>
      </p:sp>
      <p:sp>
        <p:nvSpPr>
          <p:cNvPr id="76" name="Google Shape;76;p13"/>
          <p:cNvSpPr txBox="1"/>
          <p:nvPr/>
        </p:nvSpPr>
        <p:spPr>
          <a:xfrm>
            <a:off x="786150" y="914801"/>
            <a:ext cx="6755878" cy="2435618"/>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pt-BR" dirty="0">
                <a:solidFill>
                  <a:srgbClr val="263238"/>
                </a:solidFill>
                <a:latin typeface="Source Sans Pro"/>
                <a:ea typeface="Source Sans Pro"/>
                <a:cs typeface="Source Sans Pro"/>
                <a:sym typeface="Source Sans Pro"/>
              </a:rPr>
              <a:t>Responder três questões: </a:t>
            </a:r>
            <a:r>
              <a:rPr lang="pt-BR" b="1" dirty="0">
                <a:solidFill>
                  <a:srgbClr val="263238"/>
                </a:solidFill>
                <a:latin typeface="Source Sans Pro"/>
                <a:ea typeface="Source Sans Pro"/>
                <a:cs typeface="Source Sans Pro"/>
                <a:sym typeface="Source Sans Pro"/>
              </a:rPr>
              <a:t>O que transferir, quando transferir e como transferir.</a:t>
            </a:r>
            <a:endParaRPr lang="pt-BR" b="1"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endParaRPr lang="pt-BR" dirty="0">
              <a:solidFill>
                <a:srgbClr val="263238"/>
              </a:solidFill>
              <a:latin typeface="Source Sans Pro"/>
              <a:ea typeface="Source Sans Pro"/>
              <a:cs typeface="Source Sans Pro"/>
              <a:sym typeface="Source Sans Pro"/>
            </a:endParaRPr>
          </a:p>
          <a:p>
            <a:pPr algn="just">
              <a:spcBef>
                <a:spcPts val="600"/>
              </a:spcBef>
              <a:buClr>
                <a:schemeClr val="dk1"/>
              </a:buClr>
              <a:buSzPts val="1100"/>
            </a:pPr>
            <a:r>
              <a:rPr lang="pt-BR" dirty="0">
                <a:solidFill>
                  <a:srgbClr val="263238"/>
                </a:solidFill>
                <a:latin typeface="Source Sans Pro"/>
                <a:ea typeface="Source Sans Pro"/>
                <a:cs typeface="Source Sans Pro"/>
                <a:sym typeface="Source Sans Pro"/>
              </a:rPr>
              <a:t>Pontos de atenção: </a:t>
            </a:r>
            <a:r>
              <a:rPr lang="pt-BR" b="1" dirty="0">
                <a:solidFill>
                  <a:srgbClr val="263238"/>
                </a:solidFill>
                <a:latin typeface="Source Sans Pro"/>
                <a:ea typeface="Source Sans Pro"/>
                <a:cs typeface="Source Sans Pro"/>
                <a:sym typeface="Source Sans Pro"/>
              </a:rPr>
              <a:t>Transferência negativa e Limites de Transferência.</a:t>
            </a:r>
          </a:p>
          <a:p>
            <a:pPr algn="just">
              <a:spcBef>
                <a:spcPts val="600"/>
              </a:spcBef>
              <a:buClr>
                <a:schemeClr val="dk1"/>
              </a:buClr>
              <a:buSzPts val="1100"/>
            </a:pPr>
            <a:endParaRPr lang="pt-BR" b="1" dirty="0">
              <a:solidFill>
                <a:srgbClr val="263238"/>
              </a:solidFill>
              <a:latin typeface="Source Sans Pro"/>
              <a:ea typeface="Source Sans Pro"/>
              <a:cs typeface="Source Sans Pro"/>
              <a:sym typeface="Source Sans Pro"/>
            </a:endParaRPr>
          </a:p>
          <a:p>
            <a:pPr algn="just">
              <a:spcBef>
                <a:spcPts val="600"/>
              </a:spcBef>
              <a:buClr>
                <a:schemeClr val="dk1"/>
              </a:buClr>
              <a:buSzPts val="1100"/>
            </a:pPr>
            <a:r>
              <a:rPr lang="pt-BR" dirty="0">
                <a:solidFill>
                  <a:srgbClr val="263238"/>
                </a:solidFill>
                <a:latin typeface="Source Sans Pro"/>
                <a:ea typeface="Source Sans Pro"/>
                <a:sym typeface="Source Sans Pro"/>
              </a:rPr>
              <a:t>O aprendizado de transferência definitivamente é um dos principais impulsionadores do aprendizado de máquina e do sucesso do aprendizado profundo na adoção convencional para o projeto de estudo proposto (Queda de Idosos).</a:t>
            </a:r>
          </a:p>
          <a:p>
            <a:pPr algn="just">
              <a:spcBef>
                <a:spcPts val="600"/>
              </a:spcBef>
              <a:buClr>
                <a:schemeClr val="dk1"/>
              </a:buClr>
              <a:buSzPts val="1100"/>
            </a:pPr>
            <a:endParaRPr lang="pt-BR" dirty="0">
              <a:solidFill>
                <a:srgbClr val="263238"/>
              </a:solidFill>
              <a:latin typeface="Source Sans Pro"/>
              <a:ea typeface="Source Sans Pro"/>
              <a:sym typeface="Source Sans Pro"/>
            </a:endParaRPr>
          </a:p>
          <a:p>
            <a:pPr algn="just">
              <a:spcBef>
                <a:spcPts val="600"/>
              </a:spcBef>
              <a:buClr>
                <a:schemeClr val="dk1"/>
              </a:buClr>
              <a:buSzPts val="1100"/>
            </a:pPr>
            <a:endParaRPr lang="pt-BR" b="1" dirty="0">
              <a:solidFill>
                <a:srgbClr val="0091EA"/>
              </a:solidFill>
              <a:latin typeface="Source Sans Pro"/>
              <a:ea typeface="Source Sans Pro"/>
              <a:cs typeface="Source Sans Pro"/>
              <a:sym typeface="Source Sans Pro"/>
            </a:endParaRPr>
          </a:p>
          <a:p>
            <a:pPr lvl="0" algn="just" rtl="0">
              <a:spcBef>
                <a:spcPts val="600"/>
              </a:spcBef>
              <a:spcAft>
                <a:spcPts val="0"/>
              </a:spcAft>
              <a:buClr>
                <a:schemeClr val="dk1"/>
              </a:buClr>
              <a:buSzPts val="1100"/>
            </a:pPr>
            <a:endParaRPr lang="pt-B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Imagem 6">
            <a:extLst>
              <a:ext uri="{FF2B5EF4-FFF2-40B4-BE49-F238E27FC236}">
                <a16:creationId xmlns:a16="http://schemas.microsoft.com/office/drawing/2014/main" id="{CE148A1C-A295-4F2A-93A5-BB14DECD1E50}"/>
              </a:ext>
            </a:extLst>
          </p:cNvPr>
          <p:cNvPicPr>
            <a:picLocks noChangeAspect="1"/>
          </p:cNvPicPr>
          <p:nvPr/>
        </p:nvPicPr>
        <p:blipFill>
          <a:blip r:embed="rId4"/>
          <a:stretch>
            <a:fillRect/>
          </a:stretch>
        </p:blipFill>
        <p:spPr>
          <a:xfrm>
            <a:off x="63592" y="107395"/>
            <a:ext cx="799951" cy="653588"/>
          </a:xfrm>
          <a:prstGeom prst="rect">
            <a:avLst/>
          </a:prstGeom>
        </p:spPr>
      </p:pic>
      <p:sp>
        <p:nvSpPr>
          <p:cNvPr id="8" name="CaixaDeTexto 7">
            <a:extLst>
              <a:ext uri="{FF2B5EF4-FFF2-40B4-BE49-F238E27FC236}">
                <a16:creationId xmlns:a16="http://schemas.microsoft.com/office/drawing/2014/main" id="{0D7D9B23-A64F-4BEB-BBB0-298DAA2F8EDD}"/>
              </a:ext>
            </a:extLst>
          </p:cNvPr>
          <p:cNvSpPr txBox="1"/>
          <p:nvPr/>
        </p:nvSpPr>
        <p:spPr>
          <a:xfrm>
            <a:off x="7542028" y="4547298"/>
            <a:ext cx="1491970" cy="769441"/>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a:p>
            <a:endParaRPr lang="pt-BR" dirty="0"/>
          </a:p>
        </p:txBody>
      </p:sp>
    </p:spTree>
    <p:extLst>
      <p:ext uri="{BB962C8B-B14F-4D97-AF65-F5344CB8AC3E}">
        <p14:creationId xmlns:p14="http://schemas.microsoft.com/office/powerpoint/2010/main" val="423292437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61730" y="1008529"/>
            <a:ext cx="7400261" cy="31869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Transfer Learning and Image Classification</a:t>
            </a:r>
            <a:endParaRPr dirty="0"/>
          </a:p>
        </p:txBody>
      </p:sp>
      <p:pic>
        <p:nvPicPr>
          <p:cNvPr id="3" name="Imagem 2">
            <a:extLst>
              <a:ext uri="{FF2B5EF4-FFF2-40B4-BE49-F238E27FC236}">
                <a16:creationId xmlns:a16="http://schemas.microsoft.com/office/drawing/2014/main" id="{E25BD345-EDD8-468E-AD78-7A8C1F6E9AC9}"/>
              </a:ext>
            </a:extLst>
          </p:cNvPr>
          <p:cNvPicPr>
            <a:picLocks noChangeAspect="1"/>
          </p:cNvPicPr>
          <p:nvPr/>
        </p:nvPicPr>
        <p:blipFill>
          <a:blip r:embed="rId3"/>
          <a:stretch>
            <a:fillRect/>
          </a:stretch>
        </p:blipFill>
        <p:spPr>
          <a:xfrm>
            <a:off x="8219234" y="134751"/>
            <a:ext cx="799951" cy="653588"/>
          </a:xfrm>
          <a:prstGeom prst="rect">
            <a:avLst/>
          </a:prstGeom>
        </p:spPr>
      </p:pic>
      <p:sp>
        <p:nvSpPr>
          <p:cNvPr id="6" name="CaixaDeTexto 5">
            <a:extLst>
              <a:ext uri="{FF2B5EF4-FFF2-40B4-BE49-F238E27FC236}">
                <a16:creationId xmlns:a16="http://schemas.microsoft.com/office/drawing/2014/main" id="{C867C1F5-71C4-459C-9821-861FAC7C1233}"/>
              </a:ext>
            </a:extLst>
          </p:cNvPr>
          <p:cNvSpPr txBox="1"/>
          <p:nvPr/>
        </p:nvSpPr>
        <p:spPr>
          <a:xfrm>
            <a:off x="-1" y="4565275"/>
            <a:ext cx="5862919" cy="553998"/>
          </a:xfrm>
          <a:prstGeom prst="rect">
            <a:avLst/>
          </a:prstGeom>
          <a:noFill/>
        </p:spPr>
        <p:txBody>
          <a:bodyPr wrap="square">
            <a:spAutoFit/>
          </a:bodyPr>
          <a:lstStyle/>
          <a:p>
            <a:pPr algn="l"/>
            <a:endParaRPr lang="pt-BR" sz="1600" b="0" i="0" u="none" strike="noStrike" baseline="0" dirty="0">
              <a:solidFill>
                <a:srgbClr val="000000"/>
              </a:solidFill>
              <a:latin typeface="Calibri" panose="020F0502020204030204" pitchFamily="34" charset="0"/>
            </a:endParaRPr>
          </a:p>
          <a:p>
            <a:r>
              <a:rPr lang="pt-BR" sz="1400" b="0" i="0" u="none" strike="noStrike" baseline="0" dirty="0">
                <a:solidFill>
                  <a:srgbClr val="000000"/>
                </a:solidFill>
                <a:latin typeface="Calibri" panose="020F0502020204030204" pitchFamily="34" charset="0"/>
              </a:rPr>
              <a:t>Daniel Moraes</a:t>
            </a:r>
            <a:endParaRPr lang="pt-BR" dirty="0"/>
          </a:p>
        </p:txBody>
      </p:sp>
    </p:spTree>
    <p:extLst>
      <p:ext uri="{BB962C8B-B14F-4D97-AF65-F5344CB8AC3E}">
        <p14:creationId xmlns:p14="http://schemas.microsoft.com/office/powerpoint/2010/main" val="422053143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286</Words>
  <Application>Microsoft Office PowerPoint</Application>
  <PresentationFormat>Apresentação na tela (16:9)</PresentationFormat>
  <Paragraphs>42</Paragraphs>
  <Slides>7</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Roboto Slab</vt:lpstr>
      <vt:lpstr>Arial</vt:lpstr>
      <vt:lpstr>Calibri</vt:lpstr>
      <vt:lpstr>Source Sans Pro</vt:lpstr>
      <vt:lpstr>Cordelia template</vt:lpstr>
      <vt:lpstr>Transfer Learning and Image Classification  </vt:lpstr>
      <vt:lpstr>Sobre o que falaremos</vt:lpstr>
      <vt:lpstr>Motivação</vt:lpstr>
      <vt:lpstr>Como realizar o “Transfer Learning”</vt:lpstr>
      <vt:lpstr>Ajuste Fino para Detecção de Objetos</vt:lpstr>
      <vt:lpstr>Principais Conclusões</vt:lpstr>
      <vt:lpstr>Transfer Learning and Image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Aplicação de Sistemas Inteligentes</dc:title>
  <cp:lastModifiedBy>Daniel Moraes</cp:lastModifiedBy>
  <cp:revision>5</cp:revision>
  <dcterms:modified xsi:type="dcterms:W3CDTF">2022-02-11T20:32:53Z</dcterms:modified>
</cp:coreProperties>
</file>