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1_0.xml" ContentType="application/vnd.ms-powerpoint.comments+xml"/>
  <Override PartName="/ppt/notesSlides/notesSlide3.xml" ContentType="application/vnd.openxmlformats-officedocument.presentationml.notesSlide+xml"/>
  <Override PartName="/ppt/comments/modernComment_136_AD3DF7B2.xml" ContentType="application/vnd.ms-powerpoint.comments+xml"/>
  <Override PartName="/ppt/notesSlides/notesSlide4.xml" ContentType="application/vnd.openxmlformats-officedocument.presentationml.notesSlide+xml"/>
  <Override PartName="/ppt/comments/modernComment_137_10DF58E1.xml" ContentType="application/vnd.ms-powerpoint.comments+xml"/>
  <Override PartName="/ppt/notesSlides/notesSlide5.xml" ContentType="application/vnd.openxmlformats-officedocument.presentationml.notesSlide+xml"/>
  <Override PartName="/ppt/comments/modernComment_138_595409B1.xml" ContentType="application/vnd.ms-powerpoint.comments+xml"/>
  <Override PartName="/ppt/notesSlides/notesSlide6.xml" ContentType="application/vnd.openxmlformats-officedocument.presentationml.notesSlide+xml"/>
  <Override PartName="/ppt/comments/modernComment_13A_C9FCC9D8.xml" ContentType="application/vnd.ms-powerpoint.comments+xml"/>
  <Override PartName="/ppt/notesSlides/notesSlide7.xml" ContentType="application/vnd.openxmlformats-officedocument.presentationml.notesSlide+xml"/>
  <Override PartName="/ppt/comments/modernComment_13B_4EFB310F.xml" ContentType="application/vnd.ms-powerpoint.comments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310" r:id="rId4"/>
    <p:sldId id="311" r:id="rId5"/>
    <p:sldId id="312" r:id="rId6"/>
    <p:sldId id="314" r:id="rId7"/>
    <p:sldId id="315" r:id="rId8"/>
    <p:sldId id="305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 Slab" panose="020B0604020202020204" charset="0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24E92E1-45C5-2E9F-2EE4-544221690940}" name="Daniel Moraes" initials="DM" userId="144a75537213c34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F3DE3-0527-4A76-9878-580BCE94F0A0}" v="10" dt="2022-03-03T00:58:05.204"/>
  </p1510:revLst>
</p1510:revInfo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oraes" userId="144a75537213c347" providerId="LiveId" clId="{66A688C0-1C17-49CD-B637-43B8D041407A}"/>
    <pc:docChg chg="undo custSel addSld delSld modSld sldOrd">
      <pc:chgData name="Daniel Moraes" userId="144a75537213c347" providerId="LiveId" clId="{66A688C0-1C17-49CD-B637-43B8D041407A}" dt="2022-02-11T00:27:04.610" v="1136"/>
      <pc:docMkLst>
        <pc:docMk/>
      </pc:docMkLst>
      <pc:sldChg chg="modSp mod">
        <pc:chgData name="Daniel Moraes" userId="144a75537213c347" providerId="LiveId" clId="{66A688C0-1C17-49CD-B637-43B8D041407A}" dt="2022-02-10T23:22:51.611" v="18" actId="20577"/>
        <pc:sldMkLst>
          <pc:docMk/>
          <pc:sldMk cId="0" sldId="256"/>
        </pc:sldMkLst>
        <pc:spChg chg="mod">
          <ac:chgData name="Daniel Moraes" userId="144a75537213c347" providerId="LiveId" clId="{66A688C0-1C17-49CD-B637-43B8D041407A}" dt="2022-02-10T23:22:51.611" v="18" actId="20577"/>
          <ac:spMkLst>
            <pc:docMk/>
            <pc:sldMk cId="0" sldId="256"/>
            <ac:spMk id="6" creationId="{C867C1F5-71C4-459C-9821-861FAC7C1233}"/>
          </ac:spMkLst>
        </pc:spChg>
        <pc:spChg chg="mod">
          <ac:chgData name="Daniel Moraes" userId="144a75537213c347" providerId="LiveId" clId="{66A688C0-1C17-49CD-B637-43B8D041407A}" dt="2022-02-10T23:22:43.508" v="16" actId="6549"/>
          <ac:spMkLst>
            <pc:docMk/>
            <pc:sldMk cId="0" sldId="256"/>
            <ac:spMk id="70" creationId="{00000000-0000-0000-0000-000000000000}"/>
          </ac:spMkLst>
        </pc:spChg>
      </pc:sldChg>
      <pc:sldChg chg="addSp delSp modSp mod addCm">
        <pc:chgData name="Daniel Moraes" userId="144a75537213c347" providerId="LiveId" clId="{66A688C0-1C17-49CD-B637-43B8D041407A}" dt="2022-02-10T23:40:38.042" v="366"/>
        <pc:sldMkLst>
          <pc:docMk/>
          <pc:sldMk cId="0" sldId="257"/>
        </pc:sldMkLst>
        <pc:spChg chg="mod">
          <ac:chgData name="Daniel Moraes" userId="144a75537213c347" providerId="LiveId" clId="{66A688C0-1C17-49CD-B637-43B8D041407A}" dt="2022-02-10T23:29:19.193" v="59" actId="14100"/>
          <ac:spMkLst>
            <pc:docMk/>
            <pc:sldMk cId="0" sldId="257"/>
            <ac:spMk id="8" creationId="{0D7D9B23-A64F-4BEB-BBB0-298DAA2F8EDD}"/>
          </ac:spMkLst>
        </pc:spChg>
        <pc:spChg chg="mod">
          <ac:chgData name="Daniel Moraes" userId="144a75537213c347" providerId="LiveId" clId="{66A688C0-1C17-49CD-B637-43B8D041407A}" dt="2022-02-10T23:28:36.324" v="48" actId="20577"/>
          <ac:spMkLst>
            <pc:docMk/>
            <pc:sldMk cId="0" sldId="257"/>
            <ac:spMk id="75" creationId="{00000000-0000-0000-0000-000000000000}"/>
          </ac:spMkLst>
        </pc:spChg>
        <pc:spChg chg="mod">
          <ac:chgData name="Daniel Moraes" userId="144a75537213c347" providerId="LiveId" clId="{66A688C0-1C17-49CD-B637-43B8D041407A}" dt="2022-02-10T23:36:48.444" v="153"/>
          <ac:spMkLst>
            <pc:docMk/>
            <pc:sldMk cId="0" sldId="257"/>
            <ac:spMk id="76" creationId="{00000000-0000-0000-0000-000000000000}"/>
          </ac:spMkLst>
        </pc:spChg>
        <pc:picChg chg="del">
          <ac:chgData name="Daniel Moraes" userId="144a75537213c347" providerId="LiveId" clId="{66A688C0-1C17-49CD-B637-43B8D041407A}" dt="2022-02-10T23:29:07.987" v="54" actId="478"/>
          <ac:picMkLst>
            <pc:docMk/>
            <pc:sldMk cId="0" sldId="257"/>
            <ac:picMk id="3" creationId="{28444789-9399-4B79-83C5-04F812F87B58}"/>
          </ac:picMkLst>
        </pc:picChg>
        <pc:picChg chg="add mod">
          <ac:chgData name="Daniel Moraes" userId="144a75537213c347" providerId="LiveId" clId="{66A688C0-1C17-49CD-B637-43B8D041407A}" dt="2022-02-10T23:34:58.211" v="145" actId="1076"/>
          <ac:picMkLst>
            <pc:docMk/>
            <pc:sldMk cId="0" sldId="257"/>
            <ac:picMk id="4" creationId="{9681CFD3-B85C-4CE5-A3A7-BFAE348DE0AE}"/>
          </ac:picMkLst>
        </pc:picChg>
        <pc:picChg chg="del">
          <ac:chgData name="Daniel Moraes" userId="144a75537213c347" providerId="LiveId" clId="{66A688C0-1C17-49CD-B637-43B8D041407A}" dt="2022-02-10T23:29:08.558" v="55" actId="478"/>
          <ac:picMkLst>
            <pc:docMk/>
            <pc:sldMk cId="0" sldId="257"/>
            <ac:picMk id="5" creationId="{24FEEDA9-A7FD-4FF7-AA7B-67D7390FF6B1}"/>
          </ac:picMkLst>
        </pc:picChg>
        <pc:picChg chg="del">
          <ac:chgData name="Daniel Moraes" userId="144a75537213c347" providerId="LiveId" clId="{66A688C0-1C17-49CD-B637-43B8D041407A}" dt="2022-02-10T23:29:07.421" v="53" actId="478"/>
          <ac:picMkLst>
            <pc:docMk/>
            <pc:sldMk cId="0" sldId="257"/>
            <ac:picMk id="9" creationId="{DB86080A-F6E4-4F09-AE0D-E79133FF5DCA}"/>
          </ac:picMkLst>
        </pc:picChg>
      </pc:sldChg>
      <pc:sldChg chg="del">
        <pc:chgData name="Daniel Moraes" userId="144a75537213c347" providerId="LiveId" clId="{66A688C0-1C17-49CD-B637-43B8D041407A}" dt="2022-02-11T00:04:37.983" v="761" actId="47"/>
        <pc:sldMkLst>
          <pc:docMk/>
          <pc:sldMk cId="248630227" sldId="296"/>
        </pc:sldMkLst>
      </pc:sldChg>
      <pc:sldChg chg="del">
        <pc:chgData name="Daniel Moraes" userId="144a75537213c347" providerId="LiveId" clId="{66A688C0-1C17-49CD-B637-43B8D041407A}" dt="2022-02-11T00:04:40.672" v="763" actId="47"/>
        <pc:sldMkLst>
          <pc:docMk/>
          <pc:sldMk cId="3638662058" sldId="297"/>
        </pc:sldMkLst>
      </pc:sldChg>
      <pc:sldChg chg="del">
        <pc:chgData name="Daniel Moraes" userId="144a75537213c347" providerId="LiveId" clId="{66A688C0-1C17-49CD-B637-43B8D041407A}" dt="2022-02-10T23:46:41.560" v="658" actId="47"/>
        <pc:sldMkLst>
          <pc:docMk/>
          <pc:sldMk cId="4063390270" sldId="300"/>
        </pc:sldMkLst>
      </pc:sldChg>
      <pc:sldChg chg="del">
        <pc:chgData name="Daniel Moraes" userId="144a75537213c347" providerId="LiveId" clId="{66A688C0-1C17-49CD-B637-43B8D041407A}" dt="2022-02-11T00:04:39.878" v="762" actId="47"/>
        <pc:sldMkLst>
          <pc:docMk/>
          <pc:sldMk cId="1143809215" sldId="301"/>
        </pc:sldMkLst>
      </pc:sldChg>
      <pc:sldChg chg="del">
        <pc:chgData name="Daniel Moraes" userId="144a75537213c347" providerId="LiveId" clId="{66A688C0-1C17-49CD-B637-43B8D041407A}" dt="2022-02-11T00:04:41.800" v="764" actId="47"/>
        <pc:sldMkLst>
          <pc:docMk/>
          <pc:sldMk cId="1061869997" sldId="302"/>
        </pc:sldMkLst>
      </pc:sldChg>
      <pc:sldChg chg="addSp delSp modSp add del mod addCm">
        <pc:chgData name="Daniel Moraes" userId="144a75537213c347" providerId="LiveId" clId="{66A688C0-1C17-49CD-B637-43B8D041407A}" dt="2022-02-10T23:46:10.380" v="654" actId="47"/>
        <pc:sldMkLst>
          <pc:docMk/>
          <pc:sldMk cId="3729186221" sldId="303"/>
        </pc:sldMkLst>
        <pc:spChg chg="mod">
          <ac:chgData name="Daniel Moraes" userId="144a75537213c347" providerId="LiveId" clId="{66A688C0-1C17-49CD-B637-43B8D041407A}" dt="2022-02-10T23:42:47.045" v="376" actId="14100"/>
          <ac:spMkLst>
            <pc:docMk/>
            <pc:sldMk cId="3729186221" sldId="303"/>
            <ac:spMk id="8" creationId="{0D7D9B23-A64F-4BEB-BBB0-298DAA2F8EDD}"/>
          </ac:spMkLst>
        </pc:spChg>
        <pc:spChg chg="mod">
          <ac:chgData name="Daniel Moraes" userId="144a75537213c347" providerId="LiveId" clId="{66A688C0-1C17-49CD-B637-43B8D041407A}" dt="2022-02-10T23:42:55.018" v="388" actId="20577"/>
          <ac:spMkLst>
            <pc:docMk/>
            <pc:sldMk cId="3729186221" sldId="303"/>
            <ac:spMk id="75" creationId="{00000000-0000-0000-0000-000000000000}"/>
          </ac:spMkLst>
        </pc:spChg>
        <pc:picChg chg="del">
          <ac:chgData name="Daniel Moraes" userId="144a75537213c347" providerId="LiveId" clId="{66A688C0-1C17-49CD-B637-43B8D041407A}" dt="2022-02-10T23:42:12.298" v="369" actId="478"/>
          <ac:picMkLst>
            <pc:docMk/>
            <pc:sldMk cId="3729186221" sldId="303"/>
            <ac:picMk id="3" creationId="{28444789-9399-4B79-83C5-04F812F87B58}"/>
          </ac:picMkLst>
        </pc:picChg>
        <pc:picChg chg="add mod">
          <ac:chgData name="Daniel Moraes" userId="144a75537213c347" providerId="LiveId" clId="{66A688C0-1C17-49CD-B637-43B8D041407A}" dt="2022-02-10T23:42:48.403" v="377" actId="1076"/>
          <ac:picMkLst>
            <pc:docMk/>
            <pc:sldMk cId="3729186221" sldId="303"/>
            <ac:picMk id="4" creationId="{87441EAB-6438-4B34-91D6-F3AB5600FACF}"/>
          </ac:picMkLst>
        </pc:picChg>
        <pc:picChg chg="del">
          <ac:chgData name="Daniel Moraes" userId="144a75537213c347" providerId="LiveId" clId="{66A688C0-1C17-49CD-B637-43B8D041407A}" dt="2022-02-10T23:42:13.149" v="370" actId="478"/>
          <ac:picMkLst>
            <pc:docMk/>
            <pc:sldMk cId="3729186221" sldId="303"/>
            <ac:picMk id="5" creationId="{24FEEDA9-A7FD-4FF7-AA7B-67D7390FF6B1}"/>
          </ac:picMkLst>
        </pc:picChg>
        <pc:picChg chg="del">
          <ac:chgData name="Daniel Moraes" userId="144a75537213c347" providerId="LiveId" clId="{66A688C0-1C17-49CD-B637-43B8D041407A}" dt="2022-02-10T23:42:11.526" v="368" actId="478"/>
          <ac:picMkLst>
            <pc:docMk/>
            <pc:sldMk cId="3729186221" sldId="303"/>
            <ac:picMk id="9" creationId="{DB86080A-F6E4-4F09-AE0D-E79133FF5DCA}"/>
          </ac:picMkLst>
        </pc:picChg>
      </pc:sldChg>
      <pc:sldChg chg="modSp add del mod">
        <pc:chgData name="Daniel Moraes" userId="144a75537213c347" providerId="LiveId" clId="{66A688C0-1C17-49CD-B637-43B8D041407A}" dt="2022-02-10T23:36:59.196" v="154" actId="47"/>
        <pc:sldMkLst>
          <pc:docMk/>
          <pc:sldMk cId="980753569" sldId="304"/>
        </pc:sldMkLst>
        <pc:spChg chg="mod">
          <ac:chgData name="Daniel Moraes" userId="144a75537213c347" providerId="LiveId" clId="{66A688C0-1C17-49CD-B637-43B8D041407A}" dt="2022-02-10T23:35:18.022" v="147"/>
          <ac:spMkLst>
            <pc:docMk/>
            <pc:sldMk cId="980753569" sldId="304"/>
            <ac:spMk id="76" creationId="{00000000-0000-0000-0000-000000000000}"/>
          </ac:spMkLst>
        </pc:spChg>
      </pc:sldChg>
      <pc:sldChg chg="delSp modSp add del mod">
        <pc:chgData name="Daniel Moraes" userId="144a75537213c347" providerId="LiveId" clId="{66A688C0-1C17-49CD-B637-43B8D041407A}" dt="2022-02-10T23:41:23.585" v="367" actId="47"/>
        <pc:sldMkLst>
          <pc:docMk/>
          <pc:sldMk cId="1720136282" sldId="304"/>
        </pc:sldMkLst>
        <pc:spChg chg="mod">
          <ac:chgData name="Daniel Moraes" userId="144a75537213c347" providerId="LiveId" clId="{66A688C0-1C17-49CD-B637-43B8D041407A}" dt="2022-02-10T23:37:25.692" v="164" actId="20577"/>
          <ac:spMkLst>
            <pc:docMk/>
            <pc:sldMk cId="1720136282" sldId="304"/>
            <ac:spMk id="75" creationId="{00000000-0000-0000-0000-000000000000}"/>
          </ac:spMkLst>
        </pc:spChg>
        <pc:spChg chg="mod">
          <ac:chgData name="Daniel Moraes" userId="144a75537213c347" providerId="LiveId" clId="{66A688C0-1C17-49CD-B637-43B8D041407A}" dt="2022-02-10T23:40:17.444" v="365" actId="20577"/>
          <ac:spMkLst>
            <pc:docMk/>
            <pc:sldMk cId="1720136282" sldId="304"/>
            <ac:spMk id="76" creationId="{00000000-0000-0000-0000-000000000000}"/>
          </ac:spMkLst>
        </pc:spChg>
        <pc:picChg chg="del">
          <ac:chgData name="Daniel Moraes" userId="144a75537213c347" providerId="LiveId" clId="{66A688C0-1C17-49CD-B637-43B8D041407A}" dt="2022-02-10T23:38:53.879" v="165" actId="478"/>
          <ac:picMkLst>
            <pc:docMk/>
            <pc:sldMk cId="1720136282" sldId="304"/>
            <ac:picMk id="4" creationId="{9681CFD3-B85C-4CE5-A3A7-BFAE348DE0AE}"/>
          </ac:picMkLst>
        </pc:picChg>
      </pc:sldChg>
      <pc:sldChg chg="addSp delSp modSp add mod modCm">
        <pc:chgData name="Daniel Moraes" userId="144a75537213c347" providerId="LiveId" clId="{66A688C0-1C17-49CD-B637-43B8D041407A}" dt="2022-02-10T23:55:39.373" v="674"/>
        <pc:sldMkLst>
          <pc:docMk/>
          <pc:sldMk cId="4073329601" sldId="304"/>
        </pc:sldMkLst>
        <pc:spChg chg="mod">
          <ac:chgData name="Daniel Moraes" userId="144a75537213c347" providerId="LiveId" clId="{66A688C0-1C17-49CD-B637-43B8D041407A}" dt="2022-02-10T23:44:04.107" v="401" actId="20577"/>
          <ac:spMkLst>
            <pc:docMk/>
            <pc:sldMk cId="4073329601" sldId="304"/>
            <ac:spMk id="75" creationId="{00000000-0000-0000-0000-000000000000}"/>
          </ac:spMkLst>
        </pc:spChg>
        <pc:spChg chg="mod">
          <ac:chgData name="Daniel Moraes" userId="144a75537213c347" providerId="LiveId" clId="{66A688C0-1C17-49CD-B637-43B8D041407A}" dt="2022-02-10T23:53:13.069" v="661" actId="6549"/>
          <ac:spMkLst>
            <pc:docMk/>
            <pc:sldMk cId="4073329601" sldId="304"/>
            <ac:spMk id="76" creationId="{00000000-0000-0000-0000-000000000000}"/>
          </ac:spMkLst>
        </pc:spChg>
        <pc:picChg chg="add mod">
          <ac:chgData name="Daniel Moraes" userId="144a75537213c347" providerId="LiveId" clId="{66A688C0-1C17-49CD-B637-43B8D041407A}" dt="2022-02-10T23:45:37.457" v="635" actId="1076"/>
          <ac:picMkLst>
            <pc:docMk/>
            <pc:sldMk cId="4073329601" sldId="304"/>
            <ac:picMk id="2" creationId="{7B091FE3-566D-41AB-AC6E-8DA15E9AEA8A}"/>
          </ac:picMkLst>
        </pc:picChg>
        <pc:picChg chg="del">
          <ac:chgData name="Daniel Moraes" userId="144a75537213c347" providerId="LiveId" clId="{66A688C0-1C17-49CD-B637-43B8D041407A}" dt="2022-02-10T23:43:37.524" v="391" actId="478"/>
          <ac:picMkLst>
            <pc:docMk/>
            <pc:sldMk cId="4073329601" sldId="304"/>
            <ac:picMk id="4" creationId="{9681CFD3-B85C-4CE5-A3A7-BFAE348DE0AE}"/>
          </ac:picMkLst>
        </pc:picChg>
      </pc:sldChg>
      <pc:sldChg chg="add ord">
        <pc:chgData name="Daniel Moraes" userId="144a75537213c347" providerId="LiveId" clId="{66A688C0-1C17-49CD-B637-43B8D041407A}" dt="2022-02-10T23:46:39.541" v="657"/>
        <pc:sldMkLst>
          <pc:docMk/>
          <pc:sldMk cId="4220531434" sldId="305"/>
        </pc:sldMkLst>
      </pc:sldChg>
      <pc:sldChg chg="modSp add del mod">
        <pc:chgData name="Daniel Moraes" userId="144a75537213c347" providerId="LiveId" clId="{66A688C0-1C17-49CD-B637-43B8D041407A}" dt="2022-02-11T00:04:36.015" v="760" actId="47"/>
        <pc:sldMkLst>
          <pc:docMk/>
          <pc:sldMk cId="3021571942" sldId="306"/>
        </pc:sldMkLst>
        <pc:spChg chg="mod">
          <ac:chgData name="Daniel Moraes" userId="144a75537213c347" providerId="LiveId" clId="{66A688C0-1C17-49CD-B637-43B8D041407A}" dt="2022-02-10T23:53:26.516" v="670" actId="20577"/>
          <ac:spMkLst>
            <pc:docMk/>
            <pc:sldMk cId="3021571942" sldId="306"/>
            <ac:spMk id="75" creationId="{00000000-0000-0000-0000-000000000000}"/>
          </ac:spMkLst>
        </pc:spChg>
      </pc:sldChg>
      <pc:sldChg chg="delSp modSp add mod ord modCm">
        <pc:chgData name="Daniel Moraes" userId="144a75537213c347" providerId="LiveId" clId="{66A688C0-1C17-49CD-B637-43B8D041407A}" dt="2022-02-11T00:14:28.831" v="824"/>
        <pc:sldMkLst>
          <pc:docMk/>
          <pc:sldMk cId="517462430" sldId="307"/>
        </pc:sldMkLst>
        <pc:spChg chg="mod">
          <ac:chgData name="Daniel Moraes" userId="144a75537213c347" providerId="LiveId" clId="{66A688C0-1C17-49CD-B637-43B8D041407A}" dt="2022-02-11T00:00:25.817" v="745" actId="313"/>
          <ac:spMkLst>
            <pc:docMk/>
            <pc:sldMk cId="517462430" sldId="307"/>
            <ac:spMk id="75" creationId="{00000000-0000-0000-0000-000000000000}"/>
          </ac:spMkLst>
        </pc:spChg>
        <pc:spChg chg="mod">
          <ac:chgData name="Daniel Moraes" userId="144a75537213c347" providerId="LiveId" clId="{66A688C0-1C17-49CD-B637-43B8D041407A}" dt="2022-02-11T00:01:19.591" v="759" actId="20577"/>
          <ac:spMkLst>
            <pc:docMk/>
            <pc:sldMk cId="517462430" sldId="307"/>
            <ac:spMk id="76" creationId="{00000000-0000-0000-0000-000000000000}"/>
          </ac:spMkLst>
        </pc:spChg>
        <pc:picChg chg="del">
          <ac:chgData name="Daniel Moraes" userId="144a75537213c347" providerId="LiveId" clId="{66A688C0-1C17-49CD-B637-43B8D041407A}" dt="2022-02-11T00:00:47.171" v="747" actId="478"/>
          <ac:picMkLst>
            <pc:docMk/>
            <pc:sldMk cId="517462430" sldId="307"/>
            <ac:picMk id="4" creationId="{9681CFD3-B85C-4CE5-A3A7-BFAE348DE0AE}"/>
          </ac:picMkLst>
        </pc:picChg>
      </pc:sldChg>
      <pc:sldChg chg="addSp modSp add mod modCm">
        <pc:chgData name="Daniel Moraes" userId="144a75537213c347" providerId="LiveId" clId="{66A688C0-1C17-49CD-B637-43B8D041407A}" dt="2022-02-11T00:21:16.235" v="948"/>
        <pc:sldMkLst>
          <pc:docMk/>
          <pc:sldMk cId="4184393404" sldId="308"/>
        </pc:sldMkLst>
        <pc:spChg chg="mod">
          <ac:chgData name="Daniel Moraes" userId="144a75537213c347" providerId="LiveId" clId="{66A688C0-1C17-49CD-B637-43B8D041407A}" dt="2022-02-11T00:05:01.355" v="803" actId="20577"/>
          <ac:spMkLst>
            <pc:docMk/>
            <pc:sldMk cId="4184393404" sldId="308"/>
            <ac:spMk id="75" creationId="{00000000-0000-0000-0000-000000000000}"/>
          </ac:spMkLst>
        </pc:spChg>
        <pc:spChg chg="mod">
          <ac:chgData name="Daniel Moraes" userId="144a75537213c347" providerId="LiveId" clId="{66A688C0-1C17-49CD-B637-43B8D041407A}" dt="2022-02-11T00:20:50.495" v="947" actId="20577"/>
          <ac:spMkLst>
            <pc:docMk/>
            <pc:sldMk cId="4184393404" sldId="308"/>
            <ac:spMk id="76" creationId="{00000000-0000-0000-0000-000000000000}"/>
          </ac:spMkLst>
        </pc:spChg>
        <pc:picChg chg="add mod">
          <ac:chgData name="Daniel Moraes" userId="144a75537213c347" providerId="LiveId" clId="{66A688C0-1C17-49CD-B637-43B8D041407A}" dt="2022-02-11T00:15:45.974" v="826" actId="1076"/>
          <ac:picMkLst>
            <pc:docMk/>
            <pc:sldMk cId="4184393404" sldId="308"/>
            <ac:picMk id="3" creationId="{5778FFE1-5587-4A1A-B614-67CF4DE52930}"/>
          </ac:picMkLst>
        </pc:picChg>
      </pc:sldChg>
      <pc:sldChg chg="delSp modSp add mod modCm">
        <pc:chgData name="Daniel Moraes" userId="144a75537213c347" providerId="LiveId" clId="{66A688C0-1C17-49CD-B637-43B8D041407A}" dt="2022-02-11T00:27:04.610" v="1136"/>
        <pc:sldMkLst>
          <pc:docMk/>
          <pc:sldMk cId="4232924371" sldId="309"/>
        </pc:sldMkLst>
        <pc:spChg chg="mod">
          <ac:chgData name="Daniel Moraes" userId="144a75537213c347" providerId="LiveId" clId="{66A688C0-1C17-49CD-B637-43B8D041407A}" dt="2022-02-11T00:16:10.318" v="848" actId="20577"/>
          <ac:spMkLst>
            <pc:docMk/>
            <pc:sldMk cId="4232924371" sldId="309"/>
            <ac:spMk id="75" creationId="{00000000-0000-0000-0000-000000000000}"/>
          </ac:spMkLst>
        </pc:spChg>
        <pc:spChg chg="mod">
          <ac:chgData name="Daniel Moraes" userId="144a75537213c347" providerId="LiveId" clId="{66A688C0-1C17-49CD-B637-43B8D041407A}" dt="2022-02-11T00:26:57.175" v="1135" actId="108"/>
          <ac:spMkLst>
            <pc:docMk/>
            <pc:sldMk cId="4232924371" sldId="309"/>
            <ac:spMk id="76" creationId="{00000000-0000-0000-0000-000000000000}"/>
          </ac:spMkLst>
        </pc:spChg>
        <pc:picChg chg="del">
          <ac:chgData name="Daniel Moraes" userId="144a75537213c347" providerId="LiveId" clId="{66A688C0-1C17-49CD-B637-43B8D041407A}" dt="2022-02-11T00:16:24.267" v="850" actId="478"/>
          <ac:picMkLst>
            <pc:docMk/>
            <pc:sldMk cId="4232924371" sldId="309"/>
            <ac:picMk id="3" creationId="{5778FFE1-5587-4A1A-B614-67CF4DE52930}"/>
          </ac:picMkLst>
        </pc:picChg>
      </pc:sldChg>
    </pc:docChg>
  </pc:docChgLst>
  <pc:docChgLst>
    <pc:chgData name="Daniel Moraes" userId="144a75537213c347" providerId="LiveId" clId="{6AAF3DE3-0527-4A76-9878-580BCE94F0A0}"/>
    <pc:docChg chg="undo redo custSel addSld delSld modSld sldOrd">
      <pc:chgData name="Daniel Moraes" userId="144a75537213c347" providerId="LiveId" clId="{6AAF3DE3-0527-4A76-9878-580BCE94F0A0}" dt="2022-03-03T01:04:32.271" v="2073" actId="20577"/>
      <pc:docMkLst>
        <pc:docMk/>
      </pc:docMkLst>
      <pc:sldChg chg="modSp mod">
        <pc:chgData name="Daniel Moraes" userId="144a75537213c347" providerId="LiveId" clId="{6AAF3DE3-0527-4A76-9878-580BCE94F0A0}" dt="2022-02-11T20:32:43.161" v="1" actId="20577"/>
        <pc:sldMkLst>
          <pc:docMk/>
          <pc:sldMk cId="0" sldId="256"/>
        </pc:sldMkLst>
        <pc:spChg chg="mod">
          <ac:chgData name="Daniel Moraes" userId="144a75537213c347" providerId="LiveId" clId="{6AAF3DE3-0527-4A76-9878-580BCE94F0A0}" dt="2022-02-11T20:32:43.161" v="1" actId="20577"/>
          <ac:spMkLst>
            <pc:docMk/>
            <pc:sldMk cId="0" sldId="256"/>
            <ac:spMk id="70" creationId="{00000000-0000-0000-0000-000000000000}"/>
          </ac:spMkLst>
        </pc:spChg>
      </pc:sldChg>
      <pc:sldChg chg="addSp delSp modSp mod">
        <pc:chgData name="Daniel Moraes" userId="144a75537213c347" providerId="LiveId" clId="{6AAF3DE3-0527-4A76-9878-580BCE94F0A0}" dt="2022-03-03T00:28:37.019" v="486" actId="14100"/>
        <pc:sldMkLst>
          <pc:docMk/>
          <pc:sldMk cId="0" sldId="257"/>
        </pc:sldMkLst>
        <pc:spChg chg="mod">
          <ac:chgData name="Daniel Moraes" userId="144a75537213c347" providerId="LiveId" clId="{6AAF3DE3-0527-4A76-9878-580BCE94F0A0}" dt="2022-03-03T00:28:37.019" v="486" actId="14100"/>
          <ac:spMkLst>
            <pc:docMk/>
            <pc:sldMk cId="0" sldId="257"/>
            <ac:spMk id="76" creationId="{00000000-0000-0000-0000-000000000000}"/>
          </ac:spMkLst>
        </pc:spChg>
        <pc:picChg chg="add mod">
          <ac:chgData name="Daniel Moraes" userId="144a75537213c347" providerId="LiveId" clId="{6AAF3DE3-0527-4A76-9878-580BCE94F0A0}" dt="2022-03-03T00:27:37.493" v="331" actId="1076"/>
          <ac:picMkLst>
            <pc:docMk/>
            <pc:sldMk cId="0" sldId="257"/>
            <ac:picMk id="3" creationId="{100446DA-B976-4510-93BD-CA6544FB0F9A}"/>
          </ac:picMkLst>
        </pc:picChg>
        <pc:picChg chg="del">
          <ac:chgData name="Daniel Moraes" userId="144a75537213c347" providerId="LiveId" clId="{6AAF3DE3-0527-4A76-9878-580BCE94F0A0}" dt="2022-03-03T00:27:30.699" v="327" actId="478"/>
          <ac:picMkLst>
            <pc:docMk/>
            <pc:sldMk cId="0" sldId="257"/>
            <ac:picMk id="4" creationId="{9681CFD3-B85C-4CE5-A3A7-BFAE348DE0AE}"/>
          </ac:picMkLst>
        </pc:picChg>
      </pc:sldChg>
      <pc:sldChg chg="del">
        <pc:chgData name="Daniel Moraes" userId="144a75537213c347" providerId="LiveId" clId="{6AAF3DE3-0527-4A76-9878-580BCE94F0A0}" dt="2022-03-03T00:47:12.121" v="1233" actId="47"/>
        <pc:sldMkLst>
          <pc:docMk/>
          <pc:sldMk cId="4073329601" sldId="304"/>
        </pc:sldMkLst>
      </pc:sldChg>
      <pc:sldChg chg="del">
        <pc:chgData name="Daniel Moraes" userId="144a75537213c347" providerId="LiveId" clId="{6AAF3DE3-0527-4A76-9878-580BCE94F0A0}" dt="2022-03-03T00:47:12.121" v="1233" actId="47"/>
        <pc:sldMkLst>
          <pc:docMk/>
          <pc:sldMk cId="517462430" sldId="307"/>
        </pc:sldMkLst>
      </pc:sldChg>
      <pc:sldChg chg="del">
        <pc:chgData name="Daniel Moraes" userId="144a75537213c347" providerId="LiveId" clId="{6AAF3DE3-0527-4A76-9878-580BCE94F0A0}" dt="2022-03-03T00:47:12.121" v="1233" actId="47"/>
        <pc:sldMkLst>
          <pc:docMk/>
          <pc:sldMk cId="4184393404" sldId="308"/>
        </pc:sldMkLst>
      </pc:sldChg>
      <pc:sldChg chg="del">
        <pc:chgData name="Daniel Moraes" userId="144a75537213c347" providerId="LiveId" clId="{6AAF3DE3-0527-4A76-9878-580BCE94F0A0}" dt="2022-03-03T00:47:20.041" v="1234" actId="47"/>
        <pc:sldMkLst>
          <pc:docMk/>
          <pc:sldMk cId="4232924371" sldId="309"/>
        </pc:sldMkLst>
      </pc:sldChg>
      <pc:sldChg chg="delSp modSp add mod ord">
        <pc:chgData name="Daniel Moraes" userId="144a75537213c347" providerId="LiveId" clId="{6AAF3DE3-0527-4A76-9878-580BCE94F0A0}" dt="2022-03-03T00:43:58.899" v="1070" actId="5793"/>
        <pc:sldMkLst>
          <pc:docMk/>
          <pc:sldMk cId="2906519474" sldId="310"/>
        </pc:sldMkLst>
        <pc:spChg chg="mod">
          <ac:chgData name="Daniel Moraes" userId="144a75537213c347" providerId="LiveId" clId="{6AAF3DE3-0527-4A76-9878-580BCE94F0A0}" dt="2022-03-03T00:43:58.899" v="1070" actId="5793"/>
          <ac:spMkLst>
            <pc:docMk/>
            <pc:sldMk cId="2906519474" sldId="310"/>
            <ac:spMk id="76" creationId="{00000000-0000-0000-0000-000000000000}"/>
          </ac:spMkLst>
        </pc:spChg>
        <pc:picChg chg="del">
          <ac:chgData name="Daniel Moraes" userId="144a75537213c347" providerId="LiveId" clId="{6AAF3DE3-0527-4A76-9878-580BCE94F0A0}" dt="2022-03-03T00:21:06.250" v="50" actId="478"/>
          <ac:picMkLst>
            <pc:docMk/>
            <pc:sldMk cId="2906519474" sldId="310"/>
            <ac:picMk id="4" creationId="{9681CFD3-B85C-4CE5-A3A7-BFAE348DE0AE}"/>
          </ac:picMkLst>
        </pc:picChg>
      </pc:sldChg>
      <pc:sldChg chg="addSp delSp modSp add mod">
        <pc:chgData name="Daniel Moraes" userId="144a75537213c347" providerId="LiveId" clId="{6AAF3DE3-0527-4A76-9878-580BCE94F0A0}" dt="2022-03-03T00:44:19.226" v="1073" actId="1076"/>
        <pc:sldMkLst>
          <pc:docMk/>
          <pc:sldMk cId="283072737" sldId="311"/>
        </pc:sldMkLst>
        <pc:spChg chg="mod">
          <ac:chgData name="Daniel Moraes" userId="144a75537213c347" providerId="LiveId" clId="{6AAF3DE3-0527-4A76-9878-580BCE94F0A0}" dt="2022-03-03T00:42:03.835" v="1024" actId="20577"/>
          <ac:spMkLst>
            <pc:docMk/>
            <pc:sldMk cId="283072737" sldId="311"/>
            <ac:spMk id="76" creationId="{00000000-0000-0000-0000-000000000000}"/>
          </ac:spMkLst>
        </pc:spChg>
        <pc:picChg chg="del">
          <ac:chgData name="Daniel Moraes" userId="144a75537213c347" providerId="LiveId" clId="{6AAF3DE3-0527-4A76-9878-580BCE94F0A0}" dt="2022-03-03T00:32:38.557" v="565" actId="478"/>
          <ac:picMkLst>
            <pc:docMk/>
            <pc:sldMk cId="283072737" sldId="311"/>
            <ac:picMk id="3" creationId="{100446DA-B976-4510-93BD-CA6544FB0F9A}"/>
          </ac:picMkLst>
        </pc:picChg>
        <pc:picChg chg="add mod">
          <ac:chgData name="Daniel Moraes" userId="144a75537213c347" providerId="LiveId" clId="{6AAF3DE3-0527-4A76-9878-580BCE94F0A0}" dt="2022-03-03T00:44:19.226" v="1073" actId="1076"/>
          <ac:picMkLst>
            <pc:docMk/>
            <pc:sldMk cId="283072737" sldId="311"/>
            <ac:picMk id="4" creationId="{5118CBBD-A0F2-4C0C-BFE4-34384F0BDB8D}"/>
          </ac:picMkLst>
        </pc:picChg>
      </pc:sldChg>
      <pc:sldChg chg="addSp modSp add mod">
        <pc:chgData name="Daniel Moraes" userId="144a75537213c347" providerId="LiveId" clId="{6AAF3DE3-0527-4A76-9878-580BCE94F0A0}" dt="2022-03-03T00:45:55.505" v="1231" actId="20577"/>
        <pc:sldMkLst>
          <pc:docMk/>
          <pc:sldMk cId="1498679729" sldId="312"/>
        </pc:sldMkLst>
        <pc:spChg chg="add mod">
          <ac:chgData name="Daniel Moraes" userId="144a75537213c347" providerId="LiveId" clId="{6AAF3DE3-0527-4A76-9878-580BCE94F0A0}" dt="2022-03-03T00:45:55.505" v="1231" actId="20577"/>
          <ac:spMkLst>
            <pc:docMk/>
            <pc:sldMk cId="1498679729" sldId="312"/>
            <ac:spMk id="2" creationId="{9BC18D26-D0B1-4A72-95FA-CCFEF6F4FD88}"/>
          </ac:spMkLst>
        </pc:spChg>
        <pc:spChg chg="mod">
          <ac:chgData name="Daniel Moraes" userId="144a75537213c347" providerId="LiveId" clId="{6AAF3DE3-0527-4A76-9878-580BCE94F0A0}" dt="2022-03-03T00:44:44.675" v="1074" actId="14100"/>
          <ac:spMkLst>
            <pc:docMk/>
            <pc:sldMk cId="1498679729" sldId="312"/>
            <ac:spMk id="76" creationId="{00000000-0000-0000-0000-000000000000}"/>
          </ac:spMkLst>
        </pc:spChg>
      </pc:sldChg>
      <pc:sldChg chg="add del">
        <pc:chgData name="Daniel Moraes" userId="144a75537213c347" providerId="LiveId" clId="{6AAF3DE3-0527-4A76-9878-580BCE94F0A0}" dt="2022-03-03T00:47:38.345" v="1239" actId="47"/>
        <pc:sldMkLst>
          <pc:docMk/>
          <pc:sldMk cId="1575743704" sldId="313"/>
        </pc:sldMkLst>
      </pc:sldChg>
      <pc:sldChg chg="add del">
        <pc:chgData name="Daniel Moraes" userId="144a75537213c347" providerId="LiveId" clId="{6AAF3DE3-0527-4A76-9878-580BCE94F0A0}" dt="2022-03-03T00:46:46.126" v="1232" actId="47"/>
        <pc:sldMkLst>
          <pc:docMk/>
          <pc:sldMk cId="3781916011" sldId="313"/>
        </pc:sldMkLst>
      </pc:sldChg>
      <pc:sldChg chg="addSp delSp modSp add mod ord">
        <pc:chgData name="Daniel Moraes" userId="144a75537213c347" providerId="LiveId" clId="{6AAF3DE3-0527-4A76-9878-580BCE94F0A0}" dt="2022-03-03T01:04:32.271" v="2073" actId="20577"/>
        <pc:sldMkLst>
          <pc:docMk/>
          <pc:sldMk cId="3388787160" sldId="314"/>
        </pc:sldMkLst>
        <pc:spChg chg="mod">
          <ac:chgData name="Daniel Moraes" userId="144a75537213c347" providerId="LiveId" clId="{6AAF3DE3-0527-4A76-9878-580BCE94F0A0}" dt="2022-03-03T00:48:09.561" v="1268" actId="20577"/>
          <ac:spMkLst>
            <pc:docMk/>
            <pc:sldMk cId="3388787160" sldId="314"/>
            <ac:spMk id="75" creationId="{00000000-0000-0000-0000-000000000000}"/>
          </ac:spMkLst>
        </pc:spChg>
        <pc:spChg chg="mod">
          <ac:chgData name="Daniel Moraes" userId="144a75537213c347" providerId="LiveId" clId="{6AAF3DE3-0527-4A76-9878-580BCE94F0A0}" dt="2022-03-03T01:04:32.271" v="2073" actId="20577"/>
          <ac:spMkLst>
            <pc:docMk/>
            <pc:sldMk cId="3388787160" sldId="314"/>
            <ac:spMk id="76" creationId="{00000000-0000-0000-0000-000000000000}"/>
          </ac:spMkLst>
        </pc:spChg>
        <pc:picChg chg="add del mod">
          <ac:chgData name="Daniel Moraes" userId="144a75537213c347" providerId="LiveId" clId="{6AAF3DE3-0527-4A76-9878-580BCE94F0A0}" dt="2022-03-03T00:54:28.013" v="1612" actId="22"/>
          <ac:picMkLst>
            <pc:docMk/>
            <pc:sldMk cId="3388787160" sldId="314"/>
            <ac:picMk id="3" creationId="{F24B2D01-9B93-4733-A8EA-48922FEE59D3}"/>
          </ac:picMkLst>
        </pc:picChg>
        <pc:picChg chg="del">
          <ac:chgData name="Daniel Moraes" userId="144a75537213c347" providerId="LiveId" clId="{6AAF3DE3-0527-4A76-9878-580BCE94F0A0}" dt="2022-03-03T00:51:06.707" v="1352" actId="478"/>
          <ac:picMkLst>
            <pc:docMk/>
            <pc:sldMk cId="3388787160" sldId="314"/>
            <ac:picMk id="4" creationId="{5118CBBD-A0F2-4C0C-BFE4-34384F0BDB8D}"/>
          </ac:picMkLst>
        </pc:picChg>
        <pc:picChg chg="add del">
          <ac:chgData name="Daniel Moraes" userId="144a75537213c347" providerId="LiveId" clId="{6AAF3DE3-0527-4A76-9878-580BCE94F0A0}" dt="2022-03-03T00:54:25.749" v="1606" actId="22"/>
          <ac:picMkLst>
            <pc:docMk/>
            <pc:sldMk cId="3388787160" sldId="314"/>
            <ac:picMk id="6" creationId="{65382A30-7E9E-4E1E-AEC1-1F2DA32847DD}"/>
          </ac:picMkLst>
        </pc:picChg>
        <pc:picChg chg="add mod">
          <ac:chgData name="Daniel Moraes" userId="144a75537213c347" providerId="LiveId" clId="{6AAF3DE3-0527-4A76-9878-580BCE94F0A0}" dt="2022-03-03T00:54:38.522" v="1616" actId="1076"/>
          <ac:picMkLst>
            <pc:docMk/>
            <pc:sldMk cId="3388787160" sldId="314"/>
            <ac:picMk id="10" creationId="{E571F547-0077-4461-BC21-215481326F96}"/>
          </ac:picMkLst>
        </pc:picChg>
      </pc:sldChg>
      <pc:sldChg chg="addSp delSp modSp add mod">
        <pc:chgData name="Daniel Moraes" userId="144a75537213c347" providerId="LiveId" clId="{6AAF3DE3-0527-4A76-9878-580BCE94F0A0}" dt="2022-03-03T00:59:34.073" v="2070" actId="20577"/>
        <pc:sldMkLst>
          <pc:docMk/>
          <pc:sldMk cId="1325084943" sldId="315"/>
        </pc:sldMkLst>
        <pc:spChg chg="mod">
          <ac:chgData name="Daniel Moraes" userId="144a75537213c347" providerId="LiveId" clId="{6AAF3DE3-0527-4A76-9878-580BCE94F0A0}" dt="2022-03-03T00:59:34.073" v="2070" actId="20577"/>
          <ac:spMkLst>
            <pc:docMk/>
            <pc:sldMk cId="1325084943" sldId="315"/>
            <ac:spMk id="76" creationId="{00000000-0000-0000-0000-000000000000}"/>
          </ac:spMkLst>
        </pc:spChg>
        <pc:picChg chg="add mod">
          <ac:chgData name="Daniel Moraes" userId="144a75537213c347" providerId="LiveId" clId="{6AAF3DE3-0527-4A76-9878-580BCE94F0A0}" dt="2022-03-03T00:58:48.765" v="1905" actId="1076"/>
          <ac:picMkLst>
            <pc:docMk/>
            <pc:sldMk cId="1325084943" sldId="315"/>
            <ac:picMk id="3" creationId="{CB33549B-5F68-4641-B9F2-2226A6E9AB9F}"/>
          </ac:picMkLst>
        </pc:picChg>
        <pc:picChg chg="del">
          <ac:chgData name="Daniel Moraes" userId="144a75537213c347" providerId="LiveId" clId="{6AAF3DE3-0527-4A76-9878-580BCE94F0A0}" dt="2022-03-03T00:58:43.006" v="1902" actId="478"/>
          <ac:picMkLst>
            <pc:docMk/>
            <pc:sldMk cId="1325084943" sldId="315"/>
            <ac:picMk id="10" creationId="{E571F547-0077-4461-BC21-215481326F96}"/>
          </ac:picMkLst>
        </pc:picChg>
      </pc:sldChg>
      <pc:sldChg chg="add del">
        <pc:chgData name="Daniel Moraes" userId="144a75537213c347" providerId="LiveId" clId="{6AAF3DE3-0527-4A76-9878-580BCE94F0A0}" dt="2022-03-03T00:55:02.547" v="1619" actId="47"/>
        <pc:sldMkLst>
          <pc:docMk/>
          <pc:sldMk cId="1176183165" sldId="316"/>
        </pc:sldMkLst>
      </pc:sldChg>
    </pc:docChg>
  </pc:docChgLst>
  <pc:docChgLst>
    <pc:chgData name="Daniel Moraes" userId="144a75537213c347" providerId="LiveId" clId="{05DA1CA3-1642-4699-B9A9-7D10DAD73AE3}"/>
    <pc:docChg chg="undo custSel addSld delSld modSld sldOrd">
      <pc:chgData name="Daniel Moraes" userId="144a75537213c347" providerId="LiveId" clId="{05DA1CA3-1642-4699-B9A9-7D10DAD73AE3}" dt="2021-04-03T12:01:06.806" v="1726" actId="20577"/>
      <pc:docMkLst>
        <pc:docMk/>
      </pc:docMkLst>
      <pc:sldChg chg="addSp modSp mod">
        <pc:chgData name="Daniel Moraes" userId="144a75537213c347" providerId="LiveId" clId="{05DA1CA3-1642-4699-B9A9-7D10DAD73AE3}" dt="2021-03-12T00:56:59.716" v="710" actId="20577"/>
        <pc:sldMkLst>
          <pc:docMk/>
          <pc:sldMk cId="0" sldId="256"/>
        </pc:sldMkLst>
        <pc:spChg chg="add mod">
          <ac:chgData name="Daniel Moraes" userId="144a75537213c347" providerId="LiveId" clId="{05DA1CA3-1642-4699-B9A9-7D10DAD73AE3}" dt="2021-03-12T00:56:59.716" v="710" actId="20577"/>
          <ac:spMkLst>
            <pc:docMk/>
            <pc:sldMk cId="0" sldId="256"/>
            <ac:spMk id="6" creationId="{C867C1F5-71C4-459C-9821-861FAC7C1233}"/>
          </ac:spMkLst>
        </pc:spChg>
        <pc:spChg chg="mod">
          <ac:chgData name="Daniel Moraes" userId="144a75537213c347" providerId="LiveId" clId="{05DA1CA3-1642-4699-B9A9-7D10DAD73AE3}" dt="2021-03-12T00:28:15.148" v="128" actId="14100"/>
          <ac:spMkLst>
            <pc:docMk/>
            <pc:sldMk cId="0" sldId="256"/>
            <ac:spMk id="70" creationId="{00000000-0000-0000-0000-000000000000}"/>
          </ac:spMkLst>
        </pc:spChg>
        <pc:picChg chg="add mod">
          <ac:chgData name="Daniel Moraes" userId="144a75537213c347" providerId="LiveId" clId="{05DA1CA3-1642-4699-B9A9-7D10DAD73AE3}" dt="2021-03-12T00:24:17.278" v="2" actId="1076"/>
          <ac:picMkLst>
            <pc:docMk/>
            <pc:sldMk cId="0" sldId="256"/>
            <ac:picMk id="3" creationId="{E25BD345-EDD8-468E-AD78-7A8C1F6E9AC9}"/>
          </ac:picMkLst>
        </pc:picChg>
      </pc:sldChg>
      <pc:sldChg chg="addSp delSp modSp mod modNotes">
        <pc:chgData name="Daniel Moraes" userId="144a75537213c347" providerId="LiveId" clId="{05DA1CA3-1642-4699-B9A9-7D10DAD73AE3}" dt="2021-03-12T01:45:42.131" v="1261" actId="478"/>
        <pc:sldMkLst>
          <pc:docMk/>
          <pc:sldMk cId="0" sldId="257"/>
        </pc:sldMkLst>
        <pc:spChg chg="add mod">
          <ac:chgData name="Daniel Moraes" userId="144a75537213c347" providerId="LiveId" clId="{05DA1CA3-1642-4699-B9A9-7D10DAD73AE3}" dt="2021-03-12T00:57:42.847" v="760" actId="14100"/>
          <ac:spMkLst>
            <pc:docMk/>
            <pc:sldMk cId="0" sldId="257"/>
            <ac:spMk id="8" creationId="{0D7D9B23-A64F-4BEB-BBB0-298DAA2F8EDD}"/>
          </ac:spMkLst>
        </pc:spChg>
        <pc:spChg chg="mod">
          <ac:chgData name="Daniel Moraes" userId="144a75537213c347" providerId="LiveId" clId="{05DA1CA3-1642-4699-B9A9-7D10DAD73AE3}" dt="2021-03-12T00:57:33.335" v="757" actId="20577"/>
          <ac:spMkLst>
            <pc:docMk/>
            <pc:sldMk cId="0" sldId="257"/>
            <ac:spMk id="75" creationId="{00000000-0000-0000-0000-000000000000}"/>
          </ac:spMkLst>
        </pc:spChg>
        <pc:spChg chg="add del mod">
          <ac:chgData name="Daniel Moraes" userId="144a75537213c347" providerId="LiveId" clId="{05DA1CA3-1642-4699-B9A9-7D10DAD73AE3}" dt="2021-03-12T01:45:42.131" v="1261" actId="478"/>
          <ac:spMkLst>
            <pc:docMk/>
            <pc:sldMk cId="0" sldId="257"/>
            <ac:spMk id="76" creationId="{00000000-0000-0000-0000-000000000000}"/>
          </ac:spMkLst>
        </pc:spChg>
        <pc:spChg chg="mod">
          <ac:chgData name="Daniel Moraes" userId="144a75537213c347" providerId="LiveId" clId="{05DA1CA3-1642-4699-B9A9-7D10DAD73AE3}" dt="2021-03-12T01:10:04.888" v="1256" actId="20577"/>
          <ac:spMkLst>
            <pc:docMk/>
            <pc:sldMk cId="0" sldId="257"/>
            <ac:spMk id="77" creationId="{00000000-0000-0000-0000-000000000000}"/>
          </ac:spMkLst>
        </pc:spChg>
        <pc:spChg chg="del mod">
          <ac:chgData name="Daniel Moraes" userId="144a75537213c347" providerId="LiveId" clId="{05DA1CA3-1642-4699-B9A9-7D10DAD73AE3}" dt="2021-03-12T01:10:22.174" v="1258" actId="478"/>
          <ac:spMkLst>
            <pc:docMk/>
            <pc:sldMk cId="0" sldId="257"/>
            <ac:spMk id="78" creationId="{00000000-0000-0000-0000-000000000000}"/>
          </ac:spMkLst>
        </pc:spChg>
        <pc:picChg chg="add mod">
          <ac:chgData name="Daniel Moraes" userId="144a75537213c347" providerId="LiveId" clId="{05DA1CA3-1642-4699-B9A9-7D10DAD73AE3}" dt="2021-03-12T00:29:06.252" v="131" actId="1076"/>
          <ac:picMkLst>
            <pc:docMk/>
            <pc:sldMk cId="0" sldId="257"/>
            <ac:picMk id="7" creationId="{CE148A1C-A295-4F2A-93A5-BB14DECD1E50}"/>
          </ac:picMkLst>
        </pc:picChg>
      </pc:sldChg>
      <pc:sldChg chg="addSp delSp del mod">
        <pc:chgData name="Daniel Moraes" userId="144a75537213c347" providerId="LiveId" clId="{05DA1CA3-1642-4699-B9A9-7D10DAD73AE3}" dt="2021-03-12T02:51:14.364" v="1490" actId="47"/>
        <pc:sldMkLst>
          <pc:docMk/>
          <pc:sldMk cId="0" sldId="258"/>
        </pc:sldMkLst>
        <pc:picChg chg="add del">
          <ac:chgData name="Daniel Moraes" userId="144a75537213c347" providerId="LiveId" clId="{05DA1CA3-1642-4699-B9A9-7D10DAD73AE3}" dt="2021-03-12T01:46:36.688" v="1266" actId="22"/>
          <ac:picMkLst>
            <pc:docMk/>
            <pc:sldMk cId="0" sldId="258"/>
            <ac:picMk id="3" creationId="{2FED4EA5-9E95-444C-8D26-3F0A83957471}"/>
          </ac:picMkLst>
        </pc:picChg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59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0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1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2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3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4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5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6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7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8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9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0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1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2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3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4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5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6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7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8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9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0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1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2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3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4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5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6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7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8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9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90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91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92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93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94"/>
        </pc:sldMkLst>
      </pc:sldChg>
      <pc:sldChg chg="del">
        <pc:chgData name="Daniel Moraes" userId="144a75537213c347" providerId="LiveId" clId="{05DA1CA3-1642-4699-B9A9-7D10DAD73AE3}" dt="2021-03-12T02:51:25.452" v="1492" actId="47"/>
        <pc:sldMkLst>
          <pc:docMk/>
          <pc:sldMk cId="0" sldId="295"/>
        </pc:sldMkLst>
      </pc:sldChg>
      <pc:sldChg chg="addSp delSp modSp add mod">
        <pc:chgData name="Daniel Moraes" userId="144a75537213c347" providerId="LiveId" clId="{05DA1CA3-1642-4699-B9A9-7D10DAD73AE3}" dt="2021-03-12T01:56:49.499" v="1370" actId="14100"/>
        <pc:sldMkLst>
          <pc:docMk/>
          <pc:sldMk cId="248630227" sldId="296"/>
        </pc:sldMkLst>
        <pc:spChg chg="add mod">
          <ac:chgData name="Daniel Moraes" userId="144a75537213c347" providerId="LiveId" clId="{05DA1CA3-1642-4699-B9A9-7D10DAD73AE3}" dt="2021-03-12T01:47:39.315" v="1291" actId="20577"/>
          <ac:spMkLst>
            <pc:docMk/>
            <pc:sldMk cId="248630227" sldId="296"/>
            <ac:spMk id="9" creationId="{E006151B-6C44-4425-BD64-40CF4D2A5296}"/>
          </ac:spMkLst>
        </pc:spChg>
        <pc:spChg chg="add mod">
          <ac:chgData name="Daniel Moraes" userId="144a75537213c347" providerId="LiveId" clId="{05DA1CA3-1642-4699-B9A9-7D10DAD73AE3}" dt="2021-03-12T01:48:22.180" v="1321" actId="20577"/>
          <ac:spMkLst>
            <pc:docMk/>
            <pc:sldMk cId="248630227" sldId="296"/>
            <ac:spMk id="10" creationId="{EEE5109B-DC53-4C9D-B89B-8E7ACF307D9C}"/>
          </ac:spMkLst>
        </pc:spChg>
        <pc:spChg chg="add del mod">
          <ac:chgData name="Daniel Moraes" userId="144a75537213c347" providerId="LiveId" clId="{05DA1CA3-1642-4699-B9A9-7D10DAD73AE3}" dt="2021-03-12T01:55:39.527" v="1348" actId="478"/>
          <ac:spMkLst>
            <pc:docMk/>
            <pc:sldMk cId="248630227" sldId="296"/>
            <ac:spMk id="11" creationId="{D71D39B5-EB92-4757-AF39-B34075814347}"/>
          </ac:spMkLst>
        </pc:spChg>
        <pc:spChg chg="del">
          <ac:chgData name="Daniel Moraes" userId="144a75537213c347" providerId="LiveId" clId="{05DA1CA3-1642-4699-B9A9-7D10DAD73AE3}" dt="2021-03-12T01:45:45.341" v="1262" actId="478"/>
          <ac:spMkLst>
            <pc:docMk/>
            <pc:sldMk cId="248630227" sldId="296"/>
            <ac:spMk id="76" creationId="{00000000-0000-0000-0000-000000000000}"/>
          </ac:spMkLst>
        </pc:spChg>
        <pc:spChg chg="del">
          <ac:chgData name="Daniel Moraes" userId="144a75537213c347" providerId="LiveId" clId="{05DA1CA3-1642-4699-B9A9-7D10DAD73AE3}" dt="2021-03-12T01:45:48.041" v="1263" actId="478"/>
          <ac:spMkLst>
            <pc:docMk/>
            <pc:sldMk cId="248630227" sldId="296"/>
            <ac:spMk id="77" creationId="{00000000-0000-0000-0000-000000000000}"/>
          </ac:spMkLst>
        </pc:spChg>
        <pc:spChg chg="del">
          <ac:chgData name="Daniel Moraes" userId="144a75537213c347" providerId="LiveId" clId="{05DA1CA3-1642-4699-B9A9-7D10DAD73AE3}" dt="2021-03-12T01:10:28.321" v="1259" actId="478"/>
          <ac:spMkLst>
            <pc:docMk/>
            <pc:sldMk cId="248630227" sldId="296"/>
            <ac:spMk id="78" creationId="{00000000-0000-0000-0000-000000000000}"/>
          </ac:spMkLst>
        </pc:spChg>
        <pc:picChg chg="add del mod">
          <ac:chgData name="Daniel Moraes" userId="144a75537213c347" providerId="LiveId" clId="{05DA1CA3-1642-4699-B9A9-7D10DAD73AE3}" dt="2021-03-12T01:50:25.694" v="1329" actId="478"/>
          <ac:picMkLst>
            <pc:docMk/>
            <pc:sldMk cId="248630227" sldId="296"/>
            <ac:picMk id="3" creationId="{47F1E7B6-DE41-4D41-9779-0A3C60178F2F}"/>
          </ac:picMkLst>
        </pc:picChg>
        <pc:picChg chg="add del mod">
          <ac:chgData name="Daniel Moraes" userId="144a75537213c347" providerId="LiveId" clId="{05DA1CA3-1642-4699-B9A9-7D10DAD73AE3}" dt="2021-03-12T01:47:20.082" v="1273" actId="22"/>
          <ac:picMkLst>
            <pc:docMk/>
            <pc:sldMk cId="248630227" sldId="296"/>
            <ac:picMk id="5" creationId="{1BE31F73-6605-4185-8FC1-58A1F6787474}"/>
          </ac:picMkLst>
        </pc:picChg>
        <pc:picChg chg="add del mod">
          <ac:chgData name="Daniel Moraes" userId="144a75537213c347" providerId="LiveId" clId="{05DA1CA3-1642-4699-B9A9-7D10DAD73AE3}" dt="2021-03-12T01:52:54.209" v="1331" actId="478"/>
          <ac:picMkLst>
            <pc:docMk/>
            <pc:sldMk cId="248630227" sldId="296"/>
            <ac:picMk id="12" creationId="{9BD0ED2C-7E2A-4ABC-BE9C-E7646716ED86}"/>
          </ac:picMkLst>
        </pc:picChg>
        <pc:picChg chg="add mod">
          <ac:chgData name="Daniel Moraes" userId="144a75537213c347" providerId="LiveId" clId="{05DA1CA3-1642-4699-B9A9-7D10DAD73AE3}" dt="2021-03-12T01:53:42.228" v="1339" actId="1076"/>
          <ac:picMkLst>
            <pc:docMk/>
            <pc:sldMk cId="248630227" sldId="296"/>
            <ac:picMk id="14" creationId="{5F90495D-0A85-40F0-9520-09A9BA867831}"/>
          </ac:picMkLst>
        </pc:picChg>
        <pc:picChg chg="add del mod">
          <ac:chgData name="Daniel Moraes" userId="144a75537213c347" providerId="LiveId" clId="{05DA1CA3-1642-4699-B9A9-7D10DAD73AE3}" dt="2021-03-12T01:50:01.580" v="1328" actId="478"/>
          <ac:picMkLst>
            <pc:docMk/>
            <pc:sldMk cId="248630227" sldId="296"/>
            <ac:picMk id="16" creationId="{B37C5AE9-F25E-4E76-9B9C-283C1314B4FA}"/>
          </ac:picMkLst>
        </pc:picChg>
        <pc:picChg chg="add mod">
          <ac:chgData name="Daniel Moraes" userId="144a75537213c347" providerId="LiveId" clId="{05DA1CA3-1642-4699-B9A9-7D10DAD73AE3}" dt="2021-03-12T01:56:49.499" v="1370" actId="14100"/>
          <ac:picMkLst>
            <pc:docMk/>
            <pc:sldMk cId="248630227" sldId="296"/>
            <ac:picMk id="18" creationId="{DF738513-FA0F-4E1A-A72A-3678C4136A89}"/>
          </ac:picMkLst>
        </pc:picChg>
        <pc:picChg chg="add mod">
          <ac:chgData name="Daniel Moraes" userId="144a75537213c347" providerId="LiveId" clId="{05DA1CA3-1642-4699-B9A9-7D10DAD73AE3}" dt="2021-03-12T01:56:35.170" v="1365" actId="1076"/>
          <ac:picMkLst>
            <pc:docMk/>
            <pc:sldMk cId="248630227" sldId="296"/>
            <ac:picMk id="20" creationId="{8541572C-E03A-4A43-9C0E-9B739BA0F0D2}"/>
          </ac:picMkLst>
        </pc:picChg>
        <pc:picChg chg="add mod">
          <ac:chgData name="Daniel Moraes" userId="144a75537213c347" providerId="LiveId" clId="{05DA1CA3-1642-4699-B9A9-7D10DAD73AE3}" dt="2021-03-12T01:56:39.301" v="1367" actId="14100"/>
          <ac:picMkLst>
            <pc:docMk/>
            <pc:sldMk cId="248630227" sldId="296"/>
            <ac:picMk id="22" creationId="{98F7B798-2162-41D7-8AF9-F2EF249CAA87}"/>
          </ac:picMkLst>
        </pc:picChg>
        <pc:picChg chg="add mod">
          <ac:chgData name="Daniel Moraes" userId="144a75537213c347" providerId="LiveId" clId="{05DA1CA3-1642-4699-B9A9-7D10DAD73AE3}" dt="2021-03-12T01:56:45.521" v="1368" actId="1076"/>
          <ac:picMkLst>
            <pc:docMk/>
            <pc:sldMk cId="248630227" sldId="296"/>
            <ac:picMk id="28" creationId="{1DE2CBF5-832E-47C0-B32B-AAF6077FF7EB}"/>
          </ac:picMkLst>
        </pc:picChg>
      </pc:sldChg>
      <pc:sldChg chg="modSp add mod ord">
        <pc:chgData name="Daniel Moraes" userId="144a75537213c347" providerId="LiveId" clId="{05DA1CA3-1642-4699-B9A9-7D10DAD73AE3}" dt="2021-04-03T12:01:06.806" v="1726" actId="20577"/>
        <pc:sldMkLst>
          <pc:docMk/>
          <pc:sldMk cId="3638662058" sldId="297"/>
        </pc:sldMkLst>
        <pc:spChg chg="mod">
          <ac:chgData name="Daniel Moraes" userId="144a75537213c347" providerId="LiveId" clId="{05DA1CA3-1642-4699-B9A9-7D10DAD73AE3}" dt="2021-04-03T12:00:48.708" v="1713" actId="14100"/>
          <ac:spMkLst>
            <pc:docMk/>
            <pc:sldMk cId="3638662058" sldId="297"/>
            <ac:spMk id="76" creationId="{00000000-0000-0000-0000-000000000000}"/>
          </ac:spMkLst>
        </pc:spChg>
        <pc:spChg chg="mod">
          <ac:chgData name="Daniel Moraes" userId="144a75537213c347" providerId="LiveId" clId="{05DA1CA3-1642-4699-B9A9-7D10DAD73AE3}" dt="2021-04-03T12:01:06.806" v="1726" actId="20577"/>
          <ac:spMkLst>
            <pc:docMk/>
            <pc:sldMk cId="3638662058" sldId="297"/>
            <ac:spMk id="77" creationId="{00000000-0000-0000-0000-000000000000}"/>
          </ac:spMkLst>
        </pc:spChg>
      </pc:sldChg>
      <pc:sldChg chg="add">
        <pc:chgData name="Daniel Moraes" userId="144a75537213c347" providerId="LiveId" clId="{05DA1CA3-1642-4699-B9A9-7D10DAD73AE3}" dt="2021-03-12T02:51:23.446" v="1491" actId="22"/>
        <pc:sldMkLst>
          <pc:docMk/>
          <pc:sldMk cId="3331624640" sldId="298"/>
        </pc:sldMkLst>
      </pc:sldChg>
      <pc:sldChg chg="modSp add mod">
        <pc:chgData name="Daniel Moraes" userId="144a75537213c347" providerId="LiveId" clId="{05DA1CA3-1642-4699-B9A9-7D10DAD73AE3}" dt="2021-03-13T16:40:51.611" v="1651"/>
        <pc:sldMkLst>
          <pc:docMk/>
          <pc:sldMk cId="3172718781" sldId="299"/>
        </pc:sldMkLst>
        <pc:spChg chg="mod">
          <ac:chgData name="Daniel Moraes" userId="144a75537213c347" providerId="LiveId" clId="{05DA1CA3-1642-4699-B9A9-7D10DAD73AE3}" dt="2021-03-13T16:40:51.611" v="1651"/>
          <ac:spMkLst>
            <pc:docMk/>
            <pc:sldMk cId="3172718781" sldId="299"/>
            <ac:spMk id="76" creationId="{00000000-0000-0000-0000-000000000000}"/>
          </ac:spMkLst>
        </pc:spChg>
        <pc:spChg chg="mod">
          <ac:chgData name="Daniel Moraes" userId="144a75537213c347" providerId="LiveId" clId="{05DA1CA3-1642-4699-B9A9-7D10DAD73AE3}" dt="2021-03-12T02:54:25.601" v="1549" actId="20577"/>
          <ac:spMkLst>
            <pc:docMk/>
            <pc:sldMk cId="3172718781" sldId="299"/>
            <ac:spMk id="77" creationId="{00000000-0000-0000-0000-000000000000}"/>
          </ac:spMkLst>
        </pc:spChg>
      </pc:sldChg>
      <pc:sldMasterChg chg="delSldLayout">
        <pc:chgData name="Daniel Moraes" userId="144a75537213c347" providerId="LiveId" clId="{05DA1CA3-1642-4699-B9A9-7D10DAD73AE3}" dt="2021-03-12T02:51:25.452" v="1492" actId="47"/>
        <pc:sldMasterMkLst>
          <pc:docMk/>
          <pc:sldMasterMk cId="0" sldId="2147483658"/>
        </pc:sldMasterMkLst>
        <pc:sldLayoutChg chg="del">
          <pc:chgData name="Daniel Moraes" userId="144a75537213c347" providerId="LiveId" clId="{05DA1CA3-1642-4699-B9A9-7D10DAD73AE3}" dt="2021-03-12T02:51:14.364" v="1490" actId="47"/>
          <pc:sldLayoutMkLst>
            <pc:docMk/>
            <pc:sldMasterMk cId="0" sldId="2147483658"/>
            <pc:sldLayoutMk cId="0" sldId="2147483649"/>
          </pc:sldLayoutMkLst>
        </pc:sldLayoutChg>
        <pc:sldLayoutChg chg="del">
          <pc:chgData name="Daniel Moraes" userId="144a75537213c347" providerId="LiveId" clId="{05DA1CA3-1642-4699-B9A9-7D10DAD73AE3}" dt="2021-03-12T02:51:14.364" v="1490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Daniel Moraes" userId="144a75537213c347" providerId="LiveId" clId="{05DA1CA3-1642-4699-B9A9-7D10DAD73AE3}" dt="2021-03-12T02:51:14.364" v="1490" actId="47"/>
          <pc:sldLayoutMkLst>
            <pc:docMk/>
            <pc:sldMasterMk cId="0" sldId="2147483658"/>
            <pc:sldLayoutMk cId="0" sldId="2147483651"/>
          </pc:sldLayoutMkLst>
        </pc:sldLayoutChg>
        <pc:sldLayoutChg chg="del">
          <pc:chgData name="Daniel Moraes" userId="144a75537213c347" providerId="LiveId" clId="{05DA1CA3-1642-4699-B9A9-7D10DAD73AE3}" dt="2021-03-12T02:51:14.364" v="1490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Daniel Moraes" userId="144a75537213c347" providerId="LiveId" clId="{05DA1CA3-1642-4699-B9A9-7D10DAD73AE3}" dt="2021-03-12T02:51:14.364" v="1490" actId="47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Daniel Moraes" userId="144a75537213c347" providerId="LiveId" clId="{05DA1CA3-1642-4699-B9A9-7D10DAD73AE3}" dt="2021-03-12T02:51:14.364" v="1490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Daniel Moraes" userId="144a75537213c347" providerId="LiveId" clId="{05DA1CA3-1642-4699-B9A9-7D10DAD73AE3}" dt="2021-03-12T02:51:25.452" v="1492" actId="47"/>
          <pc:sldLayoutMkLst>
            <pc:docMk/>
            <pc:sldMasterMk cId="0" sldId="2147483658"/>
            <pc:sldLayoutMk cId="0" sldId="2147483656"/>
          </pc:sldLayoutMkLst>
        </pc:sldLayoutChg>
        <pc:sldLayoutChg chg="del">
          <pc:chgData name="Daniel Moraes" userId="144a75537213c347" providerId="LiveId" clId="{05DA1CA3-1642-4699-B9A9-7D10DAD73AE3}" dt="2021-03-12T02:51:14.364" v="1490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</pc:chgInfo>
</file>

<file path=ppt/comments/modernComment_10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FB03811-9E35-4C02-906A-00B47A6405E9}" authorId="{224E92E1-45C5-2E9F-2EE4-544221690940}" created="2022-02-10T23:40:37.984">
    <pc:sldMkLst xmlns:pc="http://schemas.microsoft.com/office/powerpoint/2013/main/command">
      <pc:docMk/>
      <pc:sldMk cId="0" sldId="257"/>
    </pc:sldMkLst>
    <p188:txBody>
      <a:bodyPr/>
      <a:lstStyle/>
      <a:p>
        <a:r>
          <a:rPr lang="pt-BR"/>
          <a:t>1.
Treinar uma rede neural convolucional do zero apresenta muitos desafios, principalmente a quantidade de dados para treinar a rede e o tempo necessário para que o treinamento ocorra.
2. Texto na apresentação
3.
Por exemplo, suponha que um modelo seja treinado para classificação de imagem no conjunto de dados ImageNet. Nesse caso, podemos pegar esse modelo e “retreiná-lo” para reconhecer classes que nunca foram treinadas para reconhecer em primeiro lugar! 
Ex:
Imagine, você sabe andar de bicicleta e quer andar de moto. Sua experiência de andar de bicicleta – manter o equilíbrio, manter a direção, virar e frear – o ajudará a aprender a andar de moto mais rápido. </a:t>
        </a:r>
      </a:p>
    </p188:txBody>
  </p188:cm>
</p188:cmLst>
</file>

<file path=ppt/comments/modernComment_136_AD3DF7B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564DA77-9E03-49A6-8322-9B75A920D076}" authorId="{224E92E1-45C5-2E9F-2EE4-544221690940}" created="2022-02-10T23:40:37.984">
    <pc:sldMkLst xmlns:pc="http://schemas.microsoft.com/office/powerpoint/2013/main/command">
      <pc:docMk/>
      <pc:sldMk cId="0" sldId="257"/>
    </pc:sldMkLst>
    <p188:txBody>
      <a:bodyPr/>
      <a:lstStyle/>
      <a:p>
        <a:r>
          <a:rPr lang="pt-BR"/>
          <a:t>1.
Treinar uma rede neural convolucional do zero apresenta muitos desafios, principalmente a quantidade de dados para treinar a rede e o tempo necessário para que o treinamento ocorra.
2. Texto na apresentação
3.
Por exemplo, suponha que um modelo seja treinado para classificação de imagem no conjunto de dados ImageNet. Nesse caso, podemos pegar esse modelo e “retreiná-lo” para reconhecer classes que nunca foram treinadas para reconhecer em primeiro lugar! 
Ex:
Imagine, você sabe andar de bicicleta e quer andar de moto. Sua experiência de andar de bicicleta – manter o equilíbrio, manter a direção, virar e frear – o ajudará a aprender a andar de moto mais rápido. </a:t>
        </a:r>
      </a:p>
    </p188:txBody>
  </p188:cm>
</p188:cmLst>
</file>

<file path=ppt/comments/modernComment_137_10DF58E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CFA83A9-7177-4225-8794-D7FC8B794B26}" authorId="{224E92E1-45C5-2E9F-2EE4-544221690940}" created="2022-02-10T23:40:37.984">
    <pc:sldMkLst xmlns:pc="http://schemas.microsoft.com/office/powerpoint/2013/main/command">
      <pc:docMk/>
      <pc:sldMk cId="0" sldId="257"/>
    </pc:sldMkLst>
    <p188:txBody>
      <a:bodyPr/>
      <a:lstStyle/>
      <a:p>
        <a:r>
          <a:rPr lang="pt-BR"/>
          <a:t>1.
Treinar uma rede neural convolucional do zero apresenta muitos desafios, principalmente a quantidade de dados para treinar a rede e o tempo necessário para que o treinamento ocorra.
2. Texto na apresentação
3.
Por exemplo, suponha que um modelo seja treinado para classificação de imagem no conjunto de dados ImageNet. Nesse caso, podemos pegar esse modelo e “retreiná-lo” para reconhecer classes que nunca foram treinadas para reconhecer em primeiro lugar! 
Ex:
Imagine, você sabe andar de bicicleta e quer andar de moto. Sua experiência de andar de bicicleta – manter o equilíbrio, manter a direção, virar e frear – o ajudará a aprender a andar de moto mais rápido. </a:t>
        </a:r>
      </a:p>
    </p188:txBody>
  </p188:cm>
</p188:cmLst>
</file>

<file path=ppt/comments/modernComment_138_595409B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C20F5F1-6940-4DE9-B4AD-1C6EF05FB0E9}" authorId="{224E92E1-45C5-2E9F-2EE4-544221690940}" created="2022-02-10T23:40:37.984">
    <pc:sldMkLst xmlns:pc="http://schemas.microsoft.com/office/powerpoint/2013/main/command">
      <pc:docMk/>
      <pc:sldMk cId="0" sldId="257"/>
    </pc:sldMkLst>
    <p188:txBody>
      <a:bodyPr/>
      <a:lstStyle/>
      <a:p>
        <a:r>
          <a:rPr lang="pt-BR"/>
          <a:t>1.
Treinar uma rede neural convolucional do zero apresenta muitos desafios, principalmente a quantidade de dados para treinar a rede e o tempo necessário para que o treinamento ocorra.
2. Texto na apresentação
3.
Por exemplo, suponha que um modelo seja treinado para classificação de imagem no conjunto de dados ImageNet. Nesse caso, podemos pegar esse modelo e “retreiná-lo” para reconhecer classes que nunca foram treinadas para reconhecer em primeiro lugar! 
Ex:
Imagine, você sabe andar de bicicleta e quer andar de moto. Sua experiência de andar de bicicleta – manter o equilíbrio, manter a direção, virar e frear – o ajudará a aprender a andar de moto mais rápido. </a:t>
        </a:r>
      </a:p>
    </p188:txBody>
  </p188:cm>
</p188:cmLst>
</file>

<file path=ppt/comments/modernComment_13A_C9FCC9D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3383084-CCA6-4B9D-B8C3-AB210C219C94}" authorId="{224E92E1-45C5-2E9F-2EE4-544221690940}" created="2022-02-10T23:40:37.984">
    <pc:sldMkLst xmlns:pc="http://schemas.microsoft.com/office/powerpoint/2013/main/command">
      <pc:docMk/>
      <pc:sldMk cId="0" sldId="257"/>
    </pc:sldMkLst>
    <p188:txBody>
      <a:bodyPr/>
      <a:lstStyle/>
      <a:p>
        <a:r>
          <a:rPr lang="pt-BR"/>
          <a:t>1.
Treinar uma rede neural convolucional do zero apresenta muitos desafios, principalmente a quantidade de dados para treinar a rede e o tempo necessário para que o treinamento ocorra.
2. Texto na apresentação
3.
Por exemplo, suponha que um modelo seja treinado para classificação de imagem no conjunto de dados ImageNet. Nesse caso, podemos pegar esse modelo e “retreiná-lo” para reconhecer classes que nunca foram treinadas para reconhecer em primeiro lugar! 
Ex:
Imagine, você sabe andar de bicicleta e quer andar de moto. Sua experiência de andar de bicicleta – manter o equilíbrio, manter a direção, virar e frear – o ajudará a aprender a andar de moto mais rápido. </a:t>
        </a:r>
      </a:p>
    </p188:txBody>
  </p188:cm>
</p188:cmLst>
</file>

<file path=ppt/comments/modernComment_13B_4EFB310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C9FCE34-D1E8-4831-86AD-FA091CF2FA4F}" authorId="{224E92E1-45C5-2E9F-2EE4-544221690940}" created="2022-02-10T23:40:37.984">
    <pc:sldMkLst xmlns:pc="http://schemas.microsoft.com/office/powerpoint/2013/main/command">
      <pc:docMk/>
      <pc:sldMk cId="0" sldId="257"/>
    </pc:sldMkLst>
    <p188:txBody>
      <a:bodyPr/>
      <a:lstStyle/>
      <a:p>
        <a:r>
          <a:rPr lang="pt-BR"/>
          <a:t>1.
Treinar uma rede neural convolucional do zero apresenta muitos desafios, principalmente a quantidade de dados para treinar a rede e o tempo necessário para que o treinamento ocorra.
2. Texto na apresentação
3.
Por exemplo, suponha que um modelo seja treinado para classificação de imagem no conjunto de dados ImageNet. Nesse caso, podemos pegar esse modelo e “retreiná-lo” para reconhecer classes que nunca foram treinadas para reconhecer em primeiro lugar! 
Ex:
Imagine, você sabe andar de bicicleta e quer andar de moto. Sua experiência de andar de bicicleta – manter o equilíbrio, manter a direção, virar e frear – o ajudará a aprender a andar de moto mais rápido.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78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61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39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151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56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76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6_AD3DF7B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7_10DF58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8_595409B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A_C9FCC9D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hyperlink" Target="https://github.com/danielmoraesdelima/Processamento-e-Analise-de-Imagens-Digitais/blob/main/Process.-Analise-Img-Digitais-Trabalho09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B_4EFB310F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hyperlink" Target="https://github.com/danielmoraesdelima/dissertacaounifor/blob/main/Dissertacao_LearningTransfer.ipyn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261730" y="1008529"/>
            <a:ext cx="7400261" cy="3186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Transfer Learning and </a:t>
            </a:r>
            <a:r>
              <a:rPr lang="en-US"/>
              <a:t>Image Classification 	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5BD345-EDD8-468E-AD78-7A8C1F6E9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234" y="134751"/>
            <a:ext cx="799951" cy="65358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67C1F5-71C4-459C-9821-861FAC7C1233}"/>
              </a:ext>
            </a:extLst>
          </p:cNvPr>
          <p:cNvSpPr txBox="1"/>
          <p:nvPr/>
        </p:nvSpPr>
        <p:spPr>
          <a:xfrm>
            <a:off x="-1" y="4565275"/>
            <a:ext cx="58629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Daniel Moraes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196283" y="42204"/>
            <a:ext cx="5032637" cy="7187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Sobre o que falaremos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86149" y="914801"/>
            <a:ext cx="7407731" cy="115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Transfer Learning</a:t>
            </a: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Basicamente é treinar um modelo em grandes quantidades de dados por um longo tempo para a Tarefa A e depois usar esse modelo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pré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-treinado para a Tarefa B.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Treinar para aprender tênis e depois usar este modelo para aprender a jogar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ping-pong</a:t>
            </a: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148A1C-A295-4F2A-93A5-BB14DECD1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2" y="107395"/>
            <a:ext cx="799951" cy="6535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D7D9B23-A64F-4BEB-BBB0-298DAA2F8EDD}"/>
              </a:ext>
            </a:extLst>
          </p:cNvPr>
          <p:cNvSpPr txBox="1"/>
          <p:nvPr/>
        </p:nvSpPr>
        <p:spPr>
          <a:xfrm>
            <a:off x="7542028" y="4547298"/>
            <a:ext cx="14919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Daniel Moraes</a:t>
            </a:r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0446DA-B976-4510-93BD-CA6544FB0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543" y="2998227"/>
            <a:ext cx="4456923" cy="1090524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196283" y="42204"/>
            <a:ext cx="5032637" cy="7187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Sobre o que falaremos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914801"/>
            <a:ext cx="6755878" cy="309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 que usar </a:t>
            </a:r>
            <a:r>
              <a:rPr lang="pt-BR" b="1" dirty="0" err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Transfer</a:t>
            </a:r>
            <a:r>
              <a:rPr lang="pt-BR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Learning	</a:t>
            </a:r>
            <a:endParaRPr lang="pt-BR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Porque treinar um modelo requer um grande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 poder computacional, com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Transfer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Learning conseguimos treinar com pequenos dados, mais rápido e com melhores resultados.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Quando usar </a:t>
            </a:r>
            <a:r>
              <a:rPr lang="pt-BR" b="1" dirty="0" err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Transfer</a:t>
            </a:r>
            <a:r>
              <a:rPr lang="pt-BR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Learning</a:t>
            </a:r>
            <a:endParaRPr lang="pt-BR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Pode ser usado para imagens, textos e áudios.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148A1C-A295-4F2A-93A5-BB14DECD1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2" y="107395"/>
            <a:ext cx="799951" cy="6535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D7D9B23-A64F-4BEB-BBB0-298DAA2F8EDD}"/>
              </a:ext>
            </a:extLst>
          </p:cNvPr>
          <p:cNvSpPr txBox="1"/>
          <p:nvPr/>
        </p:nvSpPr>
        <p:spPr>
          <a:xfrm>
            <a:off x="7542028" y="4547298"/>
            <a:ext cx="14919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Daniel Moraes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651947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196283" y="42204"/>
            <a:ext cx="5032637" cy="7187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Sobre o que falaremos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86149" y="914801"/>
            <a:ext cx="8000664" cy="3228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</a:t>
            </a:r>
            <a:r>
              <a:rPr lang="en-US" b="1" dirty="0" err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estrategias</a:t>
            </a: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 Transfer Learning</a:t>
            </a: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spcBef>
                <a:spcPts val="600"/>
              </a:spcBef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Primeiro precisamos escolher um modelo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pré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-treinado.</a:t>
            </a:r>
          </a:p>
          <a:p>
            <a:pPr algn="just">
              <a:spcBef>
                <a:spcPts val="600"/>
              </a:spcBef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Depois usamos este modelo como um extrator de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features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para treinar um classificador.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Podemos também usar pesos manualmente em cima do modelo e retreinar o modelo em cima disto.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148A1C-A295-4F2A-93A5-BB14DECD1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2" y="107395"/>
            <a:ext cx="799951" cy="6535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D7D9B23-A64F-4BEB-BBB0-298DAA2F8EDD}"/>
              </a:ext>
            </a:extLst>
          </p:cNvPr>
          <p:cNvSpPr txBox="1"/>
          <p:nvPr/>
        </p:nvSpPr>
        <p:spPr>
          <a:xfrm>
            <a:off x="7542028" y="4547298"/>
            <a:ext cx="14919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Daniel Moraes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18CBBD-A0F2-4C0C-BFE4-34384F0BD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689" y="3300430"/>
            <a:ext cx="4083844" cy="146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27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196283" y="42204"/>
            <a:ext cx="5032637" cy="7187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Sobre o que falaremos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86149" y="914801"/>
            <a:ext cx="2857164" cy="3228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Modelos </a:t>
            </a:r>
            <a:r>
              <a:rPr lang="pt-BR" b="1" dirty="0" err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pré</a:t>
            </a:r>
            <a:r>
              <a:rPr lang="pt-BR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-treinados do </a:t>
            </a:r>
            <a:r>
              <a:rPr lang="pt-BR" b="1" dirty="0" err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Keras</a:t>
            </a: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spcBef>
                <a:spcPts val="600"/>
              </a:spcBef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Densenet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Inception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MobileNet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NASNet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ResNET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6. VGG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148A1C-A295-4F2A-93A5-BB14DECD1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2" y="107395"/>
            <a:ext cx="799951" cy="6535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D7D9B23-A64F-4BEB-BBB0-298DAA2F8EDD}"/>
              </a:ext>
            </a:extLst>
          </p:cNvPr>
          <p:cNvSpPr txBox="1"/>
          <p:nvPr/>
        </p:nvSpPr>
        <p:spPr>
          <a:xfrm>
            <a:off x="7542028" y="4547298"/>
            <a:ext cx="14919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Daniel Moraes</a:t>
            </a:r>
            <a:endParaRPr lang="pt-BR" dirty="0"/>
          </a:p>
          <a:p>
            <a:endParaRPr lang="pt-BR" dirty="0"/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9BC18D26-D0B1-4A72-95FA-CCFEF6F4FD88}"/>
              </a:ext>
            </a:extLst>
          </p:cNvPr>
          <p:cNvSpPr txBox="1"/>
          <p:nvPr/>
        </p:nvSpPr>
        <p:spPr>
          <a:xfrm>
            <a:off x="4072107" y="2135980"/>
            <a:ext cx="2857164" cy="2428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Aplicabilidade em Imagens</a:t>
            </a: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spcBef>
                <a:spcPts val="600"/>
              </a:spcBef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Classificação de Imagens.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Detecção de Objetos.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Segmentação de Imagens.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Transferência de Estilos.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GANs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 afins.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49867972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196283" y="42204"/>
            <a:ext cx="5032637" cy="7187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Exemplos práticos implantados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86149" y="914801"/>
            <a:ext cx="8000664" cy="3228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Classificação de caracteres em Japonês, Chines e Coreano</a:t>
            </a: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spcBef>
                <a:spcPts val="600"/>
              </a:spcBef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Realizar 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leitura de um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pickle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 vários ideogramas em Japonês, Chinês e Coreano criando um modelo para a partir do que já fora treinado para realizar novas classificações.</a:t>
            </a:r>
          </a:p>
          <a:p>
            <a:pPr algn="just">
              <a:spcBef>
                <a:spcPts val="600"/>
              </a:spcBef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Github: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://github.com/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danielmoraesdelima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/Processamento-e-Analise-de-Imagens-Digitais/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blob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/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main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/Process.-Analise-Img-Digitais-Trabalho09.ipynb</a:t>
            </a: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148A1C-A295-4F2A-93A5-BB14DECD1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2" y="107395"/>
            <a:ext cx="799951" cy="6535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D7D9B23-A64F-4BEB-BBB0-298DAA2F8EDD}"/>
              </a:ext>
            </a:extLst>
          </p:cNvPr>
          <p:cNvSpPr txBox="1"/>
          <p:nvPr/>
        </p:nvSpPr>
        <p:spPr>
          <a:xfrm>
            <a:off x="7542028" y="4547298"/>
            <a:ext cx="14919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Daniel Moraes</a:t>
            </a:r>
            <a:endParaRPr lang="pt-BR" dirty="0"/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571F547-0077-4461-BC21-215481326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4878" y="3014661"/>
            <a:ext cx="2426704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871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196283" y="42204"/>
            <a:ext cx="5032637" cy="7187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Exemplos práticos implantados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86149" y="914801"/>
            <a:ext cx="8000664" cy="412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Transfer</a:t>
            </a:r>
            <a:r>
              <a:rPr lang="pt-BR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Learning com </a:t>
            </a:r>
            <a:r>
              <a:rPr lang="pt-BR" b="1" dirty="0" err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Tensorflow</a:t>
            </a:r>
            <a:r>
              <a:rPr lang="pt-BR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Hub criado para esta apresentação.</a:t>
            </a: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spcBef>
                <a:spcPts val="600"/>
              </a:spcBef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TensorflowHUB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que é um repositório de modelos treinados de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learning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utilizei um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flores de Oxford e usei o HUB para extrair 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features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 modelo treinado e usar para criar um novo modelo, treiná-lo e realizar a classificação das imagens.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Github: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://github.com/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danielmoraesdelima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/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dissertacaounifor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/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blob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/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main</a:t>
            </a: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/</a:t>
            </a:r>
            <a:r>
              <a:rPr lang="pt-BR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Dissertacao_LearningTransfer.ipynb</a:t>
            </a: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flores com título verde foram corretamente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preditas e as vermelhas um erro do modelo.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148A1C-A295-4F2A-93A5-BB14DECD1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2" y="107395"/>
            <a:ext cx="799951" cy="6535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D7D9B23-A64F-4BEB-BBB0-298DAA2F8EDD}"/>
              </a:ext>
            </a:extLst>
          </p:cNvPr>
          <p:cNvSpPr txBox="1"/>
          <p:nvPr/>
        </p:nvSpPr>
        <p:spPr>
          <a:xfrm>
            <a:off x="7542028" y="4547298"/>
            <a:ext cx="14919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Daniel Moraes</a:t>
            </a:r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33549B-5F68-4641-B9F2-2226A6E9AB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983" y="2650330"/>
            <a:ext cx="2394915" cy="237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849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261730" y="1008529"/>
            <a:ext cx="7400261" cy="3186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Transfer Learning and Image Classification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5BD345-EDD8-468E-AD78-7A8C1F6E9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234" y="134751"/>
            <a:ext cx="799951" cy="65358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67C1F5-71C4-459C-9821-861FAC7C1233}"/>
              </a:ext>
            </a:extLst>
          </p:cNvPr>
          <p:cNvSpPr txBox="1"/>
          <p:nvPr/>
        </p:nvSpPr>
        <p:spPr>
          <a:xfrm>
            <a:off x="-1" y="4565275"/>
            <a:ext cx="58629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Daniel Moraes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053143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414</Words>
  <Application>Microsoft Office PowerPoint</Application>
  <PresentationFormat>Apresentação na tela (16:9)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Calibri</vt:lpstr>
      <vt:lpstr>Roboto Slab</vt:lpstr>
      <vt:lpstr>Source Sans Pro</vt:lpstr>
      <vt:lpstr>Arial</vt:lpstr>
      <vt:lpstr>Cordelia template</vt:lpstr>
      <vt:lpstr>Transfer Learning and Image Classification  </vt:lpstr>
      <vt:lpstr>Sobre o que falaremos</vt:lpstr>
      <vt:lpstr>Sobre o que falaremos</vt:lpstr>
      <vt:lpstr>Sobre o que falaremos</vt:lpstr>
      <vt:lpstr>Sobre o que falaremos</vt:lpstr>
      <vt:lpstr>Exemplos práticos implantados</vt:lpstr>
      <vt:lpstr>Exemplos práticos implantados</vt:lpstr>
      <vt:lpstr>Transfer Learning and Image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Sistemas Inteligentes</dc:title>
  <cp:lastModifiedBy>Daniel Moraes</cp:lastModifiedBy>
  <cp:revision>5</cp:revision>
  <dcterms:modified xsi:type="dcterms:W3CDTF">2022-03-03T01:04:41Z</dcterms:modified>
</cp:coreProperties>
</file>