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96" r:id="rId4"/>
    <p:sldId id="297" r:id="rId5"/>
    <p:sldId id="299" r:id="rId6"/>
    <p:sldId id="29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A1CA3-1642-4699-B9A9-7D10DAD73AE3}" v="4" dt="2021-03-12T01:56:17.350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oraes" userId="144a75537213c347" providerId="LiveId" clId="{05DA1CA3-1642-4699-B9A9-7D10DAD73AE3}"/>
    <pc:docChg chg="undo custSel addSld delSld modSld sldOrd">
      <pc:chgData name="Daniel Moraes" userId="144a75537213c347" providerId="LiveId" clId="{05DA1CA3-1642-4699-B9A9-7D10DAD73AE3}" dt="2021-03-13T16:41:50.793" v="1707" actId="20577"/>
      <pc:docMkLst>
        <pc:docMk/>
      </pc:docMkLst>
      <pc:sldChg chg="addSp modSp mod">
        <pc:chgData name="Daniel Moraes" userId="144a75537213c347" providerId="LiveId" clId="{05DA1CA3-1642-4699-B9A9-7D10DAD73AE3}" dt="2021-03-12T00:56:59.716" v="710" actId="20577"/>
        <pc:sldMkLst>
          <pc:docMk/>
          <pc:sldMk cId="0" sldId="256"/>
        </pc:sldMkLst>
        <pc:spChg chg="add mod">
          <ac:chgData name="Daniel Moraes" userId="144a75537213c347" providerId="LiveId" clId="{05DA1CA3-1642-4699-B9A9-7D10DAD73AE3}" dt="2021-03-12T00:56:59.716" v="710" actId="20577"/>
          <ac:spMkLst>
            <pc:docMk/>
            <pc:sldMk cId="0" sldId="256"/>
            <ac:spMk id="6" creationId="{C867C1F5-71C4-459C-9821-861FAC7C1233}"/>
          </ac:spMkLst>
        </pc:spChg>
        <pc:spChg chg="mod">
          <ac:chgData name="Daniel Moraes" userId="144a75537213c347" providerId="LiveId" clId="{05DA1CA3-1642-4699-B9A9-7D10DAD73AE3}" dt="2021-03-12T00:28:15.148" v="128" actId="14100"/>
          <ac:spMkLst>
            <pc:docMk/>
            <pc:sldMk cId="0" sldId="256"/>
            <ac:spMk id="70" creationId="{00000000-0000-0000-0000-000000000000}"/>
          </ac:spMkLst>
        </pc:spChg>
        <pc:picChg chg="add mod">
          <ac:chgData name="Daniel Moraes" userId="144a75537213c347" providerId="LiveId" clId="{05DA1CA3-1642-4699-B9A9-7D10DAD73AE3}" dt="2021-03-12T00:24:17.278" v="2" actId="1076"/>
          <ac:picMkLst>
            <pc:docMk/>
            <pc:sldMk cId="0" sldId="256"/>
            <ac:picMk id="3" creationId="{E25BD345-EDD8-468E-AD78-7A8C1F6E9AC9}"/>
          </ac:picMkLst>
        </pc:picChg>
      </pc:sldChg>
      <pc:sldChg chg="addSp delSp modSp mod modNotes">
        <pc:chgData name="Daniel Moraes" userId="144a75537213c347" providerId="LiveId" clId="{05DA1CA3-1642-4699-B9A9-7D10DAD73AE3}" dt="2021-03-12T01:45:42.131" v="1261" actId="478"/>
        <pc:sldMkLst>
          <pc:docMk/>
          <pc:sldMk cId="0" sldId="257"/>
        </pc:sldMkLst>
        <pc:spChg chg="add mod">
          <ac:chgData name="Daniel Moraes" userId="144a75537213c347" providerId="LiveId" clId="{05DA1CA3-1642-4699-B9A9-7D10DAD73AE3}" dt="2021-03-12T00:57:42.847" v="760" actId="14100"/>
          <ac:spMkLst>
            <pc:docMk/>
            <pc:sldMk cId="0" sldId="257"/>
            <ac:spMk id="8" creationId="{0D7D9B23-A64F-4BEB-BBB0-298DAA2F8EDD}"/>
          </ac:spMkLst>
        </pc:spChg>
        <pc:spChg chg="mod">
          <ac:chgData name="Daniel Moraes" userId="144a75537213c347" providerId="LiveId" clId="{05DA1CA3-1642-4699-B9A9-7D10DAD73AE3}" dt="2021-03-12T00:57:33.335" v="757" actId="20577"/>
          <ac:spMkLst>
            <pc:docMk/>
            <pc:sldMk cId="0" sldId="257"/>
            <ac:spMk id="75" creationId="{00000000-0000-0000-0000-000000000000}"/>
          </ac:spMkLst>
        </pc:spChg>
        <pc:spChg chg="add del mod">
          <ac:chgData name="Daniel Moraes" userId="144a75537213c347" providerId="LiveId" clId="{05DA1CA3-1642-4699-B9A9-7D10DAD73AE3}" dt="2021-03-12T01:45:42.131" v="1261" actId="478"/>
          <ac:spMkLst>
            <pc:docMk/>
            <pc:sldMk cId="0" sldId="257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3-12T01:10:04.888" v="1256" actId="20577"/>
          <ac:spMkLst>
            <pc:docMk/>
            <pc:sldMk cId="0" sldId="257"/>
            <ac:spMk id="77" creationId="{00000000-0000-0000-0000-000000000000}"/>
          </ac:spMkLst>
        </pc:spChg>
        <pc:spChg chg="del mod">
          <ac:chgData name="Daniel Moraes" userId="144a75537213c347" providerId="LiveId" clId="{05DA1CA3-1642-4699-B9A9-7D10DAD73AE3}" dt="2021-03-12T01:10:22.174" v="1258" actId="478"/>
          <ac:spMkLst>
            <pc:docMk/>
            <pc:sldMk cId="0" sldId="257"/>
            <ac:spMk id="78" creationId="{00000000-0000-0000-0000-000000000000}"/>
          </ac:spMkLst>
        </pc:spChg>
        <pc:picChg chg="add mod">
          <ac:chgData name="Daniel Moraes" userId="144a75537213c347" providerId="LiveId" clId="{05DA1CA3-1642-4699-B9A9-7D10DAD73AE3}" dt="2021-03-12T00:29:06.252" v="131" actId="1076"/>
          <ac:picMkLst>
            <pc:docMk/>
            <pc:sldMk cId="0" sldId="257"/>
            <ac:picMk id="7" creationId="{CE148A1C-A295-4F2A-93A5-BB14DECD1E50}"/>
          </ac:picMkLst>
        </pc:picChg>
      </pc:sldChg>
      <pc:sldChg chg="addSp delSp del mod">
        <pc:chgData name="Daniel Moraes" userId="144a75537213c347" providerId="LiveId" clId="{05DA1CA3-1642-4699-B9A9-7D10DAD73AE3}" dt="2021-03-12T02:51:14.364" v="1490" actId="47"/>
        <pc:sldMkLst>
          <pc:docMk/>
          <pc:sldMk cId="0" sldId="258"/>
        </pc:sldMkLst>
        <pc:picChg chg="add del">
          <ac:chgData name="Daniel Moraes" userId="144a75537213c347" providerId="LiveId" clId="{05DA1CA3-1642-4699-B9A9-7D10DAD73AE3}" dt="2021-03-12T01:46:36.688" v="1266" actId="22"/>
          <ac:picMkLst>
            <pc:docMk/>
            <pc:sldMk cId="0" sldId="258"/>
            <ac:picMk id="3" creationId="{2FED4EA5-9E95-444C-8D26-3F0A83957471}"/>
          </ac:picMkLst>
        </pc:picChg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5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6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7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4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5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6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7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8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89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0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1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2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3"/>
        </pc:sldMkLst>
      </pc:sldChg>
      <pc:sldChg chg="del">
        <pc:chgData name="Daniel Moraes" userId="144a75537213c347" providerId="LiveId" clId="{05DA1CA3-1642-4699-B9A9-7D10DAD73AE3}" dt="2021-03-12T02:51:14.364" v="1490" actId="47"/>
        <pc:sldMkLst>
          <pc:docMk/>
          <pc:sldMk cId="0" sldId="294"/>
        </pc:sldMkLst>
      </pc:sldChg>
      <pc:sldChg chg="del">
        <pc:chgData name="Daniel Moraes" userId="144a75537213c347" providerId="LiveId" clId="{05DA1CA3-1642-4699-B9A9-7D10DAD73AE3}" dt="2021-03-12T02:51:25.452" v="1492" actId="47"/>
        <pc:sldMkLst>
          <pc:docMk/>
          <pc:sldMk cId="0" sldId="295"/>
        </pc:sldMkLst>
      </pc:sldChg>
      <pc:sldChg chg="addSp delSp modSp add mod">
        <pc:chgData name="Daniel Moraes" userId="144a75537213c347" providerId="LiveId" clId="{05DA1CA3-1642-4699-B9A9-7D10DAD73AE3}" dt="2021-03-12T01:56:49.499" v="1370" actId="14100"/>
        <pc:sldMkLst>
          <pc:docMk/>
          <pc:sldMk cId="248630227" sldId="296"/>
        </pc:sldMkLst>
        <pc:spChg chg="add mod">
          <ac:chgData name="Daniel Moraes" userId="144a75537213c347" providerId="LiveId" clId="{05DA1CA3-1642-4699-B9A9-7D10DAD73AE3}" dt="2021-03-12T01:47:39.315" v="1291" actId="20577"/>
          <ac:spMkLst>
            <pc:docMk/>
            <pc:sldMk cId="248630227" sldId="296"/>
            <ac:spMk id="9" creationId="{E006151B-6C44-4425-BD64-40CF4D2A5296}"/>
          </ac:spMkLst>
        </pc:spChg>
        <pc:spChg chg="add mod">
          <ac:chgData name="Daniel Moraes" userId="144a75537213c347" providerId="LiveId" clId="{05DA1CA3-1642-4699-B9A9-7D10DAD73AE3}" dt="2021-03-12T01:48:22.180" v="1321" actId="20577"/>
          <ac:spMkLst>
            <pc:docMk/>
            <pc:sldMk cId="248630227" sldId="296"/>
            <ac:spMk id="10" creationId="{EEE5109B-DC53-4C9D-B89B-8E7ACF307D9C}"/>
          </ac:spMkLst>
        </pc:spChg>
        <pc:spChg chg="add del mod">
          <ac:chgData name="Daniel Moraes" userId="144a75537213c347" providerId="LiveId" clId="{05DA1CA3-1642-4699-B9A9-7D10DAD73AE3}" dt="2021-03-12T01:55:39.527" v="1348" actId="478"/>
          <ac:spMkLst>
            <pc:docMk/>
            <pc:sldMk cId="248630227" sldId="296"/>
            <ac:spMk id="11" creationId="{D71D39B5-EB92-4757-AF39-B34075814347}"/>
          </ac:spMkLst>
        </pc:spChg>
        <pc:spChg chg="del">
          <ac:chgData name="Daniel Moraes" userId="144a75537213c347" providerId="LiveId" clId="{05DA1CA3-1642-4699-B9A9-7D10DAD73AE3}" dt="2021-03-12T01:45:45.341" v="1262" actId="478"/>
          <ac:spMkLst>
            <pc:docMk/>
            <pc:sldMk cId="248630227" sldId="296"/>
            <ac:spMk id="76" creationId="{00000000-0000-0000-0000-000000000000}"/>
          </ac:spMkLst>
        </pc:spChg>
        <pc:spChg chg="del">
          <ac:chgData name="Daniel Moraes" userId="144a75537213c347" providerId="LiveId" clId="{05DA1CA3-1642-4699-B9A9-7D10DAD73AE3}" dt="2021-03-12T01:45:48.041" v="1263" actId="478"/>
          <ac:spMkLst>
            <pc:docMk/>
            <pc:sldMk cId="248630227" sldId="296"/>
            <ac:spMk id="77" creationId="{00000000-0000-0000-0000-000000000000}"/>
          </ac:spMkLst>
        </pc:spChg>
        <pc:spChg chg="del">
          <ac:chgData name="Daniel Moraes" userId="144a75537213c347" providerId="LiveId" clId="{05DA1CA3-1642-4699-B9A9-7D10DAD73AE3}" dt="2021-03-12T01:10:28.321" v="1259" actId="478"/>
          <ac:spMkLst>
            <pc:docMk/>
            <pc:sldMk cId="248630227" sldId="296"/>
            <ac:spMk id="78" creationId="{00000000-0000-0000-0000-000000000000}"/>
          </ac:spMkLst>
        </pc:spChg>
        <pc:picChg chg="add del mod">
          <ac:chgData name="Daniel Moraes" userId="144a75537213c347" providerId="LiveId" clId="{05DA1CA3-1642-4699-B9A9-7D10DAD73AE3}" dt="2021-03-12T01:50:25.694" v="1329" actId="478"/>
          <ac:picMkLst>
            <pc:docMk/>
            <pc:sldMk cId="248630227" sldId="296"/>
            <ac:picMk id="3" creationId="{47F1E7B6-DE41-4D41-9779-0A3C60178F2F}"/>
          </ac:picMkLst>
        </pc:picChg>
        <pc:picChg chg="add del mod">
          <ac:chgData name="Daniel Moraes" userId="144a75537213c347" providerId="LiveId" clId="{05DA1CA3-1642-4699-B9A9-7D10DAD73AE3}" dt="2021-03-12T01:47:20.082" v="1273" actId="22"/>
          <ac:picMkLst>
            <pc:docMk/>
            <pc:sldMk cId="248630227" sldId="296"/>
            <ac:picMk id="5" creationId="{1BE31F73-6605-4185-8FC1-58A1F6787474}"/>
          </ac:picMkLst>
        </pc:picChg>
        <pc:picChg chg="add del mod">
          <ac:chgData name="Daniel Moraes" userId="144a75537213c347" providerId="LiveId" clId="{05DA1CA3-1642-4699-B9A9-7D10DAD73AE3}" dt="2021-03-12T01:52:54.209" v="1331" actId="478"/>
          <ac:picMkLst>
            <pc:docMk/>
            <pc:sldMk cId="248630227" sldId="296"/>
            <ac:picMk id="12" creationId="{9BD0ED2C-7E2A-4ABC-BE9C-E7646716ED86}"/>
          </ac:picMkLst>
        </pc:picChg>
        <pc:picChg chg="add mod">
          <ac:chgData name="Daniel Moraes" userId="144a75537213c347" providerId="LiveId" clId="{05DA1CA3-1642-4699-B9A9-7D10DAD73AE3}" dt="2021-03-12T01:53:42.228" v="1339" actId="1076"/>
          <ac:picMkLst>
            <pc:docMk/>
            <pc:sldMk cId="248630227" sldId="296"/>
            <ac:picMk id="14" creationId="{5F90495D-0A85-40F0-9520-09A9BA867831}"/>
          </ac:picMkLst>
        </pc:picChg>
        <pc:picChg chg="add del mod">
          <ac:chgData name="Daniel Moraes" userId="144a75537213c347" providerId="LiveId" clId="{05DA1CA3-1642-4699-B9A9-7D10DAD73AE3}" dt="2021-03-12T01:50:01.580" v="1328" actId="478"/>
          <ac:picMkLst>
            <pc:docMk/>
            <pc:sldMk cId="248630227" sldId="296"/>
            <ac:picMk id="16" creationId="{B37C5AE9-F25E-4E76-9B9C-283C1314B4FA}"/>
          </ac:picMkLst>
        </pc:picChg>
        <pc:picChg chg="add mod">
          <ac:chgData name="Daniel Moraes" userId="144a75537213c347" providerId="LiveId" clId="{05DA1CA3-1642-4699-B9A9-7D10DAD73AE3}" dt="2021-03-12T01:56:49.499" v="1370" actId="14100"/>
          <ac:picMkLst>
            <pc:docMk/>
            <pc:sldMk cId="248630227" sldId="296"/>
            <ac:picMk id="18" creationId="{DF738513-FA0F-4E1A-A72A-3678C4136A89}"/>
          </ac:picMkLst>
        </pc:picChg>
        <pc:picChg chg="add mod">
          <ac:chgData name="Daniel Moraes" userId="144a75537213c347" providerId="LiveId" clId="{05DA1CA3-1642-4699-B9A9-7D10DAD73AE3}" dt="2021-03-12T01:56:35.170" v="1365" actId="1076"/>
          <ac:picMkLst>
            <pc:docMk/>
            <pc:sldMk cId="248630227" sldId="296"/>
            <ac:picMk id="20" creationId="{8541572C-E03A-4A43-9C0E-9B739BA0F0D2}"/>
          </ac:picMkLst>
        </pc:picChg>
        <pc:picChg chg="add mod">
          <ac:chgData name="Daniel Moraes" userId="144a75537213c347" providerId="LiveId" clId="{05DA1CA3-1642-4699-B9A9-7D10DAD73AE3}" dt="2021-03-12T01:56:39.301" v="1367" actId="14100"/>
          <ac:picMkLst>
            <pc:docMk/>
            <pc:sldMk cId="248630227" sldId="296"/>
            <ac:picMk id="22" creationId="{98F7B798-2162-41D7-8AF9-F2EF249CAA87}"/>
          </ac:picMkLst>
        </pc:picChg>
        <pc:picChg chg="add mod">
          <ac:chgData name="Daniel Moraes" userId="144a75537213c347" providerId="LiveId" clId="{05DA1CA3-1642-4699-B9A9-7D10DAD73AE3}" dt="2021-03-12T01:56:45.521" v="1368" actId="1076"/>
          <ac:picMkLst>
            <pc:docMk/>
            <pc:sldMk cId="248630227" sldId="296"/>
            <ac:picMk id="28" creationId="{1DE2CBF5-832E-47C0-B32B-AAF6077FF7EB}"/>
          </ac:picMkLst>
        </pc:picChg>
      </pc:sldChg>
      <pc:sldChg chg="modSp add mod ord">
        <pc:chgData name="Daniel Moraes" userId="144a75537213c347" providerId="LiveId" clId="{05DA1CA3-1642-4699-B9A9-7D10DAD73AE3}" dt="2021-03-13T16:41:50.793" v="1707" actId="20577"/>
        <pc:sldMkLst>
          <pc:docMk/>
          <pc:sldMk cId="3638662058" sldId="297"/>
        </pc:sldMkLst>
        <pc:spChg chg="mod">
          <ac:chgData name="Daniel Moraes" userId="144a75537213c347" providerId="LiveId" clId="{05DA1CA3-1642-4699-B9A9-7D10DAD73AE3}" dt="2021-03-13T16:41:50.793" v="1707" actId="20577"/>
          <ac:spMkLst>
            <pc:docMk/>
            <pc:sldMk cId="3638662058" sldId="297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3-13T16:40:09.304" v="1649" actId="20577"/>
          <ac:spMkLst>
            <pc:docMk/>
            <pc:sldMk cId="3638662058" sldId="297"/>
            <ac:spMk id="77" creationId="{00000000-0000-0000-0000-000000000000}"/>
          </ac:spMkLst>
        </pc:spChg>
      </pc:sldChg>
      <pc:sldChg chg="add">
        <pc:chgData name="Daniel Moraes" userId="144a75537213c347" providerId="LiveId" clId="{05DA1CA3-1642-4699-B9A9-7D10DAD73AE3}" dt="2021-03-12T02:51:23.446" v="1491" actId="22"/>
        <pc:sldMkLst>
          <pc:docMk/>
          <pc:sldMk cId="3331624640" sldId="298"/>
        </pc:sldMkLst>
      </pc:sldChg>
      <pc:sldChg chg="modSp add mod">
        <pc:chgData name="Daniel Moraes" userId="144a75537213c347" providerId="LiveId" clId="{05DA1CA3-1642-4699-B9A9-7D10DAD73AE3}" dt="2021-03-13T16:40:51.611" v="1651"/>
        <pc:sldMkLst>
          <pc:docMk/>
          <pc:sldMk cId="3172718781" sldId="299"/>
        </pc:sldMkLst>
        <pc:spChg chg="mod">
          <ac:chgData name="Daniel Moraes" userId="144a75537213c347" providerId="LiveId" clId="{05DA1CA3-1642-4699-B9A9-7D10DAD73AE3}" dt="2021-03-13T16:40:51.611" v="1651"/>
          <ac:spMkLst>
            <pc:docMk/>
            <pc:sldMk cId="3172718781" sldId="299"/>
            <ac:spMk id="76" creationId="{00000000-0000-0000-0000-000000000000}"/>
          </ac:spMkLst>
        </pc:spChg>
        <pc:spChg chg="mod">
          <ac:chgData name="Daniel Moraes" userId="144a75537213c347" providerId="LiveId" clId="{05DA1CA3-1642-4699-B9A9-7D10DAD73AE3}" dt="2021-03-12T02:54:25.601" v="1549" actId="20577"/>
          <ac:spMkLst>
            <pc:docMk/>
            <pc:sldMk cId="3172718781" sldId="299"/>
            <ac:spMk id="77" creationId="{00000000-0000-0000-0000-000000000000}"/>
          </ac:spMkLst>
        </pc:spChg>
      </pc:sldChg>
      <pc:sldMasterChg chg="delSldLayout">
        <pc:chgData name="Daniel Moraes" userId="144a75537213c347" providerId="LiveId" clId="{05DA1CA3-1642-4699-B9A9-7D10DAD73AE3}" dt="2021-03-12T02:51:25.452" v="1492" actId="47"/>
        <pc:sldMasterMkLst>
          <pc:docMk/>
          <pc:sldMasterMk cId="0" sldId="2147483658"/>
        </pc:sldMasterMkLst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Daniel Moraes" userId="144a75537213c347" providerId="LiveId" clId="{05DA1CA3-1642-4699-B9A9-7D10DAD73AE3}" dt="2021-03-12T02:51:25.452" v="1492" actId="47"/>
          <pc:sldLayoutMkLst>
            <pc:docMk/>
            <pc:sldMasterMk cId="0" sldId="2147483658"/>
            <pc:sldLayoutMk cId="0" sldId="2147483656"/>
          </pc:sldLayoutMkLst>
        </pc:sldLayoutChg>
        <pc:sldLayoutChg chg="del">
          <pc:chgData name="Daniel Moraes" userId="144a75537213c347" providerId="LiveId" clId="{05DA1CA3-1642-4699-B9A9-7D10DAD73AE3}" dt="2021-03-12T02:51:14.364" v="1490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008529"/>
            <a:ext cx="6280644" cy="3186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 de Sistemas Inteligentes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5BD345-EDD8-468E-AD78-7A8C1F6E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34" y="134751"/>
            <a:ext cx="799951" cy="6535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67C1F5-71C4-459C-9821-861FAC7C1233}"/>
              </a:ext>
            </a:extLst>
          </p:cNvPr>
          <p:cNvSpPr txBox="1"/>
          <p:nvPr/>
        </p:nvSpPr>
        <p:spPr>
          <a:xfrm>
            <a:off x="-1" y="4565275"/>
            <a:ext cx="58629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PG-0083-23-M235 – Daniel Moraes 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 de Sistemas Inteligentes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Problemas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Prever a quantidade de serviços que serão realizados durante o ano.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Prever a quantidade de insumos e recursos necessários para estes serviços (Por demanda).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Prever a precificação a ser realizada para tais serviços (Por demanda).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Propostas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Desenvolver uma solução que permita primeiramente prever a quantidade de serviços a serem realizados. O resultado servirá de base para quantificar os insumos e recursos necessários para a execução, além de prever a formação dos preços para aquele ano corrente.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5995164" y="4547298"/>
            <a:ext cx="30388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PG-0083-23-M235 – Daniel Moraes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 de Sistemas Inteligentes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5995164" y="4547298"/>
            <a:ext cx="30388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PG-0083-23-M235 – Daniel Moraes</a:t>
            </a:r>
            <a:endParaRPr lang="pt-BR" dirty="0"/>
          </a:p>
        </p:txBody>
      </p:sp>
      <p:sp>
        <p:nvSpPr>
          <p:cNvPr id="9" name="Google Shape;85;p14">
            <a:extLst>
              <a:ext uri="{FF2B5EF4-FFF2-40B4-BE49-F238E27FC236}">
                <a16:creationId xmlns:a16="http://schemas.microsoft.com/office/drawing/2014/main" id="{E006151B-6C44-4425-BD64-40CF4D2A5296}"/>
              </a:ext>
            </a:extLst>
          </p:cNvPr>
          <p:cNvSpPr txBox="1">
            <a:spLocks/>
          </p:cNvSpPr>
          <p:nvPr/>
        </p:nvSpPr>
        <p:spPr>
          <a:xfrm>
            <a:off x="1637500" y="592744"/>
            <a:ext cx="564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6000" b="1" dirty="0"/>
              <a:t>Justificativas</a:t>
            </a:r>
          </a:p>
        </p:txBody>
      </p:sp>
      <p:sp>
        <p:nvSpPr>
          <p:cNvPr id="10" name="Google Shape;86;p14">
            <a:extLst>
              <a:ext uri="{FF2B5EF4-FFF2-40B4-BE49-F238E27FC236}">
                <a16:creationId xmlns:a16="http://schemas.microsoft.com/office/drawing/2014/main" id="{EEE5109B-DC53-4C9D-B89B-8E7ACF307D9C}"/>
              </a:ext>
            </a:extLst>
          </p:cNvPr>
          <p:cNvSpPr txBox="1">
            <a:spLocks/>
          </p:cNvSpPr>
          <p:nvPr/>
        </p:nvSpPr>
        <p:spPr>
          <a:xfrm>
            <a:off x="1637500" y="1563713"/>
            <a:ext cx="5642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pt-BR" sz="3600" b="1" dirty="0"/>
              <a:t>Qual vantagem isso traz?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F90495D-0A85-40F0-9520-09A9BA867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4" y="2877286"/>
            <a:ext cx="1233713" cy="105839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F738513-FA0F-4E1A-A72A-3678C4136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871" y="2332306"/>
            <a:ext cx="2690411" cy="166626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541572C-E03A-4A43-9C0E-9B739BA0F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843" y="3935682"/>
            <a:ext cx="352283" cy="95681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8F7B798-2162-41D7-8AF9-F2EF249CA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2914" y="2348152"/>
            <a:ext cx="2605774" cy="161479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DE2CBF5-832E-47C0-B32B-AAF6077FF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138" y="3935682"/>
            <a:ext cx="352283" cy="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 de Sistemas Inteligentes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Serviço.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Quantidade.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Região.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Cliente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Contrato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4395855" y="1164834"/>
            <a:ext cx="3820297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 Unitário do Serviço (Precificação).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Quantidade de serviços realizados.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Valor Total da venda.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5995164" y="4547298"/>
            <a:ext cx="30388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PG-0083-23-M235 – Daniel Moraes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6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196283" y="42204"/>
            <a:ext cx="5032637" cy="71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 de Sistemas Inteligentes</a:t>
            </a:r>
            <a:endParaRPr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164834"/>
            <a:ext cx="31794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Exemplos	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Modelos de Regressão Linear.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ARIMA.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MLP.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164834"/>
            <a:ext cx="3318300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Modelos de Regressão Linear.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ARIMA.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MLP.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148A1C-A295-4F2A-93A5-BB14DECD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" y="107395"/>
            <a:ext cx="799951" cy="6535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D7D9B23-A64F-4BEB-BBB0-298DAA2F8EDD}"/>
              </a:ext>
            </a:extLst>
          </p:cNvPr>
          <p:cNvSpPr txBox="1"/>
          <p:nvPr/>
        </p:nvSpPr>
        <p:spPr>
          <a:xfrm>
            <a:off x="5995164" y="4547298"/>
            <a:ext cx="30388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PG-0083-23-M235 – Daniel Moraes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71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008529"/>
            <a:ext cx="6280644" cy="3186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 de Sistemas Inteligentes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5BD345-EDD8-468E-AD78-7A8C1F6E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34" y="134751"/>
            <a:ext cx="799951" cy="6535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67C1F5-71C4-459C-9821-861FAC7C1233}"/>
              </a:ext>
            </a:extLst>
          </p:cNvPr>
          <p:cNvSpPr txBox="1"/>
          <p:nvPr/>
        </p:nvSpPr>
        <p:spPr>
          <a:xfrm>
            <a:off x="-1" y="4565275"/>
            <a:ext cx="58629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PG-0083-23-M235 – Daniel Moraes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62464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191</Words>
  <Application>Microsoft Office PowerPoint</Application>
  <PresentationFormat>Apresentação na tela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Roboto Slab</vt:lpstr>
      <vt:lpstr>Calibri</vt:lpstr>
      <vt:lpstr>Source Sans Pro</vt:lpstr>
      <vt:lpstr>Arial</vt:lpstr>
      <vt:lpstr>Cordelia template</vt:lpstr>
      <vt:lpstr>Aplicação de Sistemas Inteligentes</vt:lpstr>
      <vt:lpstr>Aplicação de Sistemas Inteligentes</vt:lpstr>
      <vt:lpstr>Aplicação de Sistemas Inteligentes</vt:lpstr>
      <vt:lpstr>Aplicação de Sistemas Inteligentes</vt:lpstr>
      <vt:lpstr>Aplicação de Sistemas Inteligentes</vt:lpstr>
      <vt:lpstr>Aplicação de Sistemas Inteligentes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Sistemas Inteligentes</dc:title>
  <cp:lastModifiedBy>Daniel Moraes</cp:lastModifiedBy>
  <cp:revision>1</cp:revision>
  <dcterms:modified xsi:type="dcterms:W3CDTF">2021-03-13T16:42:00Z</dcterms:modified>
</cp:coreProperties>
</file>