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9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7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58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7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4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89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4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9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51000" y="880226"/>
            <a:ext cx="9080500" cy="398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CRAZYBALLS</a:t>
            </a:r>
            <a:endParaRPr lang="pt-BR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 azul 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uma série de ataques de </a:t>
            </a: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bolas vermelhas 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a tela! </a:t>
            </a:r>
            <a:r>
              <a:rPr lang="pt-BR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Crazyballs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jogo de habilidade com o mouse e seu trabalho é evitar bater nas bolas vermelhas. O jogador precisa desviar das bolas inimigas e seu objetivo é ficar vivo o maior tempo possível superando seu recorde a cada jogada.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65932"/>
            <a:ext cx="10687308" cy="531321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41400" y="53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697412" y="3165010"/>
            <a:ext cx="1398588" cy="7279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8"/>
          <p:cNvSpPr txBox="1"/>
          <p:nvPr/>
        </p:nvSpPr>
        <p:spPr>
          <a:xfrm>
            <a:off x="6194554" y="3292838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Colisão sobre as extremidades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3529012" y="5044610"/>
            <a:ext cx="1398588" cy="7279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0" name="Caixa de Texto 8"/>
          <p:cNvSpPr txBox="1"/>
          <p:nvPr/>
        </p:nvSpPr>
        <p:spPr>
          <a:xfrm>
            <a:off x="5064254" y="5179000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Execução do jogo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6999"/>
            <a:ext cx="8763000" cy="66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1800" y="292100"/>
            <a:ext cx="9072059" cy="57912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20848221">
            <a:off x="6452174" y="2076537"/>
            <a:ext cx="314378" cy="63573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" name="Caixa de Texto 13"/>
          <p:cNvSpPr txBox="1"/>
          <p:nvPr/>
        </p:nvSpPr>
        <p:spPr>
          <a:xfrm>
            <a:off x="5802119" y="1524137"/>
            <a:ext cx="1614487" cy="70516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posição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16100" y="338134"/>
            <a:ext cx="8940800" cy="5821366"/>
          </a:xfrm>
          <a:prstGeom prst="rect">
            <a:avLst/>
          </a:prstGeom>
        </p:spPr>
      </p:pic>
      <p:sp>
        <p:nvSpPr>
          <p:cNvPr id="4" name="Seta para Baixo 3"/>
          <p:cNvSpPr/>
          <p:nvPr/>
        </p:nvSpPr>
        <p:spPr>
          <a:xfrm rot="20848221">
            <a:off x="4711137" y="1892787"/>
            <a:ext cx="450235" cy="59433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16"/>
          <p:cNvSpPr txBox="1"/>
          <p:nvPr/>
        </p:nvSpPr>
        <p:spPr>
          <a:xfrm>
            <a:off x="4936255" y="892175"/>
            <a:ext cx="2700489" cy="857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Bolas inimigas que devem ser desviadas.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Baixo 5"/>
          <p:cNvSpPr/>
          <p:nvPr/>
        </p:nvSpPr>
        <p:spPr>
          <a:xfrm rot="20848221">
            <a:off x="7954241" y="4714830"/>
            <a:ext cx="569861" cy="66207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20848221">
            <a:off x="7507178" y="1365253"/>
            <a:ext cx="473586" cy="5810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4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816100" y="338134"/>
            <a:ext cx="8953500" cy="5770566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3252032">
            <a:off x="2405758" y="4239965"/>
            <a:ext cx="357508" cy="52387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0" name="Caixa de Texto 22"/>
          <p:cNvSpPr txBox="1"/>
          <p:nvPr/>
        </p:nvSpPr>
        <p:spPr>
          <a:xfrm>
            <a:off x="3113488" y="3895233"/>
            <a:ext cx="2857798" cy="904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Colidem nas extremidades e retornam vetorialmente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eta para Baixo 10"/>
          <p:cNvSpPr/>
          <p:nvPr/>
        </p:nvSpPr>
        <p:spPr>
          <a:xfrm rot="14487928">
            <a:off x="2656170" y="4528218"/>
            <a:ext cx="299724" cy="53696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5366" y="489534"/>
            <a:ext cx="8939934" cy="5644566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 rot="16200000">
            <a:off x="8433513" y="3201116"/>
            <a:ext cx="476251" cy="8685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8" name="Caixa de Texto 26"/>
          <p:cNvSpPr txBox="1"/>
          <p:nvPr/>
        </p:nvSpPr>
        <p:spPr>
          <a:xfrm>
            <a:off x="5943600" y="3286762"/>
            <a:ext cx="2370613" cy="476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Bolas vermelhas colidem entre elas.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47800" y="307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DEMONSTRAÇÃO</a:t>
            </a:r>
            <a:r>
              <a:rPr lang="pt-BR" sz="2800" dirty="0" smtClean="0">
                <a:solidFill>
                  <a:srgbClr val="FFC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JOGO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06500" y="3976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155700"/>
            <a:ext cx="9093200" cy="5118100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5400000">
            <a:off x="4872035" y="5326539"/>
            <a:ext cx="333375" cy="120015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3"/>
          <p:cNvSpPr txBox="1"/>
          <p:nvPr/>
        </p:nvSpPr>
        <p:spPr>
          <a:xfrm>
            <a:off x="5873747" y="5759926"/>
            <a:ext cx="4048125" cy="3143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bolas vermelhas</a:t>
            </a:r>
            <a:endParaRPr lang="pt-B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16200000">
            <a:off x="6876096" y="4828697"/>
            <a:ext cx="468630" cy="63182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9" name="Caixa de Texto 7"/>
          <p:cNvSpPr txBox="1"/>
          <p:nvPr/>
        </p:nvSpPr>
        <p:spPr>
          <a:xfrm>
            <a:off x="7426324" y="4720833"/>
            <a:ext cx="4587875" cy="8096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Tamanho das bolas vermelhas e suas respectivas posições randômicas.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9700" y="1065932"/>
            <a:ext cx="7442200" cy="56904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41400" y="53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6867524" y="3086099"/>
            <a:ext cx="879475" cy="15144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8"/>
          <p:cNvSpPr txBox="1"/>
          <p:nvPr/>
        </p:nvSpPr>
        <p:spPr>
          <a:xfrm>
            <a:off x="7950200" y="3400423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Cálculos </a:t>
            </a:r>
            <a:r>
              <a:rPr lang="pt-BR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a colisão entre as bolas vermelhas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Resultado de imagem para emoticon cru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0874">
            <a:off x="8441373" y="1128390"/>
            <a:ext cx="1245713" cy="12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436563"/>
            <a:ext cx="10734675" cy="312787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41400" y="53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3529012" y="2436562"/>
            <a:ext cx="854076" cy="8127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8"/>
          <p:cNvSpPr txBox="1"/>
          <p:nvPr/>
        </p:nvSpPr>
        <p:spPr>
          <a:xfrm>
            <a:off x="4705350" y="2469649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Detecção entre as Bolas vermelha e a Bola azul.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Resultado de imagem para emoticon cru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0874">
            <a:off x="8441373" y="1128390"/>
            <a:ext cx="1245713" cy="12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Perfil</dc:creator>
  <cp:lastModifiedBy>Perfil</cp:lastModifiedBy>
  <cp:revision>5</cp:revision>
  <dcterms:created xsi:type="dcterms:W3CDTF">2017-05-18T20:13:44Z</dcterms:created>
  <dcterms:modified xsi:type="dcterms:W3CDTF">2017-05-18T20:48:03Z</dcterms:modified>
</cp:coreProperties>
</file>