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99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73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58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7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4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89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4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96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AE1D-81F9-4FB5-B6C7-D5A4A76FF013}" type="datetimeFigureOut">
              <a:rPr lang="pt-BR" smtClean="0"/>
              <a:t>18/05/2017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A5F9-9D44-4FE4-B224-62C73AF446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4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51000" y="880226"/>
            <a:ext cx="9080500" cy="3989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CRAZYBALLS</a:t>
            </a:r>
            <a:endParaRPr lang="pt-BR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 azul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uma série de ataques de </a:t>
            </a:r>
            <a:r>
              <a:rPr lang="pt-BR" dirty="0">
                <a:solidFill>
                  <a:srgbClr val="FF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bolas vermelhas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tela! </a:t>
            </a:r>
            <a:r>
              <a:rPr lang="pt-BR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Crazyballs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jogo de habilidade com o mouse e seu trabalho é evitar bater nas bolas vermelhas. O jogador precisa desviar das bolas inimigas e seu objetivo é ficar vivo o maior tempo possível superando seu recorde a cada jogada.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02" y="617479"/>
            <a:ext cx="10191595" cy="562765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41400" y="53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4795966" y="1727681"/>
            <a:ext cx="1398588" cy="7279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8"/>
          <p:cNvSpPr txBox="1"/>
          <p:nvPr/>
        </p:nvSpPr>
        <p:spPr>
          <a:xfrm>
            <a:off x="6372973" y="1855308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Colisão sobre as extremidades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4183062" y="4384210"/>
            <a:ext cx="1398588" cy="7279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0" name="Caixa de Texto 8"/>
          <p:cNvSpPr txBox="1"/>
          <p:nvPr/>
        </p:nvSpPr>
        <p:spPr>
          <a:xfrm>
            <a:off x="5744479" y="4573142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Execução do jogo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6999"/>
            <a:ext cx="8763000" cy="66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1800" y="292100"/>
            <a:ext cx="9072059" cy="5791200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 rot="20848221">
            <a:off x="6452174" y="2076537"/>
            <a:ext cx="314378" cy="63573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6" name="Caixa de Texto 13"/>
          <p:cNvSpPr txBox="1"/>
          <p:nvPr/>
        </p:nvSpPr>
        <p:spPr>
          <a:xfrm>
            <a:off x="5802119" y="1524137"/>
            <a:ext cx="1614487" cy="70516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posição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338134"/>
            <a:ext cx="8940800" cy="5821366"/>
          </a:xfrm>
          <a:prstGeom prst="rect">
            <a:avLst/>
          </a:prstGeom>
        </p:spPr>
      </p:pic>
      <p:sp>
        <p:nvSpPr>
          <p:cNvPr id="4" name="Seta para Baixo 3"/>
          <p:cNvSpPr/>
          <p:nvPr/>
        </p:nvSpPr>
        <p:spPr>
          <a:xfrm rot="20848221">
            <a:off x="4711137" y="1892787"/>
            <a:ext cx="450235" cy="59433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5" name="Caixa de Texto 16"/>
          <p:cNvSpPr txBox="1"/>
          <p:nvPr/>
        </p:nvSpPr>
        <p:spPr>
          <a:xfrm>
            <a:off x="4936255" y="892175"/>
            <a:ext cx="2700489" cy="857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Bolas inimigas que devem ser desviadas.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Baixo 5"/>
          <p:cNvSpPr/>
          <p:nvPr/>
        </p:nvSpPr>
        <p:spPr>
          <a:xfrm rot="20848221">
            <a:off x="7954241" y="4714830"/>
            <a:ext cx="569861" cy="66207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20848221">
            <a:off x="7507178" y="1365253"/>
            <a:ext cx="473586" cy="58101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4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338134"/>
            <a:ext cx="8953500" cy="5770566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3252032">
            <a:off x="2405758" y="4239965"/>
            <a:ext cx="357508" cy="52387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0" name="Caixa de Texto 22"/>
          <p:cNvSpPr txBox="1"/>
          <p:nvPr/>
        </p:nvSpPr>
        <p:spPr>
          <a:xfrm>
            <a:off x="3113488" y="3895233"/>
            <a:ext cx="2857798" cy="904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Colidem nas extremidades e retornam vetorialmente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eta para Baixo 10"/>
          <p:cNvSpPr/>
          <p:nvPr/>
        </p:nvSpPr>
        <p:spPr>
          <a:xfrm rot="14487928">
            <a:off x="2656170" y="4528218"/>
            <a:ext cx="299724" cy="53696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15366" y="489534"/>
            <a:ext cx="8939934" cy="5644566"/>
          </a:xfrm>
          <a:prstGeom prst="rect">
            <a:avLst/>
          </a:prstGeom>
        </p:spPr>
      </p:pic>
      <p:sp>
        <p:nvSpPr>
          <p:cNvPr id="7" name="Seta para Baixo 6"/>
          <p:cNvSpPr/>
          <p:nvPr/>
        </p:nvSpPr>
        <p:spPr>
          <a:xfrm rot="16200000">
            <a:off x="8433513" y="3201116"/>
            <a:ext cx="476251" cy="86852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8" name="Caixa de Texto 26"/>
          <p:cNvSpPr txBox="1"/>
          <p:nvPr/>
        </p:nvSpPr>
        <p:spPr>
          <a:xfrm>
            <a:off x="5943600" y="3286762"/>
            <a:ext cx="2370613" cy="476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Bolas vermelhas colidem entre elas.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47800" y="307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DEMONSTRAÇÃO</a:t>
            </a:r>
            <a:r>
              <a:rPr lang="pt-BR" sz="2800" dirty="0" smtClean="0">
                <a:solidFill>
                  <a:srgbClr val="FFC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JOGO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6500" y="3976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155700"/>
            <a:ext cx="9093200" cy="5118100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5400000">
            <a:off x="4872035" y="5326539"/>
            <a:ext cx="333375" cy="120015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3"/>
          <p:cNvSpPr txBox="1"/>
          <p:nvPr/>
        </p:nvSpPr>
        <p:spPr>
          <a:xfrm>
            <a:off x="5873747" y="5759926"/>
            <a:ext cx="4048125" cy="3143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bolas vermelhas</a:t>
            </a:r>
            <a:endParaRPr lang="pt-BR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16200000">
            <a:off x="6876096" y="4828697"/>
            <a:ext cx="468630" cy="63182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9" name="Caixa de Texto 7"/>
          <p:cNvSpPr txBox="1"/>
          <p:nvPr/>
        </p:nvSpPr>
        <p:spPr>
          <a:xfrm>
            <a:off x="7426324" y="4720833"/>
            <a:ext cx="4587875" cy="8096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Tamanho das bolas vermelhas e suas respectivas posições randômicas.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09700" y="1065932"/>
            <a:ext cx="7442200" cy="569046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41400" y="53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6867524" y="3086099"/>
            <a:ext cx="879475" cy="151447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8"/>
          <p:cNvSpPr txBox="1"/>
          <p:nvPr/>
        </p:nvSpPr>
        <p:spPr>
          <a:xfrm>
            <a:off x="7950200" y="3400423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Cálculos </a:t>
            </a:r>
            <a:r>
              <a:rPr lang="pt-B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 a colisão entre as bolas vermelhas 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Resultado de imagem para emoticon cru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0874">
            <a:off x="8441373" y="1128390"/>
            <a:ext cx="1245713" cy="12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6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9" y="2294665"/>
            <a:ext cx="11615931" cy="352978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041400" y="537326"/>
            <a:ext cx="9080500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800" dirty="0" smtClean="0">
                <a:solidFill>
                  <a:srgbClr val="FFC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3529012" y="2436562"/>
            <a:ext cx="854076" cy="81279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7" name="Caixa de Texto 8"/>
          <p:cNvSpPr txBox="1"/>
          <p:nvPr/>
        </p:nvSpPr>
        <p:spPr>
          <a:xfrm>
            <a:off x="4705350" y="2469649"/>
            <a:ext cx="3365500" cy="12001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Detecção entre as Bolas vermelha e a Bola azul.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Resultado de imagem para emoticon cru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0874">
            <a:off x="8441373" y="1128390"/>
            <a:ext cx="1245713" cy="12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4239748" y="4241760"/>
            <a:ext cx="1112838" cy="59028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0" name="Caixa de Texto 8"/>
          <p:cNvSpPr txBox="1"/>
          <p:nvPr/>
        </p:nvSpPr>
        <p:spPr>
          <a:xfrm>
            <a:off x="5406793" y="4190057"/>
            <a:ext cx="3365500" cy="81684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Encerramento do jogo ao colidir.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6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74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Perfil</dc:creator>
  <cp:lastModifiedBy>Perfil</cp:lastModifiedBy>
  <cp:revision>7</cp:revision>
  <dcterms:created xsi:type="dcterms:W3CDTF">2017-05-18T20:13:44Z</dcterms:created>
  <dcterms:modified xsi:type="dcterms:W3CDTF">2017-05-18T22:28:58Z</dcterms:modified>
</cp:coreProperties>
</file>