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392" r:id="rId4"/>
    <p:sldId id="259" r:id="rId5"/>
    <p:sldId id="266" r:id="rId6"/>
    <p:sldId id="257" r:id="rId7"/>
    <p:sldId id="267" r:id="rId8"/>
    <p:sldId id="261" r:id="rId9"/>
    <p:sldId id="268" r:id="rId10"/>
    <p:sldId id="269" r:id="rId11"/>
    <p:sldId id="277" r:id="rId12"/>
    <p:sldId id="285" r:id="rId13"/>
    <p:sldId id="286" r:id="rId14"/>
    <p:sldId id="278" r:id="rId15"/>
    <p:sldId id="288" r:id="rId16"/>
    <p:sldId id="296" r:id="rId17"/>
    <p:sldId id="289" r:id="rId18"/>
    <p:sldId id="279" r:id="rId19"/>
    <p:sldId id="290" r:id="rId20"/>
    <p:sldId id="297" r:id="rId21"/>
    <p:sldId id="291" r:id="rId22"/>
    <p:sldId id="280" r:id="rId23"/>
    <p:sldId id="292" r:id="rId24"/>
    <p:sldId id="293" r:id="rId25"/>
    <p:sldId id="394" r:id="rId26"/>
    <p:sldId id="395" r:id="rId27"/>
    <p:sldId id="396" r:id="rId28"/>
    <p:sldId id="281" r:id="rId29"/>
    <p:sldId id="294" r:id="rId30"/>
    <p:sldId id="295" r:id="rId31"/>
    <p:sldId id="282" r:id="rId32"/>
    <p:sldId id="283" r:id="rId33"/>
    <p:sldId id="284" r:id="rId34"/>
    <p:sldId id="397" r:id="rId35"/>
    <p:sldId id="399" r:id="rId36"/>
    <p:sldId id="258" r:id="rId37"/>
    <p:sldId id="270" r:id="rId38"/>
    <p:sldId id="271" r:id="rId39"/>
    <p:sldId id="298" r:id="rId40"/>
    <p:sldId id="305" r:id="rId41"/>
    <p:sldId id="306" r:id="rId42"/>
    <p:sldId id="400" r:id="rId43"/>
    <p:sldId id="401" r:id="rId44"/>
    <p:sldId id="402" r:id="rId45"/>
    <p:sldId id="299" r:id="rId46"/>
    <p:sldId id="307" r:id="rId47"/>
    <p:sldId id="311" r:id="rId48"/>
    <p:sldId id="308" r:id="rId49"/>
    <p:sldId id="300" r:id="rId50"/>
    <p:sldId id="309" r:id="rId51"/>
    <p:sldId id="312" r:id="rId52"/>
    <p:sldId id="310" r:id="rId53"/>
    <p:sldId id="301" r:id="rId54"/>
    <p:sldId id="313" r:id="rId55"/>
    <p:sldId id="314" r:id="rId56"/>
    <p:sldId id="403" r:id="rId57"/>
    <p:sldId id="404" r:id="rId58"/>
    <p:sldId id="405" r:id="rId59"/>
    <p:sldId id="302" r:id="rId60"/>
    <p:sldId id="315" r:id="rId61"/>
    <p:sldId id="316" r:id="rId62"/>
    <p:sldId id="303" r:id="rId63"/>
    <p:sldId id="317" r:id="rId64"/>
    <p:sldId id="318" r:id="rId65"/>
    <p:sldId id="407" r:id="rId66"/>
    <p:sldId id="406" r:id="rId67"/>
    <p:sldId id="262" r:id="rId68"/>
    <p:sldId id="272" r:id="rId69"/>
    <p:sldId id="273" r:id="rId70"/>
    <p:sldId id="319" r:id="rId71"/>
    <p:sldId id="326" r:id="rId72"/>
    <p:sldId id="327" r:id="rId73"/>
    <p:sldId id="320" r:id="rId74"/>
    <p:sldId id="328" r:id="rId75"/>
    <p:sldId id="330" r:id="rId76"/>
    <p:sldId id="329" r:id="rId77"/>
    <p:sldId id="321" r:id="rId78"/>
    <p:sldId id="331" r:id="rId79"/>
    <p:sldId id="332" r:id="rId80"/>
    <p:sldId id="322" r:id="rId81"/>
    <p:sldId id="333" r:id="rId82"/>
    <p:sldId id="334" r:id="rId83"/>
    <p:sldId id="323" r:id="rId84"/>
    <p:sldId id="335" r:id="rId85"/>
    <p:sldId id="336" r:id="rId86"/>
    <p:sldId id="325" r:id="rId87"/>
    <p:sldId id="337" r:id="rId88"/>
    <p:sldId id="338" r:id="rId89"/>
    <p:sldId id="263" r:id="rId90"/>
    <p:sldId id="274" r:id="rId91"/>
    <p:sldId id="275" r:id="rId92"/>
    <p:sldId id="339" r:id="rId93"/>
    <p:sldId id="347" r:id="rId94"/>
    <p:sldId id="348" r:id="rId95"/>
    <p:sldId id="340" r:id="rId96"/>
    <p:sldId id="349" r:id="rId97"/>
    <p:sldId id="351" r:id="rId98"/>
    <p:sldId id="350" r:id="rId99"/>
    <p:sldId id="341" r:id="rId100"/>
    <p:sldId id="352" r:id="rId101"/>
    <p:sldId id="354" r:id="rId102"/>
    <p:sldId id="353" r:id="rId103"/>
    <p:sldId id="342" r:id="rId104"/>
    <p:sldId id="355" r:id="rId105"/>
    <p:sldId id="356" r:id="rId106"/>
    <p:sldId id="343" r:id="rId107"/>
    <p:sldId id="357" r:id="rId108"/>
    <p:sldId id="358" r:id="rId109"/>
    <p:sldId id="361" r:id="rId110"/>
    <p:sldId id="359" r:id="rId111"/>
    <p:sldId id="360" r:id="rId112"/>
    <p:sldId id="345" r:id="rId113"/>
    <p:sldId id="362" r:id="rId114"/>
    <p:sldId id="363" r:id="rId115"/>
    <p:sldId id="346" r:id="rId116"/>
    <p:sldId id="364" r:id="rId117"/>
    <p:sldId id="365" r:id="rId118"/>
    <p:sldId id="264" r:id="rId119"/>
    <p:sldId id="276" r:id="rId120"/>
    <p:sldId id="265" r:id="rId121"/>
    <p:sldId id="366" r:id="rId122"/>
    <p:sldId id="374" r:id="rId123"/>
    <p:sldId id="375" r:id="rId124"/>
    <p:sldId id="367" r:id="rId125"/>
    <p:sldId id="376" r:id="rId126"/>
    <p:sldId id="378" r:id="rId127"/>
    <p:sldId id="377" r:id="rId128"/>
    <p:sldId id="368" r:id="rId129"/>
    <p:sldId id="379" r:id="rId130"/>
    <p:sldId id="381" r:id="rId131"/>
    <p:sldId id="380" r:id="rId132"/>
    <p:sldId id="369" r:id="rId133"/>
    <p:sldId id="382" r:id="rId134"/>
    <p:sldId id="383" r:id="rId135"/>
    <p:sldId id="370" r:id="rId136"/>
    <p:sldId id="384" r:id="rId137"/>
    <p:sldId id="385" r:id="rId138"/>
    <p:sldId id="371" r:id="rId139"/>
    <p:sldId id="386" r:id="rId140"/>
    <p:sldId id="387" r:id="rId141"/>
    <p:sldId id="372" r:id="rId142"/>
    <p:sldId id="388" r:id="rId143"/>
    <p:sldId id="389" r:id="rId144"/>
    <p:sldId id="373" r:id="rId145"/>
    <p:sldId id="390" r:id="rId146"/>
    <p:sldId id="391" r:id="rId147"/>
    <p:sldId id="408" r:id="rId148"/>
    <p:sldId id="409" r:id="rId149"/>
    <p:sldId id="393" r:id="rId15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893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5281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953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8965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991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58788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70710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986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1208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8939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9386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72B2D-B845-4D77-ACCB-F3EE6326B424}" type="datetimeFigureOut">
              <a:rPr lang="pt-PT" smtClean="0"/>
              <a:t>16/01/2017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DE9-B032-4624-BD3C-F64AC8739CA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353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slide" Target="slide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49.xml"/><Relationship Id="rId3" Type="http://schemas.openxmlformats.org/officeDocument/2006/relationships/slide" Target="slide8.xml"/><Relationship Id="rId7" Type="http://schemas.openxmlformats.org/officeDocument/2006/relationships/slide" Target="slide6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Relationship Id="rId6" Type="http://schemas.openxmlformats.org/officeDocument/2006/relationships/slide" Target="slide89.xml"/><Relationship Id="rId5" Type="http://schemas.openxmlformats.org/officeDocument/2006/relationships/slide" Target="slide118.xml"/><Relationship Id="rId4" Type="http://schemas.openxmlformats.org/officeDocument/2006/relationships/slide" Target="slide3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slide" Target="slide4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119161" y="2531638"/>
            <a:ext cx="9144000" cy="2387600"/>
          </a:xfrm>
        </p:spPr>
        <p:txBody>
          <a:bodyPr/>
          <a:lstStyle/>
          <a:p>
            <a:pPr algn="just"/>
            <a:r>
              <a:rPr lang="pt-PT" dirty="0"/>
              <a:t>Gestão de passagens de automóveis em autoestradas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-112644" y="5846374"/>
            <a:ext cx="5685183" cy="684932"/>
          </a:xfrm>
        </p:spPr>
        <p:txBody>
          <a:bodyPr>
            <a:normAutofit/>
          </a:bodyPr>
          <a:lstStyle/>
          <a:p>
            <a:r>
              <a:rPr lang="pt-PT" dirty="0"/>
              <a:t>Trabalho de grupo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57" y="244698"/>
            <a:ext cx="2234391" cy="21372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7662930" y="244698"/>
            <a:ext cx="427578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latin typeface="Arial" panose="020B0604020202020204" pitchFamily="34" charset="0"/>
                <a:cs typeface="Arial" panose="020B0604020202020204" pitchFamily="34" charset="0"/>
              </a:rPr>
              <a:t>Algoritmos e estrutura de dados</a:t>
            </a:r>
          </a:p>
          <a:p>
            <a:pPr algn="ctr"/>
            <a:r>
              <a:rPr lang="pt-PT" b="1" dirty="0">
                <a:latin typeface="Arial" panose="020B0604020202020204" pitchFamily="34" charset="0"/>
                <a:cs typeface="Arial" panose="020B0604020202020204" pitchFamily="34" charset="0"/>
              </a:rPr>
              <a:t>Professor: Paulo Nunes</a:t>
            </a:r>
          </a:p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Engenharia Informática: 2016/2017</a:t>
            </a:r>
          </a:p>
          <a:p>
            <a:pPr algn="ctr"/>
            <a:r>
              <a:rPr lang="pt-PT" sz="1400" dirty="0">
                <a:latin typeface="Arial" panose="020B0604020202020204" pitchFamily="34" charset="0"/>
                <a:cs typeface="Arial" panose="020B0604020202020204" pitchFamily="34" charset="0"/>
              </a:rPr>
              <a:t>Ano 1, 1º semestre.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605265" y="682189"/>
            <a:ext cx="4603918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/>
              <a:t>Escola Superior de Tecnologia e Gestão</a:t>
            </a:r>
          </a:p>
          <a:p>
            <a:pPr algn="ctr"/>
            <a:r>
              <a:rPr lang="pt-PT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  <a:p>
            <a:pPr algn="ctr"/>
            <a:r>
              <a:rPr lang="pt-PT" sz="1050" dirty="0"/>
              <a:t>AV. DR. FRANCISCO SÁ CARNEIRO, 50 – 6301-559 GUARDA TELF. 271 220 100 FAX. 271 222 690 GPS: Latitude:40.5416236730513,</a:t>
            </a:r>
          </a:p>
          <a:p>
            <a:pPr algn="ctr"/>
            <a:r>
              <a:rPr lang="pt-PT" sz="1050" dirty="0"/>
              <a:t> Longitude: -7.28243350982666</a:t>
            </a:r>
            <a:endParaRPr lang="pt-PT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ubtítulo 2"/>
          <p:cNvSpPr txBox="1">
            <a:spLocks/>
          </p:cNvSpPr>
          <p:nvPr/>
        </p:nvSpPr>
        <p:spPr>
          <a:xfrm>
            <a:off x="7862248" y="5731717"/>
            <a:ext cx="3877147" cy="1126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PT" sz="2000" dirty="0"/>
              <a:t>Daniel Ribeiro, Nº 1012527</a:t>
            </a:r>
          </a:p>
          <a:p>
            <a:pPr algn="just"/>
            <a:r>
              <a:rPr lang="pt-PT" sz="2000" dirty="0"/>
              <a:t>Roberto Adelino, Nº 1012539</a:t>
            </a:r>
          </a:p>
        </p:txBody>
      </p:sp>
    </p:spTree>
    <p:extLst>
      <p:ext uri="{BB962C8B-B14F-4D97-AF65-F5344CB8AC3E}">
        <p14:creationId xmlns:p14="http://schemas.microsoft.com/office/powerpoint/2010/main" val="13745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664687" cy="1325563"/>
          </a:xfrm>
        </p:spPr>
        <p:txBody>
          <a:bodyPr>
            <a:normAutofit/>
          </a:bodyPr>
          <a:lstStyle/>
          <a:p>
            <a:r>
              <a:rPr lang="pt-PT" sz="4000" dirty="0"/>
              <a:t>Gestão de donos: Demonstração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1026" name="Picture 2" descr="http://image.prntscr.com/image/ac417ec5addc4d2a82514ab143c3e59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941" y="1466007"/>
            <a:ext cx="5689072" cy="5114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image.prntscr.com/image/943d50326f2f4e9eb8610ebd381eaa7b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3" y="1466007"/>
            <a:ext cx="4248605" cy="521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429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3059" y="365125"/>
            <a:ext cx="11504141" cy="1325563"/>
          </a:xfrm>
        </p:spPr>
        <p:txBody>
          <a:bodyPr/>
          <a:lstStyle/>
          <a:p>
            <a:r>
              <a:rPr lang="pt-PT" dirty="0" err="1"/>
              <a:t>ReadAllLinesVectorEliminarDistancia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(pt1)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3059" y="1825625"/>
            <a:ext cx="10970741" cy="50323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ReadAllLinesVectorEliminarDistancia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fname</a:t>
            </a:r>
            <a:r>
              <a:rPr lang="pt-PT" dirty="0"/>
              <a:t> = 'distancias.txt'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fname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lines</a:t>
            </a:r>
            <a:r>
              <a:rPr lang="pt-PT" dirty="0"/>
              <a:t> = </a:t>
            </a:r>
            <a:r>
              <a:rPr lang="pt-PT" dirty="0" err="1"/>
              <a:t>infile.readlines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print("Registos: ", 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SearchIDCidadeA</a:t>
            </a:r>
            <a:r>
              <a:rPr lang="pt-PT" dirty="0"/>
              <a:t> = input("</a:t>
            </a:r>
            <a:r>
              <a:rPr lang="pt-PT" dirty="0" err="1"/>
              <a:t>IDCidadeA</a:t>
            </a:r>
            <a:r>
              <a:rPr lang="pt-PT" dirty="0"/>
              <a:t> ?")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pos</a:t>
            </a:r>
            <a:r>
              <a:rPr lang="pt-PT" dirty="0"/>
              <a:t> = -1</a:t>
            </a:r>
          </a:p>
          <a:p>
            <a:pPr marL="0" indent="0">
              <a:buNone/>
            </a:pPr>
            <a:r>
              <a:rPr lang="pt-PT" dirty="0"/>
              <a:t>    for i in range(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lines</a:t>
            </a:r>
            <a:r>
              <a:rPr lang="pt-PT" dirty="0"/>
              <a:t>[i].</a:t>
            </a:r>
            <a:r>
              <a:rPr lang="pt-PT" dirty="0" err="1"/>
              <a:t>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len</a:t>
            </a:r>
            <a:r>
              <a:rPr lang="pt-PT" dirty="0"/>
              <a:t>(colunas) &lt; 4):</a:t>
            </a:r>
          </a:p>
          <a:p>
            <a:pPr marL="0" indent="0">
              <a:buNone/>
            </a:pPr>
            <a:r>
              <a:rPr lang="pt-PT" dirty="0"/>
              <a:t>            continue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IDCidadeA</a:t>
            </a:r>
            <a:r>
              <a:rPr lang="pt-PT" dirty="0"/>
              <a:t>  = colunas[0]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IDCidadeB</a:t>
            </a:r>
            <a:r>
              <a:rPr lang="pt-PT" dirty="0"/>
              <a:t>  = colunas[1]</a:t>
            </a:r>
          </a:p>
          <a:p>
            <a:pPr marL="0" indent="0">
              <a:buNone/>
            </a:pPr>
            <a:r>
              <a:rPr lang="pt-PT" dirty="0"/>
              <a:t>        Distancia  = colunas[2]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Preco</a:t>
            </a:r>
            <a:r>
              <a:rPr lang="pt-PT" dirty="0"/>
              <a:t>      = colunas[3]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622324" y="2382666"/>
            <a:ext cx="58200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SearchIDCidadeA</a:t>
            </a:r>
            <a:r>
              <a:rPr lang="pt-PT" sz="1600" dirty="0"/>
              <a:t> == </a:t>
            </a:r>
            <a:r>
              <a:rPr lang="pt-PT" sz="1600" dirty="0" err="1"/>
              <a:t>IDCidadeA</a:t>
            </a:r>
            <a:r>
              <a:rPr lang="pt-PT" sz="1600" dirty="0"/>
              <a:t>):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pos</a:t>
            </a:r>
            <a:r>
              <a:rPr lang="pt-PT" sz="1600" dirty="0"/>
              <a:t> = i</a:t>
            </a:r>
          </a:p>
          <a:p>
            <a:r>
              <a:rPr lang="pt-PT" sz="1600" dirty="0"/>
              <a:t>            print ('\n' * 3)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IDCidadeA</a:t>
            </a:r>
            <a:r>
              <a:rPr lang="pt-PT" sz="1600" dirty="0"/>
              <a:t> encontrado na posição ', i)</a:t>
            </a:r>
          </a:p>
          <a:p>
            <a:r>
              <a:rPr lang="pt-PT" sz="1600" dirty="0"/>
              <a:t>            print ('\n' * 2)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IDCidadeA</a:t>
            </a:r>
            <a:r>
              <a:rPr lang="pt-PT" sz="1600" dirty="0"/>
              <a:t>. :', </a:t>
            </a:r>
            <a:r>
              <a:rPr lang="pt-PT" sz="1600" dirty="0" err="1"/>
              <a:t>IDCidadeA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IDCidadeB</a:t>
            </a:r>
            <a:r>
              <a:rPr lang="pt-PT" sz="1600" dirty="0"/>
              <a:t>. :', </a:t>
            </a:r>
            <a:r>
              <a:rPr lang="pt-PT" sz="1600" dirty="0" err="1"/>
              <a:t>IDCidadeB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('Distancia. :', Distancia)</a:t>
            </a:r>
          </a:p>
          <a:p>
            <a:r>
              <a:rPr lang="pt-PT" sz="1600" dirty="0"/>
              <a:t>            print ('Preço..... :', </a:t>
            </a:r>
            <a:r>
              <a:rPr lang="pt-PT" sz="1600" dirty="0" err="1"/>
              <a:t>Preco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op</a:t>
            </a:r>
            <a:r>
              <a:rPr lang="pt-PT" sz="1600" dirty="0"/>
              <a:t> = input("Eliminar ? (s/n) ?")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54205770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69626" y="365125"/>
            <a:ext cx="11512446" cy="1325563"/>
          </a:xfrm>
        </p:spPr>
        <p:txBody>
          <a:bodyPr/>
          <a:lstStyle/>
          <a:p>
            <a:r>
              <a:rPr lang="pt-PT" dirty="0" err="1"/>
              <a:t>ReadAllLinesVectorEliminarDistancia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(pt2)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202333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op</a:t>
            </a:r>
            <a:r>
              <a:rPr lang="pt-PT" sz="1600" dirty="0"/>
              <a:t> == 's'):</a:t>
            </a:r>
          </a:p>
          <a:p>
            <a:pPr marL="0" indent="0">
              <a:buNone/>
            </a:pPr>
            <a:r>
              <a:rPr lang="pt-PT" sz="1600" dirty="0"/>
              <a:t>                print('Eliminando ... ')</a:t>
            </a:r>
          </a:p>
          <a:p>
            <a:pPr marL="0" indent="0">
              <a:buNone/>
            </a:pPr>
            <a:r>
              <a:rPr lang="pt-PT" sz="1600" dirty="0"/>
              <a:t>                </a:t>
            </a:r>
            <a:r>
              <a:rPr lang="pt-PT" sz="1600" dirty="0" err="1"/>
              <a:t>outfile</a:t>
            </a:r>
            <a:r>
              <a:rPr lang="pt-PT" sz="1600" dirty="0"/>
              <a:t> = open(</a:t>
            </a:r>
            <a:r>
              <a:rPr lang="pt-PT" sz="1600" dirty="0" err="1"/>
              <a:t>fname</a:t>
            </a:r>
            <a:r>
              <a:rPr lang="pt-PT" sz="1600" dirty="0"/>
              <a:t>, "w")</a:t>
            </a:r>
          </a:p>
          <a:p>
            <a:pPr marL="0" indent="0">
              <a:buNone/>
            </a:pPr>
            <a:r>
              <a:rPr lang="pt-PT" sz="1600" dirty="0"/>
              <a:t>                for i in range(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)):</a:t>
            </a:r>
          </a:p>
          <a:p>
            <a:pPr marL="0" indent="0">
              <a:buNone/>
            </a:pPr>
            <a:r>
              <a:rPr lang="pt-PT" sz="1600" dirty="0"/>
              <a:t>                    </a:t>
            </a:r>
            <a:r>
              <a:rPr lang="pt-PT" sz="1600" dirty="0" err="1"/>
              <a:t>if</a:t>
            </a:r>
            <a:r>
              <a:rPr lang="pt-PT" sz="1600" dirty="0"/>
              <a:t> (i != </a:t>
            </a:r>
            <a:r>
              <a:rPr lang="pt-PT" sz="1600" dirty="0" err="1"/>
              <a:t>pos</a:t>
            </a:r>
            <a:r>
              <a:rPr lang="pt-PT" sz="1600" dirty="0"/>
              <a:t>):</a:t>
            </a:r>
          </a:p>
          <a:p>
            <a:pPr marL="0" indent="0">
              <a:buNone/>
            </a:pPr>
            <a:r>
              <a:rPr lang="pt-PT" sz="1600" dirty="0"/>
              <a:t>                        </a:t>
            </a:r>
            <a:r>
              <a:rPr lang="pt-PT" sz="1600" dirty="0" err="1"/>
              <a:t>line</a:t>
            </a:r>
            <a:r>
              <a:rPr lang="pt-PT" sz="1600" dirty="0"/>
              <a:t> = </a:t>
            </a:r>
            <a:r>
              <a:rPr lang="pt-PT" sz="1600" dirty="0" err="1"/>
              <a:t>lines</a:t>
            </a:r>
            <a:r>
              <a:rPr lang="pt-PT" sz="1600" dirty="0"/>
              <a:t>[i]</a:t>
            </a:r>
          </a:p>
          <a:p>
            <a:pPr marL="0" indent="0">
              <a:buNone/>
            </a:pPr>
            <a:r>
              <a:rPr lang="pt-PT" sz="1600" dirty="0"/>
              <a:t>                        </a:t>
            </a:r>
            <a:r>
              <a:rPr lang="pt-PT" sz="1600" dirty="0" err="1"/>
              <a:t>line</a:t>
            </a:r>
            <a:r>
              <a:rPr lang="pt-PT" sz="1600" dirty="0"/>
              <a:t>[0:len(</a:t>
            </a:r>
            <a:r>
              <a:rPr lang="pt-PT" sz="1600" dirty="0" err="1"/>
              <a:t>line</a:t>
            </a:r>
            <a:r>
              <a:rPr lang="pt-PT" sz="1600" dirty="0"/>
              <a:t>)-1]</a:t>
            </a:r>
          </a:p>
          <a:p>
            <a:pPr marL="0" indent="0">
              <a:buNone/>
            </a:pPr>
            <a:r>
              <a:rPr lang="pt-PT" sz="1600" dirty="0"/>
              <a:t>                        print(</a:t>
            </a:r>
            <a:r>
              <a:rPr lang="pt-PT" sz="1600" dirty="0" err="1"/>
              <a:t>line</a:t>
            </a:r>
            <a:r>
              <a:rPr lang="pt-PT" sz="1600" dirty="0"/>
              <a:t>, file=</a:t>
            </a:r>
            <a:r>
              <a:rPr lang="pt-PT" sz="1600" dirty="0" err="1"/>
              <a:t>outfile</a:t>
            </a:r>
            <a:r>
              <a:rPr lang="pt-PT" sz="1600" dirty="0"/>
              <a:t>, </a:t>
            </a:r>
            <a:r>
              <a:rPr lang="pt-PT" sz="1600" dirty="0" err="1"/>
              <a:t>end</a:t>
            </a:r>
            <a:r>
              <a:rPr lang="pt-PT" sz="1600" dirty="0"/>
              <a:t>='')</a:t>
            </a:r>
          </a:p>
          <a:p>
            <a:pPr marL="0" indent="0">
              <a:buNone/>
            </a:pPr>
            <a:r>
              <a:rPr lang="pt-PT" sz="1600" dirty="0"/>
              <a:t>                </a:t>
            </a:r>
            <a:r>
              <a:rPr lang="pt-PT" sz="1600" dirty="0" err="1"/>
              <a:t>outfile.close</a:t>
            </a:r>
            <a:r>
              <a:rPr lang="pt-PT" sz="1600" dirty="0"/>
              <a:t>();</a:t>
            </a:r>
          </a:p>
          <a:p>
            <a:pPr marL="0" indent="0">
              <a:buNone/>
            </a:pPr>
            <a:r>
              <a:rPr lang="pt-PT" sz="1600" dirty="0"/>
              <a:t>                break;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pos</a:t>
            </a:r>
            <a:r>
              <a:rPr lang="pt-PT" sz="1600" dirty="0"/>
              <a:t> == -1):</a:t>
            </a:r>
          </a:p>
          <a:p>
            <a:pPr marL="0" indent="0">
              <a:buNone/>
            </a:pPr>
            <a:r>
              <a:rPr lang="pt-PT" sz="1600" dirty="0"/>
              <a:t>        print('Essa distancia não existe')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73159970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47568" y="524023"/>
            <a:ext cx="10515600" cy="1325563"/>
          </a:xfrm>
        </p:spPr>
        <p:txBody>
          <a:bodyPr/>
          <a:lstStyle/>
          <a:p>
            <a:r>
              <a:rPr lang="pt-PT" dirty="0" err="1"/>
              <a:t>ReadAllLinesVectorEliminarDistancia</a:t>
            </a:r>
            <a:r>
              <a:rPr lang="pt-PT" dirty="0"/>
              <a:t>():</a:t>
            </a:r>
            <a:br>
              <a:rPr lang="pt-PT" dirty="0"/>
            </a:br>
            <a:r>
              <a:rPr lang="pt-PT" dirty="0"/>
              <a:t>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568" y="2061890"/>
            <a:ext cx="4143021" cy="479610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21" y="1385760"/>
            <a:ext cx="5056647" cy="53330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9633680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listatodasdistancias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0768" y="1853513"/>
            <a:ext cx="8933935" cy="47202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u="sng" dirty="0"/>
              <a:t>Algoritmo</a:t>
            </a:r>
            <a:r>
              <a:rPr lang="pt-PT" sz="1800" dirty="0"/>
              <a:t>: </a:t>
            </a:r>
            <a:r>
              <a:rPr lang="pt-PT" sz="1800" dirty="0" err="1"/>
              <a:t>listar_todas_distancias</a:t>
            </a:r>
            <a:endParaRPr lang="pt-PT" sz="1800" dirty="0"/>
          </a:p>
          <a:p>
            <a:pPr marL="0" indent="0">
              <a:buNone/>
            </a:pPr>
            <a:r>
              <a:rPr lang="pt-PT" sz="1800" u="sng" dirty="0"/>
              <a:t>Objetivo</a:t>
            </a:r>
            <a:r>
              <a:rPr lang="pt-PT" sz="1800" dirty="0"/>
              <a:t>: Permite listar todas distancias.</a:t>
            </a:r>
          </a:p>
          <a:p>
            <a:pPr marL="0" indent="0">
              <a:buNone/>
            </a:pPr>
            <a:r>
              <a:rPr lang="pt-PT" sz="1800" u="sng" dirty="0"/>
              <a:t>Constantes</a:t>
            </a:r>
            <a:r>
              <a:rPr lang="pt-PT" sz="1800" dirty="0"/>
              <a:t>: FICHEIRO_DISTANCIAS (TEXTO 90) - Nome do ficheiro dos dados das distancias (Valor: distancias.txt)</a:t>
            </a:r>
          </a:p>
          <a:p>
            <a:pPr marL="0" indent="0">
              <a:buNone/>
            </a:pPr>
            <a:r>
              <a:rPr lang="pt-PT" sz="1800" u="sng" dirty="0"/>
              <a:t>Variáveis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Entrada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Saída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IDCidadeA</a:t>
            </a:r>
            <a:r>
              <a:rPr lang="pt-PT" sz="1800" dirty="0"/>
              <a:t>	(TEXTO 	1)- Número da cidade	       (Números de 1-9)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IDCidadeB</a:t>
            </a:r>
            <a:r>
              <a:rPr lang="pt-PT" sz="1800" dirty="0"/>
              <a:t>	(TEXTO 	1)- Número da cidade	       (Números de 1-9)</a:t>
            </a:r>
          </a:p>
          <a:p>
            <a:pPr marL="0" indent="0">
              <a:buNone/>
            </a:pPr>
            <a:r>
              <a:rPr lang="pt-PT" sz="1800" dirty="0"/>
              <a:t>	Distancia 		(TEXTO 30)- Distância entre as cidades	       (&gt;=0,&lt;999)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Preco</a:t>
            </a:r>
            <a:r>
              <a:rPr lang="pt-PT" sz="1800" dirty="0"/>
              <a:t> 	       	 (TEXTO 30)- Preço		                        (&gt;=0,&lt;100)</a:t>
            </a:r>
          </a:p>
          <a:p>
            <a:pPr marL="0" indent="0">
              <a:buNone/>
            </a:pPr>
            <a:r>
              <a:rPr lang="pt-PT" sz="1800" dirty="0"/>
              <a:t>Data: 2017-01-02</a:t>
            </a:r>
          </a:p>
          <a:p>
            <a:pPr marL="0" indent="0">
              <a:buNone/>
            </a:pPr>
            <a:r>
              <a:rPr lang="pt-PT" sz="1800" dirty="0"/>
              <a:t>Versão: 1.0</a:t>
            </a:r>
          </a:p>
          <a:p>
            <a:pPr marL="0" indent="0">
              <a:buNone/>
            </a:pPr>
            <a:r>
              <a:rPr lang="pt-PT" sz="18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72136" y="2434279"/>
            <a:ext cx="24198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ABRIR ficheiro distancias.txt</a:t>
            </a:r>
          </a:p>
          <a:p>
            <a:endParaRPr lang="pt-PT" dirty="0"/>
          </a:p>
          <a:p>
            <a:r>
              <a:rPr lang="pt-PT" dirty="0"/>
              <a:t>ESCREVER os dados do ficheiro distancias.txt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15568491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listatodasdistancias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69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dirty="0" err="1"/>
              <a:t>def</a:t>
            </a:r>
            <a:r>
              <a:rPr lang="pt-PT" sz="1700" dirty="0"/>
              <a:t> </a:t>
            </a:r>
            <a:r>
              <a:rPr lang="pt-PT" sz="1700" dirty="0" err="1"/>
              <a:t>listatodasdistancias</a:t>
            </a:r>
            <a:r>
              <a:rPr lang="pt-PT" sz="1700" dirty="0"/>
              <a:t>():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dirty="0" err="1"/>
              <a:t>fbrand</a:t>
            </a:r>
            <a:r>
              <a:rPr lang="pt-PT" sz="1700" dirty="0"/>
              <a:t> = 'distancias.txt'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dirty="0" err="1"/>
              <a:t>infile</a:t>
            </a:r>
            <a:r>
              <a:rPr lang="pt-PT" sz="1700" dirty="0"/>
              <a:t> = open(</a:t>
            </a:r>
            <a:r>
              <a:rPr lang="pt-PT" sz="1700" dirty="0" err="1"/>
              <a:t>fbrand</a:t>
            </a:r>
            <a:r>
              <a:rPr lang="pt-PT" sz="1700" dirty="0"/>
              <a:t>, "r")</a:t>
            </a:r>
          </a:p>
          <a:p>
            <a:pPr marL="0" indent="0">
              <a:buNone/>
            </a:pPr>
            <a:r>
              <a:rPr lang="pt-PT" sz="1700" dirty="0"/>
              <a:t>    for </a:t>
            </a:r>
            <a:r>
              <a:rPr lang="pt-PT" sz="1700" dirty="0" err="1"/>
              <a:t>line</a:t>
            </a:r>
            <a:r>
              <a:rPr lang="pt-PT" sz="1700" dirty="0"/>
              <a:t> in </a:t>
            </a:r>
            <a:r>
              <a:rPr lang="pt-PT" sz="1700" dirty="0" err="1"/>
              <a:t>infile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    </a:t>
            </a:r>
            <a:r>
              <a:rPr lang="pt-PT" sz="1700" dirty="0" err="1"/>
              <a:t>line</a:t>
            </a:r>
            <a:r>
              <a:rPr lang="pt-PT" sz="1700" dirty="0"/>
              <a:t> = </a:t>
            </a:r>
            <a:r>
              <a:rPr lang="pt-PT" sz="1700" dirty="0" err="1"/>
              <a:t>line</a:t>
            </a:r>
            <a:r>
              <a:rPr lang="pt-PT" sz="1700" dirty="0"/>
              <a:t>[0:len(</a:t>
            </a:r>
            <a:r>
              <a:rPr lang="pt-PT" sz="1700" dirty="0" err="1"/>
              <a:t>line</a:t>
            </a:r>
            <a:r>
              <a:rPr lang="pt-PT" sz="1700" dirty="0"/>
              <a:t>)-1]</a:t>
            </a:r>
          </a:p>
          <a:p>
            <a:pPr marL="0" indent="0">
              <a:buNone/>
            </a:pPr>
            <a:r>
              <a:rPr lang="pt-PT" sz="1700" dirty="0"/>
              <a:t>        colunas = </a:t>
            </a:r>
            <a:r>
              <a:rPr lang="pt-PT" sz="1700" dirty="0" err="1"/>
              <a:t>line.split</a:t>
            </a:r>
            <a:r>
              <a:rPr lang="pt-PT" sz="1700" dirty="0"/>
              <a:t>(';')</a:t>
            </a:r>
          </a:p>
          <a:p>
            <a:pPr marL="0" indent="0">
              <a:buNone/>
            </a:pPr>
            <a:r>
              <a:rPr lang="pt-PT" sz="1700" dirty="0"/>
              <a:t>        </a:t>
            </a:r>
            <a:r>
              <a:rPr lang="pt-PT" sz="1700" dirty="0" err="1"/>
              <a:t>idcidadeA</a:t>
            </a:r>
            <a:r>
              <a:rPr lang="pt-PT" sz="1700" dirty="0"/>
              <a:t>= colunas[0]</a:t>
            </a:r>
          </a:p>
          <a:p>
            <a:pPr marL="0" indent="0">
              <a:buNone/>
            </a:pPr>
            <a:r>
              <a:rPr lang="pt-PT" sz="1700" dirty="0"/>
              <a:t>        </a:t>
            </a:r>
            <a:r>
              <a:rPr lang="pt-PT" sz="1700" dirty="0" err="1"/>
              <a:t>idcidadeB</a:t>
            </a:r>
            <a:r>
              <a:rPr lang="pt-PT" sz="1700" dirty="0"/>
              <a:t>= colunas[1]</a:t>
            </a:r>
          </a:p>
          <a:p>
            <a:pPr marL="0" indent="0">
              <a:buNone/>
            </a:pPr>
            <a:r>
              <a:rPr lang="pt-PT" sz="1700" dirty="0"/>
              <a:t>        distancia= colunas[2]</a:t>
            </a:r>
          </a:p>
          <a:p>
            <a:pPr marL="0" indent="0">
              <a:buNone/>
            </a:pPr>
            <a:r>
              <a:rPr lang="pt-PT" sz="1700" dirty="0"/>
              <a:t>        </a:t>
            </a:r>
            <a:r>
              <a:rPr lang="pt-PT" sz="1700" dirty="0" err="1"/>
              <a:t>preco</a:t>
            </a:r>
            <a:r>
              <a:rPr lang="pt-PT" sz="1700" dirty="0"/>
              <a:t>= colunas[3]</a:t>
            </a:r>
          </a:p>
          <a:p>
            <a:pPr marL="0" indent="0">
              <a:buNone/>
            </a:pPr>
            <a:r>
              <a:rPr lang="pt-PT" sz="1700" dirty="0"/>
              <a:t>        print ("{0:15}{1:^15}{2:^15}{3:^15}".</a:t>
            </a:r>
            <a:r>
              <a:rPr lang="pt-PT" sz="1700" dirty="0" err="1"/>
              <a:t>format</a:t>
            </a:r>
            <a:r>
              <a:rPr lang="pt-PT" sz="1700" dirty="0"/>
              <a:t>(</a:t>
            </a:r>
            <a:r>
              <a:rPr lang="pt-PT" sz="1700" dirty="0" err="1"/>
              <a:t>idcidadeA,idcidadeB,distancia,preco</a:t>
            </a:r>
            <a:r>
              <a:rPr lang="pt-PT" sz="1700" dirty="0"/>
              <a:t>))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dirty="0" err="1"/>
              <a:t>infile.close</a:t>
            </a:r>
            <a:r>
              <a:rPr lang="pt-PT" sz="17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3318734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listatodasdistancias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06777" y="1213228"/>
            <a:ext cx="3367767" cy="50869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903" y="1213228"/>
            <a:ext cx="4112930" cy="555552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60324291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pesquisaporIDcidadeA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68411" y="1495168"/>
            <a:ext cx="10342605" cy="5090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u="sng" dirty="0"/>
              <a:t>Algoritmo</a:t>
            </a:r>
            <a:r>
              <a:rPr lang="pt-PT" sz="1600" dirty="0"/>
              <a:t>: </a:t>
            </a:r>
            <a:r>
              <a:rPr lang="pt-PT" sz="1600" dirty="0" err="1"/>
              <a:t>pesquisa_por_id_cidade_a</a:t>
            </a:r>
            <a:endParaRPr lang="pt-PT" sz="1600" dirty="0"/>
          </a:p>
          <a:p>
            <a:pPr marL="0" indent="0">
              <a:buNone/>
            </a:pPr>
            <a:r>
              <a:rPr lang="pt-PT" sz="1600" u="sng" dirty="0"/>
              <a:t>Objetivo</a:t>
            </a:r>
            <a:r>
              <a:rPr lang="pt-PT" sz="1600" dirty="0"/>
              <a:t>: Permite pesquisar por uma cidade de partida.</a:t>
            </a:r>
          </a:p>
          <a:p>
            <a:pPr marL="0" indent="0">
              <a:buNone/>
            </a:pPr>
            <a:r>
              <a:rPr lang="pt-PT" sz="1600" u="sng" dirty="0"/>
              <a:t>Constantes</a:t>
            </a:r>
            <a:r>
              <a:rPr lang="pt-PT" sz="1600" dirty="0"/>
              <a:t>: FICHEIRO_CIDADES (TEXTO 90) - Nome do ficheiro dos dados das cidades (Valor: cidades.txt)</a:t>
            </a:r>
          </a:p>
          <a:p>
            <a:pPr marL="0" indent="0">
              <a:buNone/>
            </a:pPr>
            <a:r>
              <a:rPr lang="pt-PT" sz="1600" u="sng" dirty="0"/>
              <a:t>Variáveis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Entrada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IDCidadeA</a:t>
            </a:r>
            <a:r>
              <a:rPr lang="pt-PT" sz="1600" dirty="0"/>
              <a:t>	(TEXTO 1)- Número da cidade	               	 (Números de 1-9)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Saída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IDCidadeA</a:t>
            </a:r>
            <a:r>
              <a:rPr lang="pt-PT" sz="1600" dirty="0"/>
              <a:t>	(TEXTO 1)- Número da cidade	                	(Números de 1-9)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IDCidadeB</a:t>
            </a:r>
            <a:r>
              <a:rPr lang="pt-PT" sz="1600" dirty="0"/>
              <a:t>	(TEXTO 1)- Número da cidade	                	(Números de 1-9)</a:t>
            </a:r>
          </a:p>
          <a:p>
            <a:pPr marL="0" indent="0">
              <a:buNone/>
            </a:pPr>
            <a:r>
              <a:rPr lang="pt-PT" sz="1600" dirty="0"/>
              <a:t>		Distância 	(TEXTO 30)- Distância entre as cidades	(&gt;=0,&lt;999)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Preco</a:t>
            </a:r>
            <a:r>
              <a:rPr lang="pt-PT" sz="1600" dirty="0"/>
              <a:t> 	(TEXTO 30)- Preço		                     (&gt;=0,&lt;100)</a:t>
            </a:r>
          </a:p>
          <a:p>
            <a:pPr marL="0" indent="0">
              <a:buNone/>
            </a:pPr>
            <a:r>
              <a:rPr lang="pt-PT" sz="1600" dirty="0"/>
              <a:t>Data: 2017-01-02</a:t>
            </a:r>
          </a:p>
          <a:p>
            <a:pPr marL="0" indent="0">
              <a:buNone/>
            </a:pPr>
            <a:r>
              <a:rPr lang="pt-PT" sz="1600" dirty="0"/>
              <a:t>Versão: 1.0</a:t>
            </a:r>
          </a:p>
          <a:p>
            <a:pPr marL="0" indent="0">
              <a:buNone/>
            </a:pPr>
            <a:r>
              <a:rPr lang="pt-PT" sz="16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87697" y="2001795"/>
            <a:ext cx="2446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cidades.txt</a:t>
            </a:r>
          </a:p>
          <a:p>
            <a:endParaRPr lang="pt-PT" dirty="0"/>
          </a:p>
          <a:p>
            <a:r>
              <a:rPr lang="pt-PT" dirty="0"/>
              <a:t>ESCREVER a cidade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14839907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pesquisaporIDcidadeA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788553"/>
            <a:ext cx="10970741" cy="4908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 err="1"/>
              <a:t>def</a:t>
            </a:r>
            <a:r>
              <a:rPr lang="pt-PT" sz="1600" dirty="0"/>
              <a:t> </a:t>
            </a:r>
            <a:r>
              <a:rPr lang="pt-PT" sz="1600" dirty="0" err="1"/>
              <a:t>pesquisaporIDcidadeA</a:t>
            </a:r>
            <a:r>
              <a:rPr lang="pt-PT" sz="1600" dirty="0"/>
              <a:t>():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idcidadeAProcurar</a:t>
            </a:r>
            <a:r>
              <a:rPr lang="pt-PT" sz="1600" dirty="0"/>
              <a:t> = input("Diga a cidade de partida a procurar [</a:t>
            </a:r>
            <a:r>
              <a:rPr lang="pt-PT" sz="1600" dirty="0" err="1"/>
              <a:t>IDcidadeA</a:t>
            </a:r>
            <a:r>
              <a:rPr lang="pt-PT" sz="1600" dirty="0"/>
              <a:t>]?")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fbrand</a:t>
            </a:r>
            <a:r>
              <a:rPr lang="pt-PT" sz="1600" dirty="0"/>
              <a:t> = 'distancias.txt'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</a:t>
            </a:r>
            <a:r>
              <a:rPr lang="pt-PT" sz="1600" dirty="0"/>
              <a:t> = open(</a:t>
            </a:r>
            <a:r>
              <a:rPr lang="pt-PT" sz="1600" dirty="0" err="1"/>
              <a:t>fbrand</a:t>
            </a:r>
            <a:r>
              <a:rPr lang="pt-PT" sz="1600" dirty="0"/>
              <a:t>, "r")</a:t>
            </a:r>
          </a:p>
          <a:p>
            <a:pPr marL="0" indent="0">
              <a:buNone/>
            </a:pPr>
            <a:r>
              <a:rPr lang="pt-PT" sz="1600" dirty="0"/>
              <a:t>    for </a:t>
            </a:r>
            <a:r>
              <a:rPr lang="pt-PT" sz="1600" dirty="0" err="1"/>
              <a:t>line</a:t>
            </a:r>
            <a:r>
              <a:rPr lang="pt-PT" sz="1600" dirty="0"/>
              <a:t> in </a:t>
            </a:r>
            <a:r>
              <a:rPr lang="pt-PT" sz="1600" dirty="0" err="1"/>
              <a:t>infile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line</a:t>
            </a:r>
            <a:r>
              <a:rPr lang="pt-PT" sz="1600" dirty="0"/>
              <a:t> = </a:t>
            </a:r>
            <a:r>
              <a:rPr lang="pt-PT" sz="1600" dirty="0" err="1"/>
              <a:t>line</a:t>
            </a:r>
            <a:r>
              <a:rPr lang="pt-PT" sz="1600" dirty="0"/>
              <a:t>[0:len(</a:t>
            </a:r>
            <a:r>
              <a:rPr lang="pt-PT" sz="1600" dirty="0" err="1"/>
              <a:t>line</a:t>
            </a:r>
            <a:r>
              <a:rPr lang="pt-PT" sz="1600" dirty="0"/>
              <a:t>)-1]</a:t>
            </a:r>
          </a:p>
          <a:p>
            <a:pPr marL="0" indent="0">
              <a:buNone/>
            </a:pPr>
            <a:r>
              <a:rPr lang="pt-PT" sz="1600" dirty="0"/>
              <a:t>        colunas = </a:t>
            </a:r>
            <a:r>
              <a:rPr lang="pt-PT" sz="1600" dirty="0" err="1"/>
              <a:t>line.split</a:t>
            </a:r>
            <a:r>
              <a:rPr lang="pt-PT" sz="1600" dirty="0"/>
              <a:t>(';')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idcidadeA</a:t>
            </a:r>
            <a:r>
              <a:rPr lang="pt-PT" sz="1600" dirty="0"/>
              <a:t>= colunas[0]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idcidadeB</a:t>
            </a:r>
            <a:r>
              <a:rPr lang="pt-PT" sz="1600" dirty="0"/>
              <a:t>= colunas[1]</a:t>
            </a:r>
          </a:p>
          <a:p>
            <a:pPr marL="0" indent="0">
              <a:buNone/>
            </a:pPr>
            <a:r>
              <a:rPr lang="pt-PT" sz="1600" dirty="0"/>
              <a:t>        distancia= colunas[2]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preco</a:t>
            </a:r>
            <a:r>
              <a:rPr lang="pt-PT" sz="1600" dirty="0"/>
              <a:t>= colunas[3]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idcidadeA.find</a:t>
            </a:r>
            <a:r>
              <a:rPr lang="pt-PT" sz="1600" dirty="0"/>
              <a:t>(</a:t>
            </a:r>
            <a:r>
              <a:rPr lang="pt-PT" sz="1600" dirty="0" err="1"/>
              <a:t>idcidadeAProcurar</a:t>
            </a:r>
            <a:r>
              <a:rPr lang="pt-PT" sz="1600" dirty="0"/>
              <a:t>)&gt;=0):</a:t>
            </a:r>
          </a:p>
          <a:p>
            <a:pPr marL="0" indent="0">
              <a:buNone/>
            </a:pPr>
            <a:r>
              <a:rPr lang="pt-PT" sz="1600" dirty="0"/>
              <a:t>            print ("{0:15}{1:^15}{2:^15}{3:^15}".</a:t>
            </a:r>
            <a:r>
              <a:rPr lang="pt-PT" sz="1600" dirty="0" err="1"/>
              <a:t>format</a:t>
            </a:r>
            <a:r>
              <a:rPr lang="pt-PT" sz="1600" dirty="0"/>
              <a:t>(</a:t>
            </a:r>
            <a:r>
              <a:rPr lang="pt-PT" sz="1600" dirty="0" err="1"/>
              <a:t>idcidadeA,idcidadeB,distancia,preco</a:t>
            </a:r>
            <a:r>
              <a:rPr lang="pt-PT" sz="1600" dirty="0"/>
              <a:t>))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infile.close</a:t>
            </a:r>
            <a:r>
              <a:rPr lang="pt-PT" sz="16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1753506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pesquisaporIDcidadeA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1" y="1929162"/>
            <a:ext cx="5725560" cy="32656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2662" y="1636993"/>
            <a:ext cx="6662296" cy="43234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25229188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pesquisaporIDcidadeB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68411" y="1495168"/>
            <a:ext cx="10342605" cy="50909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u="sng" dirty="0"/>
              <a:t>Algoritmo</a:t>
            </a:r>
            <a:r>
              <a:rPr lang="pt-PT" sz="1600" dirty="0"/>
              <a:t>: </a:t>
            </a:r>
            <a:r>
              <a:rPr lang="pt-PT" sz="1600" dirty="0" err="1"/>
              <a:t>pesquisa_por_id_cidade_b</a:t>
            </a:r>
            <a:endParaRPr lang="pt-PT" sz="1600" dirty="0"/>
          </a:p>
          <a:p>
            <a:pPr marL="0" indent="0">
              <a:buNone/>
            </a:pPr>
            <a:r>
              <a:rPr lang="pt-PT" sz="1600" u="sng" dirty="0"/>
              <a:t>Objetivo</a:t>
            </a:r>
            <a:r>
              <a:rPr lang="pt-PT" sz="1600" dirty="0"/>
              <a:t>: Permite pesquisar por uma cidade de chegada.</a:t>
            </a:r>
          </a:p>
          <a:p>
            <a:pPr marL="0" indent="0">
              <a:buNone/>
            </a:pPr>
            <a:r>
              <a:rPr lang="pt-PT" sz="1600" u="sng" dirty="0"/>
              <a:t>Constantes</a:t>
            </a:r>
            <a:r>
              <a:rPr lang="pt-PT" sz="1600" dirty="0"/>
              <a:t>: FICHEIRO_CIDADES (TEXTO 90) - Nome do ficheiro dos dados das cidades (Valor: cidades.txt)</a:t>
            </a:r>
          </a:p>
          <a:p>
            <a:pPr marL="0" indent="0">
              <a:buNone/>
            </a:pPr>
            <a:r>
              <a:rPr lang="pt-PT" sz="1600" u="sng" dirty="0"/>
              <a:t>Variáveis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Entrada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IDCidadeB</a:t>
            </a:r>
            <a:r>
              <a:rPr lang="pt-PT" sz="1600" dirty="0"/>
              <a:t>	(TEXTO 1)- Número da cidade	               	 (Números de 1-9)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Saída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IDCidadeA</a:t>
            </a:r>
            <a:r>
              <a:rPr lang="pt-PT" sz="1600" dirty="0"/>
              <a:t>	(TEXTO 1)- Número da cidade	                	(Números de 1-9)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IDCidadeB</a:t>
            </a:r>
            <a:r>
              <a:rPr lang="pt-PT" sz="1600" dirty="0"/>
              <a:t>	(TEXTO 1)- Número da cidade	                	(Números de 1-9)</a:t>
            </a:r>
          </a:p>
          <a:p>
            <a:pPr marL="0" indent="0">
              <a:buNone/>
            </a:pPr>
            <a:r>
              <a:rPr lang="pt-PT" sz="1600" dirty="0"/>
              <a:t>		Distancia 	(TEXTO 30)- Distância entre as cidades	(&gt;=0,&lt;999)</a:t>
            </a:r>
          </a:p>
          <a:p>
            <a:pPr marL="0" indent="0">
              <a:buNone/>
            </a:pPr>
            <a:r>
              <a:rPr lang="pt-PT" sz="1600" dirty="0"/>
              <a:t>		Preço 	(TEXTO 30)- Preço		                     (&gt;=0,&lt;100)</a:t>
            </a:r>
          </a:p>
          <a:p>
            <a:pPr marL="0" indent="0">
              <a:buNone/>
            </a:pPr>
            <a:r>
              <a:rPr lang="pt-PT" sz="1600" dirty="0"/>
              <a:t>Data: 2017-01-02</a:t>
            </a:r>
          </a:p>
          <a:p>
            <a:pPr marL="0" indent="0">
              <a:buNone/>
            </a:pPr>
            <a:r>
              <a:rPr lang="pt-PT" sz="1600" dirty="0"/>
              <a:t>Versão: 1.0</a:t>
            </a:r>
          </a:p>
          <a:p>
            <a:pPr marL="0" indent="0">
              <a:buNone/>
            </a:pPr>
            <a:r>
              <a:rPr lang="pt-PT" sz="16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87697" y="2001795"/>
            <a:ext cx="24466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cidades.txt</a:t>
            </a:r>
          </a:p>
          <a:p>
            <a:endParaRPr lang="pt-PT" dirty="0"/>
          </a:p>
          <a:p>
            <a:r>
              <a:rPr lang="pt-PT" dirty="0"/>
              <a:t>ESCREVER a cidade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585230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inserirdono</a:t>
            </a:r>
            <a:r>
              <a:rPr lang="pt-PT" dirty="0"/>
              <a:t>():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3584" y="1825625"/>
            <a:ext cx="8792357" cy="4747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u="sng" dirty="0"/>
              <a:t>Algoritmo</a:t>
            </a:r>
            <a:r>
              <a:rPr lang="pt-PT" sz="1600" dirty="0"/>
              <a:t>: </a:t>
            </a:r>
            <a:r>
              <a:rPr lang="pt-PT" sz="1600" dirty="0" err="1"/>
              <a:t>Inserir_Dono</a:t>
            </a:r>
            <a:endParaRPr lang="pt-PT" sz="1600" dirty="0"/>
          </a:p>
          <a:p>
            <a:pPr marL="0" indent="0">
              <a:buNone/>
            </a:pPr>
            <a:r>
              <a:rPr lang="pt-PT" sz="1600" u="sng" dirty="0"/>
              <a:t>Objetivo</a:t>
            </a:r>
            <a:r>
              <a:rPr lang="pt-PT" sz="1600" dirty="0"/>
              <a:t>: Permite inserir um dono no ficheiro de texto donosNOVO.txt.</a:t>
            </a:r>
          </a:p>
          <a:p>
            <a:pPr marL="0" indent="0">
              <a:buNone/>
            </a:pPr>
            <a:r>
              <a:rPr lang="pt-PT" sz="1600" u="sng" dirty="0"/>
              <a:t>Constantes: </a:t>
            </a:r>
            <a:r>
              <a:rPr lang="pt-PT" sz="1600" dirty="0"/>
              <a:t>FICHEIRO_DONOSNOVO (TEXTO 90) - Nome do ficheiro dos dados dos donos (Valor: donosNOVO.txt)</a:t>
            </a:r>
          </a:p>
          <a:p>
            <a:pPr marL="0" indent="0">
              <a:buNone/>
            </a:pPr>
            <a:r>
              <a:rPr lang="pt-PT" sz="1600" u="sng" dirty="0"/>
              <a:t>Variáveis:</a:t>
            </a:r>
          </a:p>
          <a:p>
            <a:pPr marL="0" indent="0">
              <a:buNone/>
            </a:pPr>
            <a:r>
              <a:rPr lang="pt-PT" sz="1600" u="sng" dirty="0"/>
              <a:t>Entrada:</a:t>
            </a:r>
          </a:p>
          <a:p>
            <a:pPr marL="0" indent="0">
              <a:buNone/>
            </a:pPr>
            <a:r>
              <a:rPr lang="pt-PT" sz="1600" dirty="0" err="1"/>
              <a:t>IDUtente</a:t>
            </a:r>
            <a:r>
              <a:rPr lang="pt-PT" sz="1600" dirty="0"/>
              <a:t>                    (TEXTO 9)       - Dono do carro     	       	 (&gt;=1,	&lt;=999999999)</a:t>
            </a:r>
          </a:p>
          <a:p>
            <a:pPr marL="0" indent="0">
              <a:buNone/>
            </a:pPr>
            <a:r>
              <a:rPr lang="pt-PT" sz="1600" dirty="0"/>
              <a:t>Nome                        (TEXTO 90)	   - Nome do dono do carro	(Letras de A-Z)</a:t>
            </a:r>
          </a:p>
          <a:p>
            <a:pPr marL="0" indent="0">
              <a:buNone/>
            </a:pPr>
            <a:r>
              <a:rPr lang="pt-PT" sz="1600" dirty="0" err="1"/>
              <a:t>NumeroDispositivoEletronico</a:t>
            </a:r>
            <a:r>
              <a:rPr lang="pt-PT" sz="1600" dirty="0"/>
              <a:t> (TEXTO 9)- Numero do dispositivo eletrónico  (&lt;=20000,&gt;1; - ;&lt;1000,&gt;=1;) </a:t>
            </a:r>
          </a:p>
          <a:p>
            <a:pPr marL="0" indent="0">
              <a:buNone/>
            </a:pPr>
            <a:r>
              <a:rPr lang="pt-PT" sz="1600" u="sng" dirty="0"/>
              <a:t>Saída:</a:t>
            </a:r>
          </a:p>
          <a:p>
            <a:pPr marL="0" indent="0">
              <a:buNone/>
            </a:pPr>
            <a:r>
              <a:rPr lang="pt-PT" sz="1600" dirty="0"/>
              <a:t>Data: 2017-01-02</a:t>
            </a:r>
          </a:p>
          <a:p>
            <a:pPr marL="0" indent="0">
              <a:buNone/>
            </a:pPr>
            <a:r>
              <a:rPr lang="pt-PT" sz="1600" dirty="0"/>
              <a:t>Versão: 1.0</a:t>
            </a:r>
          </a:p>
          <a:p>
            <a:pPr marL="0" indent="0">
              <a:buNone/>
            </a:pPr>
            <a:r>
              <a:rPr lang="pt-PT" sz="16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481472" y="1846538"/>
            <a:ext cx="2339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donosNOVO.txt para escrita no fim</a:t>
            </a:r>
          </a:p>
          <a:p>
            <a:endParaRPr lang="pt-PT" dirty="0"/>
          </a:p>
          <a:p>
            <a:r>
              <a:rPr lang="pt-PT" dirty="0"/>
              <a:t>ESCREVER os dados no ficheiro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</p:spTree>
    <p:extLst>
      <p:ext uri="{BB962C8B-B14F-4D97-AF65-F5344CB8AC3E}">
        <p14:creationId xmlns:p14="http://schemas.microsoft.com/office/powerpoint/2010/main" val="8202413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pesquisaporIDcidadeB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717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dirty="0" err="1"/>
              <a:t>def</a:t>
            </a:r>
            <a:r>
              <a:rPr lang="pt-PT" sz="1600" dirty="0"/>
              <a:t> </a:t>
            </a:r>
            <a:r>
              <a:rPr lang="pt-PT" sz="1600" dirty="0" err="1"/>
              <a:t>pesquisaporIDcidadeB</a:t>
            </a:r>
            <a:r>
              <a:rPr lang="pt-PT" sz="1600" dirty="0"/>
              <a:t>():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idcidadeBProcurar</a:t>
            </a:r>
            <a:r>
              <a:rPr lang="pt-PT" sz="1600" dirty="0"/>
              <a:t> = input("Diga a cidade de chegada a procurar [</a:t>
            </a:r>
            <a:r>
              <a:rPr lang="pt-PT" sz="1600" dirty="0" err="1"/>
              <a:t>IDcidadeB</a:t>
            </a:r>
            <a:r>
              <a:rPr lang="pt-PT" sz="1600" dirty="0"/>
              <a:t>]?")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fbrand</a:t>
            </a:r>
            <a:r>
              <a:rPr lang="pt-PT" sz="1600" dirty="0"/>
              <a:t> = 'distancias.txt'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</a:t>
            </a:r>
            <a:r>
              <a:rPr lang="pt-PT" sz="1600" dirty="0"/>
              <a:t> = open(</a:t>
            </a:r>
            <a:r>
              <a:rPr lang="pt-PT" sz="1600" dirty="0" err="1"/>
              <a:t>fbrand</a:t>
            </a:r>
            <a:r>
              <a:rPr lang="pt-PT" sz="1600" dirty="0"/>
              <a:t>, "r")</a:t>
            </a:r>
          </a:p>
          <a:p>
            <a:pPr marL="0" indent="0">
              <a:buNone/>
            </a:pPr>
            <a:r>
              <a:rPr lang="pt-PT" sz="1600" dirty="0"/>
              <a:t>    for </a:t>
            </a:r>
            <a:r>
              <a:rPr lang="pt-PT" sz="1600" dirty="0" err="1"/>
              <a:t>line</a:t>
            </a:r>
            <a:r>
              <a:rPr lang="pt-PT" sz="1600" dirty="0"/>
              <a:t> in </a:t>
            </a:r>
            <a:r>
              <a:rPr lang="pt-PT" sz="1600" dirty="0" err="1"/>
              <a:t>infile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line</a:t>
            </a:r>
            <a:r>
              <a:rPr lang="pt-PT" sz="1600" dirty="0"/>
              <a:t> = </a:t>
            </a:r>
            <a:r>
              <a:rPr lang="pt-PT" sz="1600" dirty="0" err="1"/>
              <a:t>line</a:t>
            </a:r>
            <a:r>
              <a:rPr lang="pt-PT" sz="1600" dirty="0"/>
              <a:t>[0:len(</a:t>
            </a:r>
            <a:r>
              <a:rPr lang="pt-PT" sz="1600" dirty="0" err="1"/>
              <a:t>line</a:t>
            </a:r>
            <a:r>
              <a:rPr lang="pt-PT" sz="1600" dirty="0"/>
              <a:t>)-1]</a:t>
            </a:r>
          </a:p>
          <a:p>
            <a:pPr marL="0" indent="0">
              <a:buNone/>
            </a:pPr>
            <a:r>
              <a:rPr lang="pt-PT" sz="1600" dirty="0"/>
              <a:t>        colunas = </a:t>
            </a:r>
            <a:r>
              <a:rPr lang="pt-PT" sz="1600" dirty="0" err="1"/>
              <a:t>line.split</a:t>
            </a:r>
            <a:r>
              <a:rPr lang="pt-PT" sz="1600" dirty="0"/>
              <a:t>(';')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idcidadeA</a:t>
            </a:r>
            <a:r>
              <a:rPr lang="pt-PT" sz="1600" dirty="0"/>
              <a:t>= colunas[0]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idcidadeB</a:t>
            </a:r>
            <a:r>
              <a:rPr lang="pt-PT" sz="1600" dirty="0"/>
              <a:t>= colunas[1]</a:t>
            </a:r>
          </a:p>
          <a:p>
            <a:pPr marL="0" indent="0">
              <a:buNone/>
            </a:pPr>
            <a:r>
              <a:rPr lang="pt-PT" sz="1600" dirty="0"/>
              <a:t>        distancia= colunas[2]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preco</a:t>
            </a:r>
            <a:r>
              <a:rPr lang="pt-PT" sz="1600" dirty="0"/>
              <a:t>= colunas[3]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idcidadeB.find</a:t>
            </a:r>
            <a:r>
              <a:rPr lang="pt-PT" sz="1600" dirty="0"/>
              <a:t>(</a:t>
            </a:r>
            <a:r>
              <a:rPr lang="pt-PT" sz="1600" dirty="0" err="1"/>
              <a:t>idcidadeBProcurar</a:t>
            </a:r>
            <a:r>
              <a:rPr lang="pt-PT" sz="1600" dirty="0"/>
              <a:t>)&gt;=0):</a:t>
            </a:r>
          </a:p>
          <a:p>
            <a:pPr marL="0" indent="0">
              <a:buNone/>
            </a:pPr>
            <a:r>
              <a:rPr lang="pt-PT" sz="1600" dirty="0"/>
              <a:t>            print ("{0:15}{1:^15}{2:^15}{3:^15}".</a:t>
            </a:r>
            <a:r>
              <a:rPr lang="pt-PT" sz="1600" dirty="0" err="1"/>
              <a:t>format</a:t>
            </a:r>
            <a:r>
              <a:rPr lang="pt-PT" sz="1600" dirty="0"/>
              <a:t>(</a:t>
            </a:r>
            <a:r>
              <a:rPr lang="pt-PT" sz="1600" dirty="0" err="1"/>
              <a:t>idcidadeA,idcidadeB,distancia,preco</a:t>
            </a:r>
            <a:r>
              <a:rPr lang="pt-PT" sz="1600" dirty="0"/>
              <a:t>))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infile.close</a:t>
            </a:r>
            <a:r>
              <a:rPr lang="pt-PT" sz="16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97112539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pesquisaporIDcidadeB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087" y="2055814"/>
            <a:ext cx="5293484" cy="333958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4198" y="1825626"/>
            <a:ext cx="5932493" cy="337926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1660945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pesquisapordistancia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93125" y="1690688"/>
            <a:ext cx="9267568" cy="453810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600" u="sng" dirty="0"/>
              <a:t>Algoritmo</a:t>
            </a:r>
            <a:r>
              <a:rPr lang="pt-PT" sz="1600" dirty="0"/>
              <a:t>: </a:t>
            </a:r>
            <a:r>
              <a:rPr lang="pt-PT" sz="1600" dirty="0" err="1"/>
              <a:t>pesquisa_por_distancia</a:t>
            </a:r>
            <a:endParaRPr lang="pt-PT" sz="1600" dirty="0"/>
          </a:p>
          <a:p>
            <a:pPr marL="0" indent="0">
              <a:buNone/>
            </a:pPr>
            <a:r>
              <a:rPr lang="pt-PT" sz="1600" u="sng" dirty="0"/>
              <a:t>Objetivo</a:t>
            </a:r>
            <a:r>
              <a:rPr lang="pt-PT" sz="1600" dirty="0"/>
              <a:t>: Permite pesquisar distâncias.</a:t>
            </a:r>
          </a:p>
          <a:p>
            <a:pPr marL="0" indent="0">
              <a:buNone/>
            </a:pPr>
            <a:r>
              <a:rPr lang="pt-PT" sz="1600" u="sng" dirty="0"/>
              <a:t>Constantes</a:t>
            </a:r>
            <a:r>
              <a:rPr lang="pt-PT" sz="1600" dirty="0"/>
              <a:t>: FICHEIRO_DISTANCIAS (TEXTO 90) - Nome do ficheiro dos dados das distancias (Valor: distancias.txt)</a:t>
            </a:r>
          </a:p>
          <a:p>
            <a:pPr marL="0" indent="0">
              <a:buNone/>
            </a:pPr>
            <a:r>
              <a:rPr lang="pt-PT" sz="1600" u="sng" dirty="0"/>
              <a:t>Variáveis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Entrada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		Distância 	(TEXTO 30)	- Distância entre as cidades	(&gt;=0,&lt;999)</a:t>
            </a:r>
          </a:p>
          <a:p>
            <a:pPr marL="0" indent="0">
              <a:buNone/>
            </a:pPr>
            <a:r>
              <a:rPr lang="pt-PT" sz="1600" dirty="0"/>
              <a:t> </a:t>
            </a:r>
            <a:r>
              <a:rPr lang="pt-PT" sz="1600" u="sng" dirty="0"/>
              <a:t>Saída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IDCidadeA</a:t>
            </a:r>
            <a:r>
              <a:rPr lang="pt-PT" sz="1600" dirty="0"/>
              <a:t>	(TEXTO 1)- Número da cidade	                	(Números de 1-9)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IDCidadeB</a:t>
            </a:r>
            <a:r>
              <a:rPr lang="pt-PT" sz="1600" dirty="0"/>
              <a:t>	(TEXTO 1)- Número da cidade	                	(Números de 1-9)</a:t>
            </a:r>
          </a:p>
          <a:p>
            <a:pPr marL="0" indent="0">
              <a:buNone/>
            </a:pPr>
            <a:r>
              <a:rPr lang="pt-PT" sz="1600" dirty="0"/>
              <a:t>		Distancia 	(TEXTO 30)- Distância entre as cidades	(&gt;=0,&lt;999)</a:t>
            </a:r>
          </a:p>
          <a:p>
            <a:pPr marL="0" indent="0">
              <a:buNone/>
            </a:pPr>
            <a:r>
              <a:rPr lang="pt-PT" sz="1600" dirty="0"/>
              <a:t>		Preço 	(TEXTO 30)- Preço		                     (&gt;=0,&lt;100)Data: 2017-01-02</a:t>
            </a:r>
          </a:p>
          <a:p>
            <a:pPr marL="0" indent="0">
              <a:buNone/>
            </a:pPr>
            <a:r>
              <a:rPr lang="pt-PT" sz="1600" dirty="0"/>
              <a:t>Versão: 1.0</a:t>
            </a:r>
          </a:p>
          <a:p>
            <a:pPr marL="0" indent="0">
              <a:buNone/>
            </a:pPr>
            <a:r>
              <a:rPr lang="pt-PT" sz="16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959546" y="2184958"/>
            <a:ext cx="2232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distancias.txt</a:t>
            </a:r>
          </a:p>
          <a:p>
            <a:endParaRPr lang="pt-PT" dirty="0"/>
          </a:p>
          <a:p>
            <a:r>
              <a:rPr lang="pt-PT" dirty="0"/>
              <a:t>ESCREVER a distancia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53195131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pesquisapordistancia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735962" cy="47975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pesquisapordistancia</a:t>
            </a:r>
            <a:r>
              <a:rPr lang="pt-PT" sz="1800" dirty="0"/>
              <a:t>():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distanciaProcurar</a:t>
            </a:r>
            <a:r>
              <a:rPr lang="pt-PT" sz="1800" dirty="0"/>
              <a:t> = input("Diga a distancia a procurar?")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fbrand</a:t>
            </a:r>
            <a:r>
              <a:rPr lang="pt-PT" sz="1800" dirty="0"/>
              <a:t> = 'distancias.txt'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</a:t>
            </a:r>
            <a:r>
              <a:rPr lang="pt-PT" sz="1800" dirty="0"/>
              <a:t> = open(</a:t>
            </a:r>
            <a:r>
              <a:rPr lang="pt-PT" sz="1800" dirty="0" err="1"/>
              <a:t>fbrand</a:t>
            </a:r>
            <a:r>
              <a:rPr lang="pt-PT" sz="1800" dirty="0"/>
              <a:t>, "r")</a:t>
            </a:r>
          </a:p>
          <a:p>
            <a:pPr marL="0" indent="0">
              <a:buNone/>
            </a:pPr>
            <a:r>
              <a:rPr lang="pt-PT" sz="1800" dirty="0"/>
              <a:t>    for </a:t>
            </a:r>
            <a:r>
              <a:rPr lang="pt-PT" sz="1800" dirty="0" err="1"/>
              <a:t>line</a:t>
            </a:r>
            <a:r>
              <a:rPr lang="pt-PT" sz="1800" dirty="0"/>
              <a:t> in </a:t>
            </a:r>
            <a:r>
              <a:rPr lang="pt-PT" sz="1800" dirty="0" err="1"/>
              <a:t>infile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line</a:t>
            </a:r>
            <a:r>
              <a:rPr lang="pt-PT" sz="1800" dirty="0"/>
              <a:t> = </a:t>
            </a:r>
            <a:r>
              <a:rPr lang="pt-PT" sz="1800" dirty="0" err="1"/>
              <a:t>line</a:t>
            </a:r>
            <a:r>
              <a:rPr lang="pt-PT" sz="1800" dirty="0"/>
              <a:t>[0:len(</a:t>
            </a:r>
            <a:r>
              <a:rPr lang="pt-PT" sz="1800" dirty="0" err="1"/>
              <a:t>line</a:t>
            </a:r>
            <a:r>
              <a:rPr lang="pt-PT" sz="1800" dirty="0"/>
              <a:t>)-1]</a:t>
            </a:r>
          </a:p>
          <a:p>
            <a:pPr marL="0" indent="0">
              <a:buNone/>
            </a:pPr>
            <a:r>
              <a:rPr lang="pt-PT" sz="1800" dirty="0"/>
              <a:t>        colunas = </a:t>
            </a:r>
            <a:r>
              <a:rPr lang="pt-PT" sz="1800" dirty="0" err="1"/>
              <a:t>line.split</a:t>
            </a:r>
            <a:r>
              <a:rPr lang="pt-PT" sz="1800" dirty="0"/>
              <a:t>(';')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idcidadeA</a:t>
            </a:r>
            <a:r>
              <a:rPr lang="pt-PT" sz="1800" dirty="0"/>
              <a:t>= colunas[0]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idcidadeB</a:t>
            </a:r>
            <a:r>
              <a:rPr lang="pt-PT" sz="1800" dirty="0"/>
              <a:t>= colunas[1]</a:t>
            </a:r>
          </a:p>
          <a:p>
            <a:pPr marL="0" indent="0">
              <a:buNone/>
            </a:pPr>
            <a:r>
              <a:rPr lang="pt-PT" sz="1800" dirty="0"/>
              <a:t>        distancia= colunas[2]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preco</a:t>
            </a:r>
            <a:r>
              <a:rPr lang="pt-PT" sz="1800" dirty="0"/>
              <a:t>= colunas[3]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if</a:t>
            </a:r>
            <a:r>
              <a:rPr lang="pt-PT" sz="1800" dirty="0"/>
              <a:t> (</a:t>
            </a:r>
            <a:r>
              <a:rPr lang="pt-PT" sz="1800" dirty="0" err="1"/>
              <a:t>distancia.find</a:t>
            </a:r>
            <a:r>
              <a:rPr lang="pt-PT" sz="1800" dirty="0"/>
              <a:t>(</a:t>
            </a:r>
            <a:r>
              <a:rPr lang="pt-PT" sz="1800" dirty="0" err="1"/>
              <a:t>distanciaProcurar</a:t>
            </a:r>
            <a:r>
              <a:rPr lang="pt-PT" sz="1800" dirty="0"/>
              <a:t>)&gt;=0):</a:t>
            </a:r>
          </a:p>
          <a:p>
            <a:pPr marL="0" indent="0">
              <a:buNone/>
            </a:pPr>
            <a:r>
              <a:rPr lang="pt-PT" sz="1800" dirty="0"/>
              <a:t>            print ("{0:15}{1:^15}{2:^15}{3:^15}".</a:t>
            </a:r>
            <a:r>
              <a:rPr lang="pt-PT" sz="1800" dirty="0" err="1"/>
              <a:t>format</a:t>
            </a:r>
            <a:r>
              <a:rPr lang="pt-PT" sz="1800" dirty="0"/>
              <a:t>(</a:t>
            </a:r>
            <a:r>
              <a:rPr lang="pt-PT" sz="1800" dirty="0" err="1"/>
              <a:t>idcidadeA,idcidadeB,distancia,preco</a:t>
            </a:r>
            <a:r>
              <a:rPr lang="pt-PT" sz="1800" dirty="0"/>
              <a:t>))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infile.close</a:t>
            </a:r>
            <a:r>
              <a:rPr lang="pt-PT" sz="18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6237187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pesquisapordistancia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936" y="2406598"/>
            <a:ext cx="5551114" cy="30267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18" y="2406598"/>
            <a:ext cx="6022382" cy="288868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93038731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pesquisaporpreço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696" y="1517694"/>
            <a:ext cx="10810104" cy="50808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u="sng" dirty="0"/>
              <a:t>Algoritmo</a:t>
            </a:r>
            <a:r>
              <a:rPr lang="pt-PT" sz="1600" dirty="0"/>
              <a:t>: </a:t>
            </a:r>
            <a:r>
              <a:rPr lang="pt-PT" sz="1600" dirty="0" err="1"/>
              <a:t>pesquisa_por_preco</a:t>
            </a:r>
            <a:endParaRPr lang="pt-PT" sz="1600" dirty="0"/>
          </a:p>
          <a:p>
            <a:pPr marL="0" indent="0">
              <a:buNone/>
            </a:pPr>
            <a:r>
              <a:rPr lang="pt-PT" sz="1600" u="sng" dirty="0"/>
              <a:t>Objetivo</a:t>
            </a:r>
            <a:r>
              <a:rPr lang="pt-PT" sz="1600" dirty="0"/>
              <a:t>: Permite pesquisar preços entre distâncias.</a:t>
            </a:r>
          </a:p>
          <a:p>
            <a:pPr marL="0" indent="0">
              <a:buNone/>
            </a:pPr>
            <a:r>
              <a:rPr lang="pt-PT" sz="1600" u="sng" dirty="0"/>
              <a:t>Constantes</a:t>
            </a:r>
            <a:r>
              <a:rPr lang="pt-PT" sz="1600" dirty="0"/>
              <a:t>: FICHEIRO_DISTANCIAS (TEXTO 90) - Nome do ficheiro dos dados das distancias (Valor: distancias.txt)</a:t>
            </a:r>
          </a:p>
          <a:p>
            <a:pPr marL="0" indent="0">
              <a:buNone/>
            </a:pPr>
            <a:r>
              <a:rPr lang="pt-PT" sz="1600" u="sng" dirty="0"/>
              <a:t>Variáveis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Entrada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		Preço 	 (TEXTO 30)- Preço		                 (&gt;=0,&lt;100)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Saída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IDCidadeA</a:t>
            </a:r>
            <a:r>
              <a:rPr lang="pt-PT" sz="1600" dirty="0"/>
              <a:t>	(TEXTO 	1)- Numero da cidade	                (Números de 1-9)</a:t>
            </a:r>
          </a:p>
          <a:p>
            <a:pPr marL="0" indent="0">
              <a:buNone/>
            </a:pPr>
            <a:r>
              <a:rPr lang="pt-PT" sz="1600" dirty="0"/>
              <a:t>		</a:t>
            </a:r>
            <a:r>
              <a:rPr lang="pt-PT" sz="1600" dirty="0" err="1"/>
              <a:t>IDCidadeB</a:t>
            </a:r>
            <a:r>
              <a:rPr lang="pt-PT" sz="1600" dirty="0"/>
              <a:t>	(TEXTO 	1)- Numero da cidade	                (Números de 1-9)</a:t>
            </a:r>
          </a:p>
          <a:p>
            <a:pPr marL="0" indent="0">
              <a:buNone/>
            </a:pPr>
            <a:r>
              <a:rPr lang="pt-PT" sz="1600" dirty="0"/>
              <a:t>		Distância 	(TEXTO 30)	- distancia entre as cidades         (&gt;=0,&lt;999)</a:t>
            </a:r>
          </a:p>
          <a:p>
            <a:pPr marL="0" indent="0">
              <a:buNone/>
            </a:pPr>
            <a:r>
              <a:rPr lang="pt-PT" sz="1600" dirty="0"/>
              <a:t>		Preço 	 (TEXTO 30)- Preço		                  (&gt;=0,&lt;100)</a:t>
            </a:r>
          </a:p>
          <a:p>
            <a:pPr marL="0" indent="0">
              <a:buNone/>
            </a:pPr>
            <a:r>
              <a:rPr lang="pt-PT" sz="1600" dirty="0"/>
              <a:t>Data: 2017-01-02</a:t>
            </a:r>
          </a:p>
          <a:p>
            <a:pPr marL="0" indent="0">
              <a:buNone/>
            </a:pPr>
            <a:r>
              <a:rPr lang="pt-PT" sz="1600" dirty="0"/>
              <a:t>Versão: 1.0</a:t>
            </a:r>
          </a:p>
          <a:p>
            <a:pPr marL="0" indent="0">
              <a:buNone/>
            </a:pPr>
            <a:r>
              <a:rPr lang="pt-PT" sz="16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027508" y="1952367"/>
            <a:ext cx="20882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distancias.txt</a:t>
            </a:r>
          </a:p>
          <a:p>
            <a:endParaRPr lang="pt-PT" dirty="0"/>
          </a:p>
          <a:p>
            <a:r>
              <a:rPr lang="pt-PT" dirty="0"/>
              <a:t>ESCREVER o preço pesquisado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46127271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pesquisaporpreço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901748" cy="480896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pesquisaporpreço</a:t>
            </a:r>
            <a:r>
              <a:rPr lang="pt-PT" sz="1800" dirty="0"/>
              <a:t>():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precoProcurar</a:t>
            </a:r>
            <a:r>
              <a:rPr lang="pt-PT" sz="1800" dirty="0"/>
              <a:t> = input("Diga o preço a procurar?")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fbrand</a:t>
            </a:r>
            <a:r>
              <a:rPr lang="pt-PT" sz="1800" dirty="0"/>
              <a:t> = 'distancias.txt'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</a:t>
            </a:r>
            <a:r>
              <a:rPr lang="pt-PT" sz="1800" dirty="0"/>
              <a:t> = open(</a:t>
            </a:r>
            <a:r>
              <a:rPr lang="pt-PT" sz="1800" dirty="0" err="1"/>
              <a:t>fbrand</a:t>
            </a:r>
            <a:r>
              <a:rPr lang="pt-PT" sz="1800" dirty="0"/>
              <a:t>, "r")</a:t>
            </a:r>
          </a:p>
          <a:p>
            <a:pPr marL="0" indent="0">
              <a:buNone/>
            </a:pPr>
            <a:r>
              <a:rPr lang="pt-PT" sz="1800" dirty="0"/>
              <a:t>    for </a:t>
            </a:r>
            <a:r>
              <a:rPr lang="pt-PT" sz="1800" dirty="0" err="1"/>
              <a:t>line</a:t>
            </a:r>
            <a:r>
              <a:rPr lang="pt-PT" sz="1800" dirty="0"/>
              <a:t> in </a:t>
            </a:r>
            <a:r>
              <a:rPr lang="pt-PT" sz="1800" dirty="0" err="1"/>
              <a:t>infile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line</a:t>
            </a:r>
            <a:r>
              <a:rPr lang="pt-PT" sz="1800" dirty="0"/>
              <a:t> = </a:t>
            </a:r>
            <a:r>
              <a:rPr lang="pt-PT" sz="1800" dirty="0" err="1"/>
              <a:t>line</a:t>
            </a:r>
            <a:r>
              <a:rPr lang="pt-PT" sz="1800" dirty="0"/>
              <a:t>[0:len(</a:t>
            </a:r>
            <a:r>
              <a:rPr lang="pt-PT" sz="1800" dirty="0" err="1"/>
              <a:t>line</a:t>
            </a:r>
            <a:r>
              <a:rPr lang="pt-PT" sz="1800" dirty="0"/>
              <a:t>)-1]</a:t>
            </a:r>
          </a:p>
          <a:p>
            <a:pPr marL="0" indent="0">
              <a:buNone/>
            </a:pPr>
            <a:r>
              <a:rPr lang="pt-PT" sz="1800" dirty="0"/>
              <a:t>        colunas = </a:t>
            </a:r>
            <a:r>
              <a:rPr lang="pt-PT" sz="1800" dirty="0" err="1"/>
              <a:t>line.split</a:t>
            </a:r>
            <a:r>
              <a:rPr lang="pt-PT" sz="1800" dirty="0"/>
              <a:t>(';')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idcidadeA</a:t>
            </a:r>
            <a:r>
              <a:rPr lang="pt-PT" sz="1800" dirty="0"/>
              <a:t>= colunas[0]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idcidadeB</a:t>
            </a:r>
            <a:r>
              <a:rPr lang="pt-PT" sz="1800" dirty="0"/>
              <a:t>= colunas[1]</a:t>
            </a:r>
          </a:p>
          <a:p>
            <a:pPr marL="0" indent="0">
              <a:buNone/>
            </a:pPr>
            <a:r>
              <a:rPr lang="pt-PT" sz="1800" dirty="0"/>
              <a:t>        distancia= colunas[2]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preco</a:t>
            </a:r>
            <a:r>
              <a:rPr lang="pt-PT" sz="1800" dirty="0"/>
              <a:t>= colunas[3]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if</a:t>
            </a:r>
            <a:r>
              <a:rPr lang="pt-PT" sz="1800" dirty="0"/>
              <a:t> (</a:t>
            </a:r>
            <a:r>
              <a:rPr lang="pt-PT" sz="1800" dirty="0" err="1"/>
              <a:t>preco.find</a:t>
            </a:r>
            <a:r>
              <a:rPr lang="pt-PT" sz="1800" dirty="0"/>
              <a:t>(</a:t>
            </a:r>
            <a:r>
              <a:rPr lang="pt-PT" sz="1800" dirty="0" err="1"/>
              <a:t>precoProcurar</a:t>
            </a:r>
            <a:r>
              <a:rPr lang="pt-PT" sz="1800" dirty="0"/>
              <a:t>)&gt;=0):</a:t>
            </a:r>
          </a:p>
          <a:p>
            <a:pPr marL="0" indent="0">
              <a:buNone/>
            </a:pPr>
            <a:r>
              <a:rPr lang="pt-PT" sz="1800" dirty="0"/>
              <a:t>            print ("{0:15}{1:^15}{2:^15}{3:^15}".</a:t>
            </a:r>
            <a:r>
              <a:rPr lang="pt-PT" sz="1800" dirty="0" err="1"/>
              <a:t>format</a:t>
            </a:r>
            <a:r>
              <a:rPr lang="pt-PT" sz="1800" dirty="0"/>
              <a:t>(</a:t>
            </a:r>
            <a:r>
              <a:rPr lang="pt-PT" sz="1800" dirty="0" err="1"/>
              <a:t>idcidadeA,idcidadeB,distancia,preco</a:t>
            </a:r>
            <a:r>
              <a:rPr lang="pt-PT" sz="1800" dirty="0"/>
              <a:t>))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infile.close</a:t>
            </a:r>
            <a:r>
              <a:rPr lang="pt-PT" sz="18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61186038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pesquisaporpreço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65" y="2055813"/>
            <a:ext cx="6285776" cy="307486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0940" y="2088516"/>
            <a:ext cx="5740965" cy="29710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sp>
        <p:nvSpPr>
          <p:cNvPr id="3" name="Seta: Para a Direita 2">
            <a:hlinkClick r:id="rId5" action="ppaction://hlinksldjump"/>
          </p:cNvPr>
          <p:cNvSpPr/>
          <p:nvPr/>
        </p:nvSpPr>
        <p:spPr>
          <a:xfrm flipH="1">
            <a:off x="9793358" y="6003235"/>
            <a:ext cx="1974574" cy="516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7978371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6989" y="0"/>
            <a:ext cx="10515600" cy="1325563"/>
          </a:xfrm>
        </p:spPr>
        <p:txBody>
          <a:bodyPr/>
          <a:lstStyle/>
          <a:p>
            <a:r>
              <a:rPr lang="pt-PT" dirty="0"/>
              <a:t>Gestão de passagens: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25844" y="1504350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1900" b="1" dirty="0"/>
              <a:t>Início</a:t>
            </a:r>
            <a:r>
              <a:rPr lang="pt-PT" sz="1900" dirty="0"/>
              <a:t>:</a:t>
            </a:r>
          </a:p>
          <a:p>
            <a:pPr marL="0" indent="0">
              <a:buNone/>
            </a:pPr>
            <a:r>
              <a:rPr lang="pt-PT" sz="1900" dirty="0"/>
              <a:t>ESCREVER(1 - Inserir)</a:t>
            </a:r>
          </a:p>
          <a:p>
            <a:pPr marL="0" indent="0">
              <a:buNone/>
            </a:pPr>
            <a:r>
              <a:rPr lang="pt-PT" sz="1900" dirty="0"/>
              <a:t>ESCREVER(2 - Alterar)</a:t>
            </a:r>
          </a:p>
          <a:p>
            <a:pPr marL="0" indent="0">
              <a:buNone/>
            </a:pPr>
            <a:r>
              <a:rPr lang="pt-PT" sz="1900" dirty="0"/>
              <a:t>ESCREVER(3 - Eliminar)</a:t>
            </a:r>
          </a:p>
          <a:p>
            <a:pPr marL="0" indent="0">
              <a:buNone/>
            </a:pPr>
            <a:r>
              <a:rPr lang="pt-PT" sz="1900" dirty="0"/>
              <a:t>ESCREVER(4 - Listar Todas)</a:t>
            </a:r>
          </a:p>
          <a:p>
            <a:pPr marL="0" indent="0">
              <a:buNone/>
            </a:pPr>
            <a:r>
              <a:rPr lang="pt-PT" sz="1900" dirty="0"/>
              <a:t>ESCREVER(5 - Pesquisa por cidade [</a:t>
            </a:r>
            <a:r>
              <a:rPr lang="pt-PT" sz="1900" dirty="0" err="1"/>
              <a:t>IDCidade</a:t>
            </a:r>
            <a:r>
              <a:rPr lang="pt-PT" sz="1900" dirty="0"/>
              <a:t>])</a:t>
            </a:r>
          </a:p>
          <a:p>
            <a:pPr marL="0" indent="0">
              <a:buNone/>
            </a:pPr>
            <a:r>
              <a:rPr lang="pt-PT" sz="1900" dirty="0"/>
              <a:t>ESCREVER(6 - Pesquisa por </a:t>
            </a:r>
            <a:r>
              <a:rPr lang="pt-PT" sz="1900" dirty="0" err="1"/>
              <a:t>IDUtenteFK</a:t>
            </a:r>
            <a:r>
              <a:rPr lang="pt-PT" sz="1900" dirty="0"/>
              <a:t>)</a:t>
            </a:r>
          </a:p>
          <a:p>
            <a:pPr marL="0" indent="0">
              <a:buNone/>
            </a:pPr>
            <a:r>
              <a:rPr lang="pt-PT" sz="1900" dirty="0"/>
              <a:t>ESCREVER(7 - Pesquisa por data)</a:t>
            </a:r>
          </a:p>
          <a:p>
            <a:pPr marL="0" indent="0">
              <a:buNone/>
            </a:pPr>
            <a:r>
              <a:rPr lang="pt-PT" sz="1900" dirty="0"/>
              <a:t>ESCREVER(8 - Pesquisa por entrada[0] ou saída[1])</a:t>
            </a:r>
          </a:p>
          <a:p>
            <a:pPr marL="0" indent="0">
              <a:buNone/>
            </a:pPr>
            <a:r>
              <a:rPr lang="pt-PT" sz="1900" dirty="0"/>
              <a:t>ESCREVER(9-</a:t>
            </a:r>
            <a:r>
              <a:rPr lang="pt-PT" sz="1900" dirty="0"/>
              <a:t>Converter ficheiro .</a:t>
            </a:r>
            <a:r>
              <a:rPr lang="pt-PT" sz="1900" dirty="0" err="1"/>
              <a:t>txt</a:t>
            </a:r>
            <a:r>
              <a:rPr lang="pt-PT" sz="1900" dirty="0"/>
              <a:t> em .bin)</a:t>
            </a:r>
            <a:endParaRPr lang="pt-PT" sz="1900" dirty="0"/>
          </a:p>
          <a:p>
            <a:pPr marL="0" indent="0">
              <a:buNone/>
            </a:pPr>
            <a:r>
              <a:rPr lang="pt-PT" sz="1900" dirty="0"/>
              <a:t>ESCREVER()</a:t>
            </a:r>
          </a:p>
          <a:p>
            <a:pPr marL="0" indent="0">
              <a:buNone/>
            </a:pPr>
            <a:r>
              <a:rPr lang="pt-PT" sz="1900" dirty="0"/>
              <a:t>ESCREVER(0 - Voltar)</a:t>
            </a:r>
          </a:p>
          <a:p>
            <a:pPr marL="0" indent="0">
              <a:buNone/>
            </a:pPr>
            <a:r>
              <a:rPr lang="pt-PT" sz="1900" dirty="0"/>
              <a:t>ESCREVER()    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51373" y="861973"/>
            <a:ext cx="628958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b="1" dirty="0"/>
              <a:t>Início</a:t>
            </a:r>
            <a:r>
              <a:rPr lang="pt-PT" sz="1600" dirty="0"/>
              <a:t>:</a:t>
            </a:r>
          </a:p>
          <a:p>
            <a:r>
              <a:rPr lang="pt-PT" sz="1400" dirty="0"/>
              <a:t>Se (0) então</a:t>
            </a:r>
          </a:p>
          <a:p>
            <a:r>
              <a:rPr lang="pt-PT" sz="1400" dirty="0"/>
              <a:t>	Voltar atrás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 (1) então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inserirpassagem</a:t>
            </a:r>
            <a:r>
              <a:rPr lang="pt-PT" sz="1400" dirty="0"/>
              <a:t>()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 (2) então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ReadAllLinesVectorAlterarPassagem</a:t>
            </a:r>
            <a:r>
              <a:rPr lang="pt-PT" sz="1400" dirty="0"/>
              <a:t>()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 (3) então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ReadAllLinesVectorEliminarPassagem</a:t>
            </a:r>
            <a:r>
              <a:rPr lang="pt-PT" sz="1400" dirty="0"/>
              <a:t>()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 (4) então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listatodaspassagens</a:t>
            </a:r>
            <a:r>
              <a:rPr lang="pt-PT" sz="1400" dirty="0"/>
              <a:t>()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 (5)então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pesquisaporIDCidade</a:t>
            </a:r>
            <a:r>
              <a:rPr lang="pt-PT" sz="1400" dirty="0"/>
              <a:t>()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 (6) então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pesquisaporIDUtenteFK</a:t>
            </a:r>
            <a:r>
              <a:rPr lang="pt-PT" sz="1400" dirty="0"/>
              <a:t>()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 (7) então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pesquisapordata</a:t>
            </a:r>
            <a:r>
              <a:rPr lang="pt-PT" sz="1400" dirty="0"/>
              <a:t>()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 (8) então</a:t>
            </a:r>
          </a:p>
          <a:p>
            <a:r>
              <a:rPr lang="pt-PT" sz="1400" dirty="0"/>
              <a:t>	</a:t>
            </a:r>
            <a:r>
              <a:rPr lang="pt-PT" sz="1400" dirty="0" err="1"/>
              <a:t>pesquisaporentradasaida</a:t>
            </a:r>
            <a:r>
              <a:rPr lang="pt-PT" sz="1400" dirty="0"/>
              <a:t>()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 (9) então</a:t>
            </a:r>
          </a:p>
          <a:p>
            <a:r>
              <a:rPr lang="pt-PT" sz="1400" dirty="0"/>
              <a:t>	 PassagensTXT2BIN()</a:t>
            </a:r>
          </a:p>
          <a:p>
            <a:r>
              <a:rPr lang="pt-PT" sz="1400" dirty="0" err="1"/>
              <a:t>SeNão</a:t>
            </a:r>
            <a:r>
              <a:rPr lang="pt-PT" sz="1400" dirty="0"/>
              <a:t>:</a:t>
            </a:r>
          </a:p>
          <a:p>
            <a:r>
              <a:rPr lang="pt-PT" sz="1400" dirty="0"/>
              <a:t>ESCREVER(Escolha uma opção contida na lista apresentada)</a:t>
            </a:r>
          </a:p>
          <a:p>
            <a:r>
              <a:rPr lang="pt-PT" sz="1400" dirty="0" err="1"/>
              <a:t>FimSe</a:t>
            </a:r>
            <a:endParaRPr lang="pt-PT" sz="1400" dirty="0"/>
          </a:p>
          <a:p>
            <a:r>
              <a:rPr lang="pt-PT" sz="1400" dirty="0" err="1"/>
              <a:t>FimSe</a:t>
            </a:r>
            <a:endParaRPr lang="pt-PT" sz="1400" dirty="0"/>
          </a:p>
          <a:p>
            <a:r>
              <a:rPr lang="pt-PT" sz="1400" b="1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5747790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passagens: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600" dirty="0" err="1"/>
              <a:t>def</a:t>
            </a:r>
            <a:r>
              <a:rPr lang="pt-PT" sz="1600" dirty="0"/>
              <a:t> </a:t>
            </a:r>
            <a:r>
              <a:rPr lang="pt-PT" sz="1600" dirty="0" err="1"/>
              <a:t>gestaodepassagens</a:t>
            </a:r>
            <a:r>
              <a:rPr lang="pt-PT" sz="1600" dirty="0"/>
              <a:t> ():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while</a:t>
            </a:r>
            <a:r>
              <a:rPr lang="pt-PT" sz="1600" dirty="0"/>
              <a:t> </a:t>
            </a:r>
            <a:r>
              <a:rPr lang="pt-PT" sz="1600" dirty="0" err="1"/>
              <a:t>True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print("1 - Inserir")</a:t>
            </a:r>
          </a:p>
          <a:p>
            <a:pPr marL="0" indent="0">
              <a:buNone/>
            </a:pPr>
            <a:r>
              <a:rPr lang="pt-PT" sz="1600" dirty="0"/>
              <a:t>        print("2 - Alterar")</a:t>
            </a:r>
          </a:p>
          <a:p>
            <a:pPr marL="0" indent="0">
              <a:buNone/>
            </a:pPr>
            <a:r>
              <a:rPr lang="pt-PT" sz="1600" dirty="0"/>
              <a:t>        print("3 - Eliminar")</a:t>
            </a:r>
          </a:p>
          <a:p>
            <a:pPr marL="0" indent="0">
              <a:buNone/>
            </a:pPr>
            <a:r>
              <a:rPr lang="pt-PT" sz="1600" dirty="0"/>
              <a:t>        print("4 - Listar Todas")</a:t>
            </a:r>
          </a:p>
          <a:p>
            <a:pPr marL="0" indent="0">
              <a:buNone/>
            </a:pPr>
            <a:r>
              <a:rPr lang="pt-PT" sz="1600" dirty="0"/>
              <a:t>        print("5 - Pesquisa por cidade [</a:t>
            </a:r>
            <a:r>
              <a:rPr lang="pt-PT" sz="1600" dirty="0" err="1"/>
              <a:t>IDCidade</a:t>
            </a:r>
            <a:r>
              <a:rPr lang="pt-PT" sz="1600" dirty="0"/>
              <a:t>]")</a:t>
            </a:r>
          </a:p>
          <a:p>
            <a:pPr marL="0" indent="0">
              <a:buNone/>
            </a:pPr>
            <a:r>
              <a:rPr lang="pt-PT" sz="1600" dirty="0"/>
              <a:t>        print("6 - Pesquisa por </a:t>
            </a:r>
            <a:r>
              <a:rPr lang="pt-PT" sz="1600" dirty="0" err="1"/>
              <a:t>IDUtenteFK</a:t>
            </a:r>
            <a:r>
              <a:rPr lang="pt-PT" sz="1600" dirty="0"/>
              <a:t>")</a:t>
            </a:r>
          </a:p>
          <a:p>
            <a:pPr marL="0" indent="0">
              <a:buNone/>
            </a:pPr>
            <a:r>
              <a:rPr lang="pt-PT" sz="1600" dirty="0"/>
              <a:t>        print("7 - Pesquisa por data")</a:t>
            </a:r>
          </a:p>
          <a:p>
            <a:pPr marL="0" indent="0">
              <a:buNone/>
            </a:pPr>
            <a:r>
              <a:rPr lang="pt-PT" sz="1600" dirty="0"/>
              <a:t>        print("8 - Pesquisa por entrada[escrever 0] ou </a:t>
            </a:r>
            <a:r>
              <a:rPr lang="pt-PT" sz="1600" dirty="0" err="1"/>
              <a:t>saida</a:t>
            </a:r>
            <a:r>
              <a:rPr lang="pt-PT" sz="1600" dirty="0"/>
              <a:t>[escrever 1]")</a:t>
            </a:r>
          </a:p>
          <a:p>
            <a:pPr marL="0" indent="0">
              <a:buNone/>
            </a:pPr>
            <a:r>
              <a:rPr lang="pt-PT" sz="1600" dirty="0"/>
              <a:t>        print("9 - Converter ficheiro .</a:t>
            </a:r>
            <a:r>
              <a:rPr lang="pt-PT" sz="1600" dirty="0" err="1"/>
              <a:t>txt</a:t>
            </a:r>
            <a:r>
              <a:rPr lang="pt-PT" sz="1600" dirty="0"/>
              <a:t> em .bin")</a:t>
            </a:r>
          </a:p>
          <a:p>
            <a:pPr marL="0" indent="0">
              <a:buNone/>
            </a:pPr>
            <a:r>
              <a:rPr lang="pt-PT" sz="1600" dirty="0"/>
              <a:t>        print()</a:t>
            </a:r>
          </a:p>
          <a:p>
            <a:pPr marL="0" indent="0">
              <a:buNone/>
            </a:pPr>
            <a:r>
              <a:rPr lang="pt-PT" sz="1600" dirty="0"/>
              <a:t>        print("0 - Voltar")</a:t>
            </a:r>
          </a:p>
          <a:p>
            <a:pPr marL="0" indent="0">
              <a:buNone/>
            </a:pPr>
            <a:r>
              <a:rPr lang="pt-PT" sz="1600" dirty="0"/>
              <a:t>        print()</a:t>
            </a:r>
            <a:r>
              <a:rPr lang="pt-PT" sz="1600" dirty="0"/>
              <a:t>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929953" y="1123583"/>
            <a:ext cx="551290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op</a:t>
            </a:r>
            <a:r>
              <a:rPr lang="pt-PT" sz="1600" dirty="0"/>
              <a:t>=input("?")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=="0":</a:t>
            </a:r>
          </a:p>
          <a:p>
            <a:r>
              <a:rPr lang="pt-PT" sz="1600" dirty="0"/>
              <a:t>            break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=="1":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inserirpassagem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=="2":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ReadAllLinesVectorAlterarPassagem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=="3":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ReadAllLinesVectorEliminarPassagem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=="4":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listatodaspassagens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=="5":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pesquisaporIDCidade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=="6":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pesquisaporIDUtenteFK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=="7":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pesquisapordata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=="8":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pesquisaporentradasaida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=="9":</a:t>
            </a:r>
          </a:p>
          <a:p>
            <a:r>
              <a:rPr lang="pt-PT" sz="1600" dirty="0"/>
              <a:t>            PassagensTXT2BIN()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else</a:t>
            </a:r>
            <a:r>
              <a:rPr lang="pt-PT" sz="1600" dirty="0"/>
              <a:t>:</a:t>
            </a:r>
          </a:p>
          <a:p>
            <a:r>
              <a:rPr lang="pt-PT" sz="1600" dirty="0"/>
              <a:t>            print("Escolha uma opção contida na lista apresentada")</a:t>
            </a:r>
            <a:endParaRPr lang="pt-PT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0095457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inserirdono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56252" y="205581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err="1"/>
              <a:t>def</a:t>
            </a:r>
            <a:r>
              <a:rPr lang="pt-PT" sz="2000" dirty="0"/>
              <a:t> </a:t>
            </a:r>
            <a:r>
              <a:rPr lang="pt-PT" sz="2000" dirty="0" err="1"/>
              <a:t>inserirdono</a:t>
            </a:r>
            <a:r>
              <a:rPr lang="pt-PT" sz="2000" dirty="0"/>
              <a:t>():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idutente</a:t>
            </a:r>
            <a:r>
              <a:rPr lang="pt-PT" sz="2000" dirty="0"/>
              <a:t> = </a:t>
            </a:r>
            <a:r>
              <a:rPr lang="pt-PT" sz="2000" dirty="0" err="1"/>
              <a:t>eval</a:t>
            </a:r>
            <a:r>
              <a:rPr lang="pt-PT" sz="2000" dirty="0"/>
              <a:t>(input("IDUtente ?"))</a:t>
            </a:r>
          </a:p>
          <a:p>
            <a:pPr marL="0" indent="0">
              <a:buNone/>
            </a:pPr>
            <a:r>
              <a:rPr lang="pt-PT" sz="2000" dirty="0"/>
              <a:t>    nome = input("Nome ?")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nde</a:t>
            </a:r>
            <a:r>
              <a:rPr lang="pt-PT" sz="2000" dirty="0"/>
              <a:t> = input("Numero Dispositivo </a:t>
            </a:r>
            <a:r>
              <a:rPr lang="pt-PT" sz="2000" dirty="0" err="1"/>
              <a:t>eletronico</a:t>
            </a:r>
            <a:r>
              <a:rPr lang="pt-PT" sz="2000" dirty="0"/>
              <a:t>?")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ref_ficheiro</a:t>
            </a:r>
            <a:r>
              <a:rPr lang="pt-PT" sz="2000" dirty="0"/>
              <a:t> = open("donosNOVO.txt", "</a:t>
            </a:r>
            <a:r>
              <a:rPr lang="pt-PT" sz="2000" dirty="0" err="1"/>
              <a:t>at</a:t>
            </a:r>
            <a:r>
              <a:rPr lang="pt-PT" sz="2000" dirty="0"/>
              <a:t>")</a:t>
            </a:r>
          </a:p>
          <a:p>
            <a:pPr marL="0" indent="0">
              <a:buNone/>
            </a:pPr>
            <a:r>
              <a:rPr lang="pt-PT" sz="2000" dirty="0"/>
              <a:t>    print(</a:t>
            </a:r>
            <a:r>
              <a:rPr lang="pt-PT" sz="2000" dirty="0" err="1"/>
              <a:t>idutente</a:t>
            </a:r>
            <a:r>
              <a:rPr lang="pt-PT" sz="2000" dirty="0"/>
              <a:t>, ";", nome, ";", </a:t>
            </a:r>
            <a:r>
              <a:rPr lang="pt-PT" sz="2000" dirty="0" err="1"/>
              <a:t>nde</a:t>
            </a:r>
            <a:r>
              <a:rPr lang="pt-PT" sz="2000" dirty="0"/>
              <a:t>, file=</a:t>
            </a:r>
            <a:r>
              <a:rPr lang="pt-PT" sz="2000" dirty="0" err="1"/>
              <a:t>ref_ficheiro</a:t>
            </a:r>
            <a:r>
              <a:rPr lang="pt-PT" sz="2000" dirty="0"/>
              <a:t>)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ref_ficheiro.close</a:t>
            </a:r>
            <a:r>
              <a:rPr lang="pt-PT" sz="20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33523108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59777" y="373487"/>
            <a:ext cx="11817246" cy="1325563"/>
          </a:xfrm>
        </p:spPr>
        <p:txBody>
          <a:bodyPr>
            <a:normAutofit/>
          </a:bodyPr>
          <a:lstStyle/>
          <a:p>
            <a:r>
              <a:rPr lang="pt-PT" sz="4000" dirty="0"/>
              <a:t>Gestão de passagens: : Demonstração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85" y="1842349"/>
            <a:ext cx="5259790" cy="3625898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8384" y="1699050"/>
            <a:ext cx="5814451" cy="419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49141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inserirpassagem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04335" y="1482811"/>
            <a:ext cx="8538519" cy="5227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u="sng" dirty="0"/>
              <a:t>Algoritmo</a:t>
            </a:r>
            <a:r>
              <a:rPr lang="pt-PT" sz="1700" dirty="0"/>
              <a:t>: </a:t>
            </a:r>
            <a:r>
              <a:rPr lang="pt-PT" sz="1700" dirty="0" err="1"/>
              <a:t>Inserir_passagem</a:t>
            </a:r>
            <a:endParaRPr lang="pt-PT" sz="1700" dirty="0"/>
          </a:p>
          <a:p>
            <a:pPr marL="0" indent="0">
              <a:buNone/>
            </a:pPr>
            <a:r>
              <a:rPr lang="pt-PT" sz="1700" u="sng" dirty="0"/>
              <a:t>Objetivo</a:t>
            </a:r>
            <a:r>
              <a:rPr lang="pt-PT" sz="1700" dirty="0"/>
              <a:t>: Permite inserir uma passagem no ficheiro de texto passagensNOVO.txt.</a:t>
            </a:r>
          </a:p>
          <a:p>
            <a:pPr marL="0" indent="0">
              <a:buNone/>
            </a:pPr>
            <a:r>
              <a:rPr lang="pt-PT" sz="1700" u="sng" dirty="0"/>
              <a:t>Constantes</a:t>
            </a:r>
            <a:r>
              <a:rPr lang="pt-PT" sz="1700" dirty="0"/>
              <a:t>: FICHEIRO_PASSAGENSNOVO (TEXTO 40) - Nome do ficheiro dos dados das passagens (Valor: passagensNOVO.txt)</a:t>
            </a:r>
          </a:p>
          <a:p>
            <a:pPr marL="0" indent="0">
              <a:buNone/>
            </a:pPr>
            <a:r>
              <a:rPr lang="pt-PT" sz="1700" u="sng" dirty="0"/>
              <a:t>Variáveis</a:t>
            </a:r>
          </a:p>
          <a:p>
            <a:pPr marL="0" indent="0">
              <a:buNone/>
            </a:pPr>
            <a:r>
              <a:rPr lang="pt-PT" sz="1700" dirty="0"/>
              <a:t>	</a:t>
            </a:r>
            <a:r>
              <a:rPr lang="pt-PT" sz="1700" u="sng" dirty="0"/>
              <a:t>Entrada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		</a:t>
            </a:r>
            <a:r>
              <a:rPr lang="pt-PT" sz="1700" dirty="0" err="1"/>
              <a:t>IDCidade</a:t>
            </a:r>
            <a:r>
              <a:rPr lang="pt-PT" sz="1700" dirty="0"/>
              <a:t>	(TEXTO 1)- Numero da cidade	          (Números de 1-9)</a:t>
            </a:r>
          </a:p>
          <a:p>
            <a:pPr marL="0" indent="0">
              <a:buNone/>
            </a:pPr>
            <a:r>
              <a:rPr lang="pt-PT" sz="1700" dirty="0"/>
              <a:t>	       	 </a:t>
            </a:r>
            <a:r>
              <a:rPr lang="pt-PT" sz="1700" dirty="0" err="1"/>
              <a:t>IDUtenteFK</a:t>
            </a:r>
            <a:r>
              <a:rPr lang="pt-PT" sz="1700" dirty="0"/>
              <a:t> (TEXTO 40)- Dono do carro                   (&gt;=1;&lt;=999999999)</a:t>
            </a:r>
          </a:p>
          <a:p>
            <a:pPr marL="0" indent="0">
              <a:buNone/>
            </a:pPr>
            <a:r>
              <a:rPr lang="pt-PT" sz="1700" dirty="0"/>
              <a:t>		Data e hora (TEXTO 30)- data e hora           	         (&gt;=0,&lt;999)</a:t>
            </a:r>
          </a:p>
          <a:p>
            <a:pPr marL="0" indent="0">
              <a:buNone/>
            </a:pPr>
            <a:r>
              <a:rPr lang="pt-PT" sz="1700" dirty="0"/>
              <a:t>		Entrada ou saída (TEXTO 30)- entrada ou saída       (entrada/saída) </a:t>
            </a:r>
          </a:p>
          <a:p>
            <a:pPr marL="0" indent="0">
              <a:buNone/>
            </a:pPr>
            <a:r>
              <a:rPr lang="pt-PT" sz="1700" dirty="0"/>
              <a:t>	</a:t>
            </a:r>
            <a:r>
              <a:rPr lang="pt-PT" sz="1700" u="sng" dirty="0"/>
              <a:t>Saída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Data: 2016-11-21</a:t>
            </a:r>
          </a:p>
          <a:p>
            <a:pPr marL="0" indent="0">
              <a:buNone/>
            </a:pPr>
            <a:r>
              <a:rPr lang="pt-PT" sz="1700" dirty="0"/>
              <a:t>Versão: 1.0</a:t>
            </a:r>
          </a:p>
          <a:p>
            <a:pPr marL="0" indent="0">
              <a:buNone/>
            </a:pPr>
            <a:r>
              <a:rPr lang="pt-PT" sz="1700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551773" y="1940010"/>
            <a:ext cx="24095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passagensNOVO.txt para escrita no fim</a:t>
            </a:r>
          </a:p>
          <a:p>
            <a:endParaRPr lang="pt-PT" dirty="0"/>
          </a:p>
          <a:p>
            <a:r>
              <a:rPr lang="pt-PT" dirty="0"/>
              <a:t>ESCREVER os dados no ficheiro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97184985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inserirpassagem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inserirpassagem</a:t>
            </a:r>
            <a:r>
              <a:rPr lang="pt-PT" sz="1800" dirty="0"/>
              <a:t>():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IDCidade</a:t>
            </a:r>
            <a:r>
              <a:rPr lang="pt-PT" sz="1800" dirty="0"/>
              <a:t> = </a:t>
            </a:r>
            <a:r>
              <a:rPr lang="pt-PT" sz="1800" dirty="0" err="1"/>
              <a:t>eval</a:t>
            </a:r>
            <a:r>
              <a:rPr lang="pt-PT" sz="1800" dirty="0"/>
              <a:t>(input("</a:t>
            </a:r>
            <a:r>
              <a:rPr lang="pt-PT" sz="1800" dirty="0" err="1"/>
              <a:t>IDCidade</a:t>
            </a:r>
            <a:r>
              <a:rPr lang="pt-PT" sz="1800" dirty="0"/>
              <a:t>?"))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IDUtenteFK</a:t>
            </a:r>
            <a:r>
              <a:rPr lang="pt-PT" sz="1800" dirty="0"/>
              <a:t> = input("</a:t>
            </a:r>
            <a:r>
              <a:rPr lang="pt-PT" sz="1800" dirty="0" err="1"/>
              <a:t>IDUtenteFK</a:t>
            </a:r>
            <a:r>
              <a:rPr lang="pt-PT" sz="1800" dirty="0"/>
              <a:t> ?")</a:t>
            </a:r>
          </a:p>
          <a:p>
            <a:pPr marL="0" indent="0">
              <a:buNone/>
            </a:pPr>
            <a:r>
              <a:rPr lang="pt-PT" sz="1800" dirty="0"/>
              <a:t>    Data = input("data e hora ?")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Entsai</a:t>
            </a:r>
            <a:r>
              <a:rPr lang="pt-PT" sz="1800" dirty="0"/>
              <a:t> = input("Entrada-0 ou saida-1 ?")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ref_ficheiro</a:t>
            </a:r>
            <a:r>
              <a:rPr lang="pt-PT" sz="1800" dirty="0"/>
              <a:t> = open("passagensNOVO.txt", "</a:t>
            </a:r>
            <a:r>
              <a:rPr lang="pt-PT" sz="1800" dirty="0" err="1"/>
              <a:t>at</a:t>
            </a:r>
            <a:r>
              <a:rPr lang="pt-PT" sz="1800" dirty="0"/>
              <a:t>")</a:t>
            </a:r>
          </a:p>
          <a:p>
            <a:pPr marL="0" indent="0">
              <a:buNone/>
            </a:pPr>
            <a:r>
              <a:rPr lang="pt-PT" sz="1800" dirty="0"/>
              <a:t>    print(</a:t>
            </a:r>
            <a:r>
              <a:rPr lang="pt-PT" sz="1800" dirty="0" err="1"/>
              <a:t>IDCidade</a:t>
            </a:r>
            <a:r>
              <a:rPr lang="pt-PT" sz="1800" dirty="0"/>
              <a:t>, ";", </a:t>
            </a:r>
            <a:r>
              <a:rPr lang="pt-PT" sz="1800" dirty="0" err="1"/>
              <a:t>IDUtenteFK</a:t>
            </a:r>
            <a:r>
              <a:rPr lang="pt-PT" sz="1800" dirty="0"/>
              <a:t>, ";", Data, ";", </a:t>
            </a:r>
            <a:r>
              <a:rPr lang="pt-PT" sz="1800" dirty="0" err="1"/>
              <a:t>Entsai</a:t>
            </a:r>
            <a:r>
              <a:rPr lang="pt-PT" sz="1800" dirty="0"/>
              <a:t>, ";", file=</a:t>
            </a:r>
            <a:r>
              <a:rPr lang="pt-PT" sz="1800" dirty="0" err="1"/>
              <a:t>ref_ficheiro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ref_ficheiro.close</a:t>
            </a:r>
            <a:r>
              <a:rPr lang="pt-PT" sz="18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54561687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inserirpassagem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25625"/>
            <a:ext cx="6089383" cy="30800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126" y="1690687"/>
            <a:ext cx="5618285" cy="43788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37494587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4931" y="365125"/>
            <a:ext cx="11844053" cy="1325563"/>
          </a:xfrm>
        </p:spPr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ReadAllLinesVectorAlterarPassagem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6628" y="1517693"/>
            <a:ext cx="8217242" cy="493253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u="sng" dirty="0"/>
              <a:t>Algoritmo</a:t>
            </a:r>
            <a:r>
              <a:rPr lang="pt-PT" sz="1400" dirty="0"/>
              <a:t>: </a:t>
            </a:r>
            <a:r>
              <a:rPr lang="pt-PT" sz="1400" dirty="0" err="1"/>
              <a:t>alterar_passagem</a:t>
            </a:r>
            <a:endParaRPr lang="pt-PT" sz="1400" dirty="0"/>
          </a:p>
          <a:p>
            <a:pPr marL="0" indent="0">
              <a:buNone/>
            </a:pPr>
            <a:r>
              <a:rPr lang="pt-PT" sz="1400" u="sng" dirty="0"/>
              <a:t>Objetivo</a:t>
            </a:r>
            <a:r>
              <a:rPr lang="pt-PT" sz="1400" dirty="0"/>
              <a:t>: Permite alterar os dados de uma passagem escolha.</a:t>
            </a:r>
          </a:p>
          <a:p>
            <a:pPr marL="0" indent="0">
              <a:buNone/>
            </a:pPr>
            <a:r>
              <a:rPr lang="pt-PT" sz="1400" u="sng" dirty="0"/>
              <a:t>Constantes</a:t>
            </a:r>
            <a:r>
              <a:rPr lang="pt-PT" sz="1400" dirty="0"/>
              <a:t>: FICHEIRO_PASSAGENS (TEXTO 90) - Nome do ficheiro dos dados das passagens (Valor: passagens.txt)</a:t>
            </a:r>
          </a:p>
          <a:p>
            <a:pPr marL="0" indent="0">
              <a:buNone/>
            </a:pPr>
            <a:r>
              <a:rPr lang="pt-PT" sz="1400" u="sng" dirty="0"/>
              <a:t>Variáveis</a:t>
            </a:r>
            <a:r>
              <a:rPr lang="pt-PT" sz="1400" dirty="0"/>
              <a:t>: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u="sng" dirty="0"/>
              <a:t>Entrada</a:t>
            </a:r>
            <a:r>
              <a:rPr lang="pt-PT" sz="1400" dirty="0"/>
              <a:t>:</a:t>
            </a:r>
          </a:p>
          <a:p>
            <a:pPr marL="0" indent="0">
              <a:buNone/>
            </a:pPr>
            <a:r>
              <a:rPr lang="pt-PT" sz="1400" dirty="0"/>
              <a:t>		</a:t>
            </a:r>
            <a:r>
              <a:rPr lang="pt-PT" sz="1400" dirty="0" err="1"/>
              <a:t>IDCidade</a:t>
            </a:r>
            <a:r>
              <a:rPr lang="pt-PT" sz="1400" dirty="0"/>
              <a:t>	(TEXTO 1)- Numero da cidade	          (Números de 1-9)</a:t>
            </a:r>
          </a:p>
          <a:p>
            <a:pPr marL="0" indent="0">
              <a:buNone/>
            </a:pPr>
            <a:r>
              <a:rPr lang="pt-PT" sz="1400" dirty="0"/>
              <a:t>	       	</a:t>
            </a:r>
            <a:r>
              <a:rPr lang="pt-PT" sz="1400" dirty="0" err="1"/>
              <a:t>IDUtenteFK</a:t>
            </a:r>
            <a:r>
              <a:rPr lang="pt-PT" sz="1400" dirty="0"/>
              <a:t> (TEXTO 40)- Dono do carro                   (&gt;=1;&lt;=999999999)</a:t>
            </a:r>
          </a:p>
          <a:p>
            <a:pPr marL="0" indent="0">
              <a:buNone/>
            </a:pPr>
            <a:r>
              <a:rPr lang="pt-PT" sz="1400" dirty="0"/>
              <a:t>		Data e hora (TEXTO 30)- data e hora           	         (&gt;=0,&lt;999)</a:t>
            </a:r>
          </a:p>
          <a:p>
            <a:pPr marL="0" indent="0">
              <a:buNone/>
            </a:pPr>
            <a:r>
              <a:rPr lang="pt-PT" sz="1400" dirty="0"/>
              <a:t>		Entrada ou saída (TEXTO 30)- entrada ou saída       (entrada/saída)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u="sng" dirty="0"/>
              <a:t>Saída</a:t>
            </a:r>
            <a:r>
              <a:rPr lang="pt-PT" sz="1400" dirty="0"/>
              <a:t>:</a:t>
            </a:r>
          </a:p>
          <a:p>
            <a:pPr marL="0" indent="0">
              <a:buNone/>
            </a:pPr>
            <a:endParaRPr lang="pt-PT" sz="1400" dirty="0"/>
          </a:p>
          <a:p>
            <a:pPr marL="0" indent="0">
              <a:buNone/>
            </a:pPr>
            <a:r>
              <a:rPr lang="pt-PT" sz="1400" dirty="0"/>
              <a:t>Data: 2017-01-02</a:t>
            </a:r>
          </a:p>
          <a:p>
            <a:pPr marL="0" indent="0">
              <a:buNone/>
            </a:pPr>
            <a:r>
              <a:rPr lang="pt-PT" sz="1400" dirty="0"/>
              <a:t>Versão: 1.0</a:t>
            </a:r>
          </a:p>
          <a:p>
            <a:pPr marL="0" indent="0">
              <a:buNone/>
            </a:pPr>
            <a:r>
              <a:rPr lang="pt-PT" sz="1400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329352" y="2236573"/>
            <a:ext cx="26196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passagens.txt</a:t>
            </a:r>
          </a:p>
          <a:p>
            <a:endParaRPr lang="pt-PT" dirty="0"/>
          </a:p>
          <a:p>
            <a:r>
              <a:rPr lang="pt-PT" dirty="0"/>
              <a:t>ESCREVER os dados no ficheiro passagens.txt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47801488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59530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 </a:t>
            </a:r>
            <a:r>
              <a:rPr lang="pt-PT" dirty="0" err="1"/>
              <a:t>ReadAllLinesVectorAlterarPassagem</a:t>
            </a:r>
            <a:r>
              <a:rPr lang="pt-PT" dirty="0"/>
              <a:t>():</a:t>
            </a:r>
            <a:r>
              <a:rPr lang="pt-PT" dirty="0" err="1"/>
              <a:t>Python</a:t>
            </a:r>
            <a:r>
              <a:rPr lang="pt-PT" dirty="0"/>
              <a:t>(pt1)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00911"/>
            <a:ext cx="10859530" cy="49705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600" dirty="0" err="1"/>
              <a:t>def</a:t>
            </a:r>
            <a:r>
              <a:rPr lang="pt-PT" sz="1600" dirty="0"/>
              <a:t> </a:t>
            </a:r>
            <a:r>
              <a:rPr lang="pt-PT" sz="1600" dirty="0" err="1"/>
              <a:t>ReadAllLinesVectorAlterarPassagem</a:t>
            </a:r>
            <a:r>
              <a:rPr lang="pt-PT" sz="1600" dirty="0"/>
              <a:t>():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fname</a:t>
            </a:r>
            <a:r>
              <a:rPr lang="pt-PT" sz="1600" dirty="0"/>
              <a:t> = 'passagens.txt'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</a:t>
            </a:r>
            <a:r>
              <a:rPr lang="pt-PT" sz="1600" dirty="0"/>
              <a:t> = open(</a:t>
            </a:r>
            <a:r>
              <a:rPr lang="pt-PT" sz="1600" dirty="0" err="1"/>
              <a:t>fname</a:t>
            </a:r>
            <a:r>
              <a:rPr lang="pt-PT" sz="1600" dirty="0"/>
              <a:t>, "r")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lines</a:t>
            </a:r>
            <a:r>
              <a:rPr lang="pt-PT" sz="1600" dirty="0"/>
              <a:t> = </a:t>
            </a:r>
            <a:r>
              <a:rPr lang="pt-PT" sz="1600" dirty="0" err="1"/>
              <a:t>infile.readlines</a:t>
            </a:r>
            <a:r>
              <a:rPr lang="pt-PT" sz="1600" dirty="0"/>
              <a:t>()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infile.close</a:t>
            </a:r>
            <a:r>
              <a:rPr lang="pt-PT" sz="1600" dirty="0"/>
              <a:t>()</a:t>
            </a:r>
          </a:p>
          <a:p>
            <a:pPr marL="0" indent="0">
              <a:buNone/>
            </a:pPr>
            <a:r>
              <a:rPr lang="pt-PT" sz="1600" dirty="0"/>
              <a:t>    print("Registos: ", 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SearchIDUtenteFK</a:t>
            </a:r>
            <a:r>
              <a:rPr lang="pt-PT" sz="1600" dirty="0"/>
              <a:t> = input("</a:t>
            </a:r>
            <a:r>
              <a:rPr lang="pt-PT" sz="1600" dirty="0" err="1"/>
              <a:t>IDUtenteFK</a:t>
            </a:r>
            <a:r>
              <a:rPr lang="pt-PT" sz="1600" dirty="0"/>
              <a:t> a alterar?")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pos</a:t>
            </a:r>
            <a:r>
              <a:rPr lang="pt-PT" sz="1600" dirty="0"/>
              <a:t> = -1</a:t>
            </a:r>
          </a:p>
          <a:p>
            <a:pPr marL="0" indent="0">
              <a:buNone/>
            </a:pPr>
            <a:r>
              <a:rPr lang="pt-PT" sz="1600" dirty="0"/>
              <a:t>    for i in range(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)):</a:t>
            </a:r>
          </a:p>
          <a:p>
            <a:pPr marL="0" indent="0">
              <a:buNone/>
            </a:pPr>
            <a:r>
              <a:rPr lang="pt-PT" sz="1600" dirty="0"/>
              <a:t>        colunas = </a:t>
            </a:r>
            <a:r>
              <a:rPr lang="pt-PT" sz="1600" dirty="0" err="1"/>
              <a:t>lines</a:t>
            </a:r>
            <a:r>
              <a:rPr lang="pt-PT" sz="1600" dirty="0"/>
              <a:t>[i].</a:t>
            </a:r>
            <a:r>
              <a:rPr lang="pt-PT" sz="1600" dirty="0" err="1"/>
              <a:t>split</a:t>
            </a:r>
            <a:r>
              <a:rPr lang="pt-PT" sz="1600" dirty="0"/>
              <a:t>(';')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len</a:t>
            </a:r>
            <a:r>
              <a:rPr lang="pt-PT" sz="1600" dirty="0"/>
              <a:t>(colunas) &lt; 4):</a:t>
            </a:r>
          </a:p>
          <a:p>
            <a:pPr marL="0" indent="0">
              <a:buNone/>
            </a:pPr>
            <a:r>
              <a:rPr lang="pt-PT" sz="1600" dirty="0"/>
              <a:t>            continue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IDCidade</a:t>
            </a:r>
            <a:r>
              <a:rPr lang="pt-PT" sz="1600" dirty="0"/>
              <a:t>     = colunas[0]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IDUtenteFK</a:t>
            </a:r>
            <a:r>
              <a:rPr lang="pt-PT" sz="1600" dirty="0"/>
              <a:t>   = colunas[1]</a:t>
            </a:r>
          </a:p>
          <a:p>
            <a:pPr marL="0" indent="0">
              <a:buNone/>
            </a:pPr>
            <a:r>
              <a:rPr lang="pt-PT" sz="1600" dirty="0"/>
              <a:t>        Data         = colunas[2]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EntradaSaida</a:t>
            </a:r>
            <a:r>
              <a:rPr lang="pt-PT" sz="1600" dirty="0"/>
              <a:t> = colunas[3]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267965" y="2520778"/>
            <a:ext cx="60918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SearchIDUtenteFK</a:t>
            </a:r>
            <a:r>
              <a:rPr lang="pt-PT" sz="1600" dirty="0"/>
              <a:t> == </a:t>
            </a:r>
            <a:r>
              <a:rPr lang="pt-PT" sz="1600" dirty="0" err="1"/>
              <a:t>IDUtenteFK</a:t>
            </a:r>
            <a:r>
              <a:rPr lang="pt-PT" sz="1600" dirty="0"/>
              <a:t>):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pos</a:t>
            </a:r>
            <a:r>
              <a:rPr lang="pt-PT" sz="1600" dirty="0"/>
              <a:t> = i</a:t>
            </a:r>
          </a:p>
          <a:p>
            <a:r>
              <a:rPr lang="pt-PT" sz="1600" dirty="0"/>
              <a:t>            print ('\n' * 3)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IDUtenteFK</a:t>
            </a:r>
            <a:r>
              <a:rPr lang="pt-PT" sz="1600" dirty="0"/>
              <a:t> encontrado na posição ', i)</a:t>
            </a:r>
          </a:p>
          <a:p>
            <a:r>
              <a:rPr lang="pt-PT" sz="1600" dirty="0"/>
              <a:t>            print ('\n' * 2)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</a:t>
            </a:r>
            <a:r>
              <a:rPr lang="pt-PT" sz="1600" dirty="0"/>
              <a:t>.............. :', </a:t>
            </a:r>
            <a:r>
              <a:rPr lang="pt-PT" sz="1600" dirty="0" err="1"/>
              <a:t>IDCidade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IDUtenteFK</a:t>
            </a:r>
            <a:r>
              <a:rPr lang="pt-PT" sz="1600" dirty="0"/>
              <a:t>............ :', </a:t>
            </a:r>
            <a:r>
              <a:rPr lang="pt-PT" sz="1600" dirty="0" err="1"/>
              <a:t>IDUtenteFK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('Data.................. :', Data)</a:t>
            </a:r>
          </a:p>
          <a:p>
            <a:r>
              <a:rPr lang="pt-PT" sz="1600" dirty="0"/>
              <a:t>            print ('Entrada-0 Saida-1..... :', </a:t>
            </a:r>
            <a:r>
              <a:rPr lang="pt-PT" sz="1600" dirty="0" err="1"/>
              <a:t>EntradaSaida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op</a:t>
            </a:r>
            <a:r>
              <a:rPr lang="pt-PT" sz="1600" dirty="0"/>
              <a:t> = input("Alterar ? (s/n) ?")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21421955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4675" y="365125"/>
            <a:ext cx="11203055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 </a:t>
            </a:r>
            <a:r>
              <a:rPr lang="pt-PT" dirty="0" err="1"/>
              <a:t>ReadAllLinesVectorAlterarPassagem</a:t>
            </a:r>
            <a:r>
              <a:rPr lang="pt-PT" dirty="0"/>
              <a:t>():</a:t>
            </a:r>
            <a:r>
              <a:rPr lang="pt-PT" dirty="0" err="1"/>
              <a:t>Python</a:t>
            </a:r>
            <a:r>
              <a:rPr lang="pt-PT" dirty="0"/>
              <a:t>(pt2)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37980"/>
            <a:ext cx="10859530" cy="477288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op</a:t>
            </a:r>
            <a:r>
              <a:rPr lang="pt-PT" dirty="0"/>
              <a:t> == 's'):</a:t>
            </a:r>
          </a:p>
          <a:p>
            <a:pPr marL="0" indent="0">
              <a:buNone/>
            </a:pPr>
            <a:r>
              <a:rPr lang="pt-PT" dirty="0"/>
              <a:t>                print('Alterar ')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IDCidade</a:t>
            </a:r>
            <a:r>
              <a:rPr lang="pt-PT" dirty="0"/>
              <a:t>        = input("</a:t>
            </a:r>
            <a:r>
              <a:rPr lang="pt-PT" dirty="0" err="1"/>
              <a:t>IDCidade</a:t>
            </a:r>
            <a:r>
              <a:rPr lang="pt-PT" dirty="0"/>
              <a:t> ?")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IDUtenteFK</a:t>
            </a:r>
            <a:r>
              <a:rPr lang="pt-PT" dirty="0"/>
              <a:t> 	= input("</a:t>
            </a:r>
            <a:r>
              <a:rPr lang="pt-PT" dirty="0" err="1"/>
              <a:t>IDUtenteFK</a:t>
            </a:r>
            <a:r>
              <a:rPr lang="pt-PT" dirty="0"/>
              <a:t> ?")</a:t>
            </a:r>
          </a:p>
          <a:p>
            <a:pPr marL="0" indent="0">
              <a:buNone/>
            </a:pPr>
            <a:r>
              <a:rPr lang="pt-PT" dirty="0"/>
              <a:t>                Data            = input("Data (DD-MM-AAAA </a:t>
            </a:r>
            <a:r>
              <a:rPr lang="pt-PT" dirty="0" err="1"/>
              <a:t>HH:MM:SS.sss</a:t>
            </a:r>
            <a:r>
              <a:rPr lang="pt-PT" dirty="0"/>
              <a:t>) ?")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EntradaSaida</a:t>
            </a:r>
            <a:r>
              <a:rPr lang="pt-PT" dirty="0"/>
              <a:t>	= </a:t>
            </a:r>
            <a:r>
              <a:rPr lang="pt-PT" dirty="0" err="1"/>
              <a:t>eval</a:t>
            </a:r>
            <a:r>
              <a:rPr lang="pt-PT" dirty="0"/>
              <a:t>(input("Entrada-0 Saida-1 ?"))	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outfile</a:t>
            </a:r>
            <a:r>
              <a:rPr lang="pt-PT" dirty="0"/>
              <a:t> = open(</a:t>
            </a:r>
            <a:r>
              <a:rPr lang="pt-PT" dirty="0" err="1"/>
              <a:t>fname</a:t>
            </a:r>
            <a:r>
              <a:rPr lang="pt-PT" dirty="0"/>
              <a:t>, "w")</a:t>
            </a:r>
          </a:p>
          <a:p>
            <a:pPr marL="0" indent="0">
              <a:buNone/>
            </a:pPr>
            <a:r>
              <a:rPr lang="pt-PT" dirty="0"/>
              <a:t>                for i in range(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            </a:t>
            </a:r>
            <a:r>
              <a:rPr lang="pt-PT" dirty="0" err="1"/>
              <a:t>if</a:t>
            </a:r>
            <a:r>
              <a:rPr lang="pt-PT" dirty="0"/>
              <a:t> (i != </a:t>
            </a:r>
            <a:r>
              <a:rPr lang="pt-PT" dirty="0" err="1"/>
              <a:t>pos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                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lines</a:t>
            </a:r>
            <a:r>
              <a:rPr lang="pt-PT" dirty="0"/>
              <a:t>[i]</a:t>
            </a:r>
          </a:p>
          <a:p>
            <a:pPr marL="0" indent="0">
              <a:buNone/>
            </a:pPr>
            <a:r>
              <a:rPr lang="pt-PT" dirty="0"/>
              <a:t>                       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                print(</a:t>
            </a:r>
            <a:r>
              <a:rPr lang="pt-PT" dirty="0" err="1"/>
              <a:t>line</a:t>
            </a:r>
            <a:r>
              <a:rPr lang="pt-PT" dirty="0"/>
              <a:t>, file=</a:t>
            </a:r>
            <a:r>
              <a:rPr lang="pt-PT" dirty="0" err="1"/>
              <a:t>outfile</a:t>
            </a:r>
            <a:r>
              <a:rPr lang="pt-PT" dirty="0"/>
              <a:t>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                </a:t>
            </a:r>
            <a:r>
              <a:rPr lang="pt-PT" dirty="0" err="1"/>
              <a:t>else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                print(</a:t>
            </a:r>
            <a:r>
              <a:rPr lang="pt-PT" dirty="0" err="1"/>
              <a:t>IDCidade</a:t>
            </a:r>
            <a:r>
              <a:rPr lang="pt-PT" dirty="0"/>
              <a:t>, </a:t>
            </a:r>
            <a:r>
              <a:rPr lang="pt-PT" dirty="0" err="1"/>
              <a:t>IDUtenteFK</a:t>
            </a:r>
            <a:r>
              <a:rPr lang="pt-PT" dirty="0"/>
              <a:t>, Data, </a:t>
            </a:r>
            <a:r>
              <a:rPr lang="pt-PT" dirty="0" err="1"/>
              <a:t>EntradaSaida</a:t>
            </a:r>
            <a:r>
              <a:rPr lang="pt-PT" dirty="0"/>
              <a:t>, </a:t>
            </a:r>
            <a:r>
              <a:rPr lang="pt-PT" dirty="0" err="1"/>
              <a:t>sep</a:t>
            </a:r>
            <a:r>
              <a:rPr lang="pt-PT" dirty="0"/>
              <a:t>=';',file=</a:t>
            </a:r>
            <a:r>
              <a:rPr lang="pt-PT" dirty="0" err="1"/>
              <a:t>outfile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outfile.close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            break;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54779" y="5659395"/>
            <a:ext cx="38429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pos</a:t>
            </a:r>
            <a:r>
              <a:rPr lang="pt-PT" sz="1600" dirty="0"/>
              <a:t> == -1):</a:t>
            </a:r>
          </a:p>
          <a:p>
            <a:r>
              <a:rPr lang="pt-PT" sz="1600" dirty="0"/>
              <a:t>        print('Essa passagem não existe')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8158403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539" y="361530"/>
            <a:ext cx="11565835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 </a:t>
            </a:r>
            <a:r>
              <a:rPr lang="pt-PT" dirty="0" err="1"/>
              <a:t>ReadAllLinesVectorAlterarPassagem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46" y="1502784"/>
            <a:ext cx="4433205" cy="492979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701" y="1272333"/>
            <a:ext cx="5552523" cy="5390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2593691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456963" cy="1325563"/>
          </a:xfrm>
        </p:spPr>
        <p:txBody>
          <a:bodyPr/>
          <a:lstStyle/>
          <a:p>
            <a:r>
              <a:rPr lang="pt-PT" dirty="0" err="1"/>
              <a:t>ReadAllLinesVectorEliminarPassagem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17838" y="1825624"/>
            <a:ext cx="9279924" cy="47728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800" u="sng" dirty="0"/>
              <a:t>Algoritmo</a:t>
            </a:r>
            <a:r>
              <a:rPr lang="pt-PT" sz="1800" dirty="0"/>
              <a:t>: </a:t>
            </a:r>
            <a:r>
              <a:rPr lang="pt-PT" sz="1800" dirty="0" err="1"/>
              <a:t>eliminar_passagens</a:t>
            </a:r>
            <a:endParaRPr lang="pt-PT" sz="1800" dirty="0"/>
          </a:p>
          <a:p>
            <a:pPr marL="0" indent="0">
              <a:buNone/>
            </a:pPr>
            <a:r>
              <a:rPr lang="pt-PT" sz="1800" u="sng" dirty="0"/>
              <a:t>Objetivo</a:t>
            </a:r>
            <a:r>
              <a:rPr lang="pt-PT" sz="1800" dirty="0"/>
              <a:t>: Permite eliminar os dados de uma passagem à escolha.</a:t>
            </a:r>
          </a:p>
          <a:p>
            <a:pPr marL="0" indent="0">
              <a:buNone/>
            </a:pPr>
            <a:r>
              <a:rPr lang="pt-PT" sz="1800" u="sng" dirty="0"/>
              <a:t>Constantes</a:t>
            </a:r>
            <a:r>
              <a:rPr lang="pt-PT" sz="1800" dirty="0"/>
              <a:t>: FICHEIRO_PASSAGENS (TEXTO 90) - Nome do ficheiro dos dados das passagens (Valor: passagens.txt)</a:t>
            </a:r>
          </a:p>
          <a:p>
            <a:pPr marL="0" indent="0">
              <a:buNone/>
            </a:pPr>
            <a:r>
              <a:rPr lang="pt-PT" sz="1800" u="sng" dirty="0"/>
              <a:t>Variáveis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Entrada</a:t>
            </a:r>
            <a:r>
              <a:rPr lang="pt-PT" sz="1800" dirty="0"/>
              <a:t>:	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	Data e hora (TEXTO 30)- data e hora           	         (&gt;=0,&lt;999)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Saída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endParaRPr lang="pt-PT" sz="1800" dirty="0"/>
          </a:p>
          <a:p>
            <a:pPr marL="0" indent="0">
              <a:buNone/>
            </a:pPr>
            <a:r>
              <a:rPr lang="pt-PT" sz="1800" dirty="0"/>
              <a:t>Data: 2017-01-02</a:t>
            </a:r>
          </a:p>
          <a:p>
            <a:pPr marL="0" indent="0">
              <a:buNone/>
            </a:pPr>
            <a:r>
              <a:rPr lang="pt-PT" sz="1800" dirty="0"/>
              <a:t>Versão: 1.0</a:t>
            </a:r>
          </a:p>
          <a:p>
            <a:pPr marL="0" indent="0">
              <a:buNone/>
            </a:pPr>
            <a:r>
              <a:rPr lang="pt-PT" sz="1800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576486" y="1927653"/>
            <a:ext cx="26155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passagens.txt</a:t>
            </a:r>
          </a:p>
          <a:p>
            <a:endParaRPr lang="pt-PT" dirty="0"/>
          </a:p>
          <a:p>
            <a:r>
              <a:rPr lang="pt-PT" dirty="0"/>
              <a:t>ELIMINAR os dados do ficheiro passagens.txt referentes à passagem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46443094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8296" y="365125"/>
            <a:ext cx="11728173" cy="1325563"/>
          </a:xfrm>
        </p:spPr>
        <p:txBody>
          <a:bodyPr/>
          <a:lstStyle/>
          <a:p>
            <a:r>
              <a:rPr lang="pt-PT" dirty="0" err="1"/>
              <a:t>ReadAllLinesVectorEliminarPassagem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(pt1)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14400" y="1850337"/>
            <a:ext cx="10871886" cy="479759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ReadAllLinesVectorEliminarPassagem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fname</a:t>
            </a:r>
            <a:r>
              <a:rPr lang="pt-PT" dirty="0"/>
              <a:t> = 'passagens.txt'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fname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lines</a:t>
            </a:r>
            <a:r>
              <a:rPr lang="pt-PT" dirty="0"/>
              <a:t> = </a:t>
            </a:r>
            <a:r>
              <a:rPr lang="pt-PT" dirty="0" err="1"/>
              <a:t>infile.readlines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print("Registos: ", 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SearchData</a:t>
            </a:r>
            <a:r>
              <a:rPr lang="pt-PT" dirty="0"/>
              <a:t> = input("Data ?")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pos</a:t>
            </a:r>
            <a:r>
              <a:rPr lang="pt-PT" dirty="0"/>
              <a:t> = -1</a:t>
            </a:r>
          </a:p>
          <a:p>
            <a:pPr marL="0" indent="0">
              <a:buNone/>
            </a:pPr>
            <a:r>
              <a:rPr lang="pt-PT" dirty="0"/>
              <a:t>    for i in range(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lines</a:t>
            </a:r>
            <a:r>
              <a:rPr lang="pt-PT" dirty="0"/>
              <a:t>[i].</a:t>
            </a:r>
            <a:r>
              <a:rPr lang="pt-PT" dirty="0" err="1"/>
              <a:t>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len</a:t>
            </a:r>
            <a:r>
              <a:rPr lang="pt-PT" dirty="0"/>
              <a:t>(colunas) &lt; 4):</a:t>
            </a:r>
          </a:p>
          <a:p>
            <a:pPr marL="0" indent="0">
              <a:buNone/>
            </a:pPr>
            <a:r>
              <a:rPr lang="pt-PT" dirty="0"/>
              <a:t>            continue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IDCidade</a:t>
            </a:r>
            <a:r>
              <a:rPr lang="pt-PT" dirty="0"/>
              <a:t>  = colunas[0]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IDUtenteFK</a:t>
            </a:r>
            <a:r>
              <a:rPr lang="pt-PT" dirty="0"/>
              <a:t>  = colunas[1]</a:t>
            </a:r>
          </a:p>
          <a:p>
            <a:pPr marL="0" indent="0">
              <a:buNone/>
            </a:pPr>
            <a:r>
              <a:rPr lang="pt-PT" dirty="0"/>
              <a:t>        Data  = colunas[2]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EntradaSaida</a:t>
            </a:r>
            <a:r>
              <a:rPr lang="pt-PT" dirty="0"/>
              <a:t> = colunas[3]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041424" y="2001795"/>
            <a:ext cx="562232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SearchData</a:t>
            </a:r>
            <a:r>
              <a:rPr lang="pt-PT" sz="1600" dirty="0"/>
              <a:t> == Data):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pos</a:t>
            </a:r>
            <a:r>
              <a:rPr lang="pt-PT" sz="1600" dirty="0"/>
              <a:t> = i</a:t>
            </a:r>
          </a:p>
          <a:p>
            <a:r>
              <a:rPr lang="pt-PT" sz="1600" dirty="0"/>
              <a:t>            print ('\n' * 3)    </a:t>
            </a:r>
          </a:p>
          <a:p>
            <a:r>
              <a:rPr lang="pt-PT" sz="1600" dirty="0"/>
              <a:t>            print ('Data encontrado na posição ', i)</a:t>
            </a:r>
          </a:p>
          <a:p>
            <a:r>
              <a:rPr lang="pt-PT" sz="1600" dirty="0"/>
              <a:t>            print ('\n' * 2)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</a:t>
            </a:r>
            <a:r>
              <a:rPr lang="pt-PT" sz="1600" dirty="0"/>
              <a:t>...... :', </a:t>
            </a:r>
            <a:r>
              <a:rPr lang="pt-PT" sz="1600" dirty="0" err="1"/>
              <a:t>IDCidade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IDUtenteFK</a:t>
            </a:r>
            <a:r>
              <a:rPr lang="pt-PT" sz="1600" dirty="0"/>
              <a:t>.... :', </a:t>
            </a:r>
            <a:r>
              <a:rPr lang="pt-PT" sz="1600" dirty="0" err="1"/>
              <a:t>IDUtenteFK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('Data.......... :', Data)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EntradaSaida</a:t>
            </a:r>
            <a:r>
              <a:rPr lang="pt-PT" sz="1600" dirty="0"/>
              <a:t>.. :', </a:t>
            </a:r>
            <a:r>
              <a:rPr lang="pt-PT" sz="1600" dirty="0" err="1"/>
              <a:t>EntradaSaida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op</a:t>
            </a:r>
            <a:r>
              <a:rPr lang="pt-PT" sz="1600" dirty="0"/>
              <a:t> = input("Eliminar ? (s/n) ?")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228336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inserirdono</a:t>
            </a:r>
            <a:r>
              <a:rPr lang="pt-PT" dirty="0"/>
              <a:t>():Demonstração</a:t>
            </a:r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6937" y="1690688"/>
            <a:ext cx="4037183" cy="440535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078" y="1690688"/>
            <a:ext cx="4406169" cy="4682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031145934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2278" y="365125"/>
            <a:ext cx="11754679" cy="1325563"/>
          </a:xfrm>
        </p:spPr>
        <p:txBody>
          <a:bodyPr/>
          <a:lstStyle/>
          <a:p>
            <a:r>
              <a:rPr lang="pt-PT" dirty="0" err="1"/>
              <a:t>ReadAllLinesVectorEliminarPassagem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(pt2)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136821" y="1837981"/>
            <a:ext cx="10451757" cy="44392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2000" dirty="0" err="1"/>
              <a:t>if</a:t>
            </a:r>
            <a:r>
              <a:rPr lang="pt-PT" sz="2000" dirty="0"/>
              <a:t> (</a:t>
            </a:r>
            <a:r>
              <a:rPr lang="pt-PT" sz="2000" dirty="0" err="1"/>
              <a:t>op</a:t>
            </a:r>
            <a:r>
              <a:rPr lang="pt-PT" sz="2000" dirty="0"/>
              <a:t> == 's'):</a:t>
            </a:r>
          </a:p>
          <a:p>
            <a:pPr marL="0" indent="0">
              <a:buNone/>
            </a:pPr>
            <a:r>
              <a:rPr lang="pt-PT" sz="2000" dirty="0"/>
              <a:t>                print('Eliminando ... ')</a:t>
            </a:r>
          </a:p>
          <a:p>
            <a:pPr marL="0" indent="0">
              <a:buNone/>
            </a:pPr>
            <a:r>
              <a:rPr lang="pt-PT" sz="2000" dirty="0"/>
              <a:t>                </a:t>
            </a:r>
            <a:r>
              <a:rPr lang="pt-PT" sz="2000" dirty="0" err="1"/>
              <a:t>outfile</a:t>
            </a:r>
            <a:r>
              <a:rPr lang="pt-PT" sz="2000" dirty="0"/>
              <a:t> = open(</a:t>
            </a:r>
            <a:r>
              <a:rPr lang="pt-PT" sz="2000" dirty="0" err="1"/>
              <a:t>fname</a:t>
            </a:r>
            <a:r>
              <a:rPr lang="pt-PT" sz="2000" dirty="0"/>
              <a:t>, "w")</a:t>
            </a:r>
          </a:p>
          <a:p>
            <a:pPr marL="0" indent="0">
              <a:buNone/>
            </a:pPr>
            <a:r>
              <a:rPr lang="pt-PT" sz="2000" dirty="0"/>
              <a:t>                for i in range(</a:t>
            </a:r>
            <a:r>
              <a:rPr lang="pt-PT" sz="2000" dirty="0" err="1"/>
              <a:t>len</a:t>
            </a:r>
            <a:r>
              <a:rPr lang="pt-PT" sz="2000" dirty="0"/>
              <a:t>(</a:t>
            </a:r>
            <a:r>
              <a:rPr lang="pt-PT" sz="2000" dirty="0" err="1"/>
              <a:t>lines</a:t>
            </a:r>
            <a:r>
              <a:rPr lang="pt-PT" sz="2000" dirty="0"/>
              <a:t>)):</a:t>
            </a:r>
          </a:p>
          <a:p>
            <a:pPr marL="0" indent="0">
              <a:buNone/>
            </a:pPr>
            <a:r>
              <a:rPr lang="pt-PT" sz="2000" dirty="0"/>
              <a:t>                    </a:t>
            </a:r>
            <a:r>
              <a:rPr lang="pt-PT" sz="2000" dirty="0" err="1"/>
              <a:t>if</a:t>
            </a:r>
            <a:r>
              <a:rPr lang="pt-PT" sz="2000" dirty="0"/>
              <a:t> (i != </a:t>
            </a:r>
            <a:r>
              <a:rPr lang="pt-PT" sz="2000" dirty="0" err="1"/>
              <a:t>pos</a:t>
            </a:r>
            <a:r>
              <a:rPr lang="pt-PT" sz="2000" dirty="0"/>
              <a:t>):</a:t>
            </a:r>
          </a:p>
          <a:p>
            <a:pPr marL="0" indent="0">
              <a:buNone/>
            </a:pPr>
            <a:r>
              <a:rPr lang="pt-PT" sz="2000" dirty="0"/>
              <a:t>                        </a:t>
            </a:r>
            <a:r>
              <a:rPr lang="pt-PT" sz="2000" dirty="0" err="1"/>
              <a:t>line</a:t>
            </a:r>
            <a:r>
              <a:rPr lang="pt-PT" sz="2000" dirty="0"/>
              <a:t> = </a:t>
            </a:r>
            <a:r>
              <a:rPr lang="pt-PT" sz="2000" dirty="0" err="1"/>
              <a:t>lines</a:t>
            </a:r>
            <a:r>
              <a:rPr lang="pt-PT" sz="2000" dirty="0"/>
              <a:t>[i]</a:t>
            </a:r>
          </a:p>
          <a:p>
            <a:pPr marL="0" indent="0">
              <a:buNone/>
            </a:pPr>
            <a:r>
              <a:rPr lang="pt-PT" sz="2000" dirty="0"/>
              <a:t>                        </a:t>
            </a:r>
            <a:r>
              <a:rPr lang="pt-PT" sz="2000" dirty="0" err="1"/>
              <a:t>line</a:t>
            </a:r>
            <a:r>
              <a:rPr lang="pt-PT" sz="2000" dirty="0"/>
              <a:t>[0:len(</a:t>
            </a:r>
            <a:r>
              <a:rPr lang="pt-PT" sz="2000" dirty="0" err="1"/>
              <a:t>line</a:t>
            </a:r>
            <a:r>
              <a:rPr lang="pt-PT" sz="2000" dirty="0"/>
              <a:t>)-1]</a:t>
            </a:r>
          </a:p>
          <a:p>
            <a:pPr marL="0" indent="0">
              <a:buNone/>
            </a:pPr>
            <a:r>
              <a:rPr lang="pt-PT" sz="2000" dirty="0"/>
              <a:t>                        print(</a:t>
            </a:r>
            <a:r>
              <a:rPr lang="pt-PT" sz="2000" dirty="0" err="1"/>
              <a:t>line</a:t>
            </a:r>
            <a:r>
              <a:rPr lang="pt-PT" sz="2000" dirty="0"/>
              <a:t>, file=</a:t>
            </a:r>
            <a:r>
              <a:rPr lang="pt-PT" sz="2000" dirty="0" err="1"/>
              <a:t>outfile</a:t>
            </a:r>
            <a:r>
              <a:rPr lang="pt-PT" sz="2000" dirty="0"/>
              <a:t>, </a:t>
            </a:r>
            <a:r>
              <a:rPr lang="pt-PT" sz="2000" dirty="0" err="1"/>
              <a:t>end</a:t>
            </a:r>
            <a:r>
              <a:rPr lang="pt-PT" sz="2000" dirty="0"/>
              <a:t>='')</a:t>
            </a:r>
          </a:p>
          <a:p>
            <a:pPr marL="0" indent="0">
              <a:buNone/>
            </a:pPr>
            <a:r>
              <a:rPr lang="pt-PT" sz="2000" dirty="0"/>
              <a:t>                </a:t>
            </a:r>
            <a:r>
              <a:rPr lang="pt-PT" sz="2000" dirty="0" err="1"/>
              <a:t>outfile.close</a:t>
            </a:r>
            <a:r>
              <a:rPr lang="pt-PT" sz="2000" dirty="0"/>
              <a:t>();</a:t>
            </a:r>
          </a:p>
          <a:p>
            <a:pPr marL="0" indent="0">
              <a:buNone/>
            </a:pPr>
            <a:r>
              <a:rPr lang="pt-PT" sz="2000" dirty="0"/>
              <a:t>                break;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if</a:t>
            </a:r>
            <a:r>
              <a:rPr lang="pt-PT" sz="2000" dirty="0"/>
              <a:t> (</a:t>
            </a:r>
            <a:r>
              <a:rPr lang="pt-PT" sz="2000" dirty="0" err="1"/>
              <a:t>pos</a:t>
            </a:r>
            <a:r>
              <a:rPr lang="pt-PT" sz="2000" dirty="0"/>
              <a:t> == -1):</a:t>
            </a:r>
          </a:p>
          <a:p>
            <a:pPr marL="0" indent="0">
              <a:buNone/>
            </a:pPr>
            <a:r>
              <a:rPr lang="pt-PT" sz="2000" dirty="0"/>
              <a:t>        print('Essa passagem não existe')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11236541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06017" y="365125"/>
            <a:ext cx="12443791" cy="1325563"/>
          </a:xfrm>
        </p:spPr>
        <p:txBody>
          <a:bodyPr/>
          <a:lstStyle/>
          <a:p>
            <a:r>
              <a:rPr lang="pt-PT" dirty="0" err="1"/>
              <a:t>ReadAllLinesVectorEliminarPassagem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1177" y="1406678"/>
            <a:ext cx="5859169" cy="52260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85228209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listatodaspassagens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93124" y="1825624"/>
            <a:ext cx="8847438" cy="46987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900" u="sng" dirty="0"/>
              <a:t>Algoritmo</a:t>
            </a:r>
            <a:r>
              <a:rPr lang="pt-PT" sz="1900" dirty="0"/>
              <a:t>: </a:t>
            </a:r>
            <a:r>
              <a:rPr lang="pt-PT" sz="1900" dirty="0" err="1"/>
              <a:t>listar_todas_passagens</a:t>
            </a:r>
            <a:endParaRPr lang="pt-PT" sz="1900" dirty="0"/>
          </a:p>
          <a:p>
            <a:pPr marL="0" indent="0">
              <a:buNone/>
            </a:pPr>
            <a:r>
              <a:rPr lang="pt-PT" sz="1900" u="sng" dirty="0"/>
              <a:t>Objetivo</a:t>
            </a:r>
            <a:r>
              <a:rPr lang="pt-PT" sz="1900" dirty="0"/>
              <a:t>: Permite listar todas as passagens.</a:t>
            </a:r>
          </a:p>
          <a:p>
            <a:pPr marL="0" indent="0">
              <a:buNone/>
            </a:pPr>
            <a:r>
              <a:rPr lang="pt-PT" sz="1900" u="sng" dirty="0"/>
              <a:t>Constantes</a:t>
            </a:r>
            <a:r>
              <a:rPr lang="pt-PT" sz="1900" dirty="0"/>
              <a:t>: FICHEIRO_PASSAGENS (TEXTO 90) - Nome do ficheiro dos dados das passagens (Valor: passagens.txt)</a:t>
            </a:r>
          </a:p>
          <a:p>
            <a:pPr marL="0" indent="0">
              <a:buNone/>
            </a:pPr>
            <a:r>
              <a:rPr lang="pt-PT" sz="1900" u="sng" dirty="0"/>
              <a:t>Variáveis</a:t>
            </a:r>
            <a:r>
              <a:rPr lang="pt-PT" sz="1900" dirty="0"/>
              <a:t>:</a:t>
            </a:r>
          </a:p>
          <a:p>
            <a:pPr marL="0" indent="0">
              <a:buNone/>
            </a:pPr>
            <a:r>
              <a:rPr lang="pt-PT" sz="1900" dirty="0"/>
              <a:t>    </a:t>
            </a:r>
            <a:r>
              <a:rPr lang="pt-PT" sz="1900" u="sng" dirty="0"/>
              <a:t>Entrada</a:t>
            </a:r>
            <a:r>
              <a:rPr lang="pt-PT" sz="1900" dirty="0"/>
              <a:t>:</a:t>
            </a:r>
          </a:p>
          <a:p>
            <a:pPr marL="0" indent="0">
              <a:buNone/>
            </a:pPr>
            <a:r>
              <a:rPr lang="pt-PT" sz="1900" dirty="0"/>
              <a:t>    </a:t>
            </a:r>
            <a:r>
              <a:rPr lang="pt-PT" sz="1900" u="sng" dirty="0"/>
              <a:t>Saída</a:t>
            </a:r>
            <a:r>
              <a:rPr lang="pt-PT" sz="1900" dirty="0"/>
              <a:t>:</a:t>
            </a:r>
          </a:p>
          <a:p>
            <a:pPr marL="0" indent="0">
              <a:buNone/>
            </a:pPr>
            <a:r>
              <a:rPr lang="pt-PT" sz="1900" dirty="0"/>
              <a:t>	 </a:t>
            </a:r>
            <a:r>
              <a:rPr lang="pt-PT" sz="1900" dirty="0" err="1"/>
              <a:t>IDCidade</a:t>
            </a:r>
            <a:r>
              <a:rPr lang="pt-PT" sz="1900" dirty="0"/>
              <a:t>(TEXTO 1)- Numero da cidade	  	(Números de 1-9)</a:t>
            </a:r>
          </a:p>
          <a:p>
            <a:pPr marL="0" indent="0">
              <a:buNone/>
            </a:pPr>
            <a:r>
              <a:rPr lang="pt-PT" sz="1900" dirty="0"/>
              <a:t>	 </a:t>
            </a:r>
            <a:r>
              <a:rPr lang="pt-PT" sz="1900" dirty="0" err="1"/>
              <a:t>IDUtenteFK</a:t>
            </a:r>
            <a:r>
              <a:rPr lang="pt-PT" sz="1900" dirty="0"/>
              <a:t>(TEXTO 40)- Dono do carro		 (&gt;=1,&lt;=999999999)</a:t>
            </a:r>
          </a:p>
          <a:p>
            <a:pPr marL="0" indent="0">
              <a:buNone/>
            </a:pPr>
            <a:r>
              <a:rPr lang="pt-PT" sz="1900" dirty="0"/>
              <a:t>	Data e hora (TEXTO 30)- data e hora           		(&gt;=0,&lt;999)</a:t>
            </a:r>
          </a:p>
          <a:p>
            <a:pPr marL="0" indent="0">
              <a:buNone/>
            </a:pPr>
            <a:r>
              <a:rPr lang="pt-PT" sz="1900" dirty="0"/>
              <a:t>	Entrada ou saída(TEXTO 30)- entrada ou saída      	(entrada/saída)</a:t>
            </a:r>
          </a:p>
          <a:p>
            <a:pPr marL="0" indent="0">
              <a:buNone/>
            </a:pPr>
            <a:r>
              <a:rPr lang="pt-PT" sz="1900" dirty="0"/>
              <a:t>Data: 2017-01-02</a:t>
            </a:r>
          </a:p>
          <a:p>
            <a:pPr marL="0" indent="0">
              <a:buNone/>
            </a:pPr>
            <a:r>
              <a:rPr lang="pt-PT" sz="1900" dirty="0"/>
              <a:t>Versão: 1.0</a:t>
            </a:r>
          </a:p>
          <a:p>
            <a:pPr marL="0" indent="0">
              <a:buNone/>
            </a:pPr>
            <a:r>
              <a:rPr lang="pt-PT" sz="19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934832" y="2248929"/>
            <a:ext cx="20759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ABRIR ficheiro passagens.txt</a:t>
            </a:r>
          </a:p>
          <a:p>
            <a:endParaRPr lang="pt-PT" dirty="0"/>
          </a:p>
          <a:p>
            <a:r>
              <a:rPr lang="pt-PT" dirty="0"/>
              <a:t>ESCREVER os dados do ficheiro passagens.txt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11633515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listatodaspassagens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87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900" dirty="0" err="1"/>
              <a:t>def</a:t>
            </a:r>
            <a:r>
              <a:rPr lang="pt-PT" sz="1900" dirty="0"/>
              <a:t> </a:t>
            </a:r>
            <a:r>
              <a:rPr lang="pt-PT" sz="1900" dirty="0" err="1"/>
              <a:t>listatodaspassagens</a:t>
            </a:r>
            <a:r>
              <a:rPr lang="pt-PT" sz="1900" dirty="0"/>
              <a:t>():</a:t>
            </a:r>
          </a:p>
          <a:p>
            <a:pPr marL="0" indent="0">
              <a:buNone/>
            </a:pPr>
            <a:r>
              <a:rPr lang="pt-PT" sz="1900" dirty="0"/>
              <a:t>    </a:t>
            </a:r>
            <a:r>
              <a:rPr lang="pt-PT" sz="1900" dirty="0" err="1"/>
              <a:t>fbrand</a:t>
            </a:r>
            <a:r>
              <a:rPr lang="pt-PT" sz="1900" dirty="0"/>
              <a:t> = 'passagens.txt'</a:t>
            </a:r>
          </a:p>
          <a:p>
            <a:pPr marL="0" indent="0">
              <a:buNone/>
            </a:pPr>
            <a:r>
              <a:rPr lang="pt-PT" sz="1900" dirty="0"/>
              <a:t>    </a:t>
            </a:r>
            <a:r>
              <a:rPr lang="pt-PT" sz="1900" dirty="0" err="1"/>
              <a:t>infile</a:t>
            </a:r>
            <a:r>
              <a:rPr lang="pt-PT" sz="1900" dirty="0"/>
              <a:t> = open(</a:t>
            </a:r>
            <a:r>
              <a:rPr lang="pt-PT" sz="1900" dirty="0" err="1"/>
              <a:t>fbrand</a:t>
            </a:r>
            <a:r>
              <a:rPr lang="pt-PT" sz="1900" dirty="0"/>
              <a:t>, "r")</a:t>
            </a:r>
          </a:p>
          <a:p>
            <a:pPr marL="0" indent="0">
              <a:buNone/>
            </a:pPr>
            <a:r>
              <a:rPr lang="pt-PT" sz="1900" dirty="0"/>
              <a:t>    for </a:t>
            </a:r>
            <a:r>
              <a:rPr lang="pt-PT" sz="1900" dirty="0" err="1"/>
              <a:t>line</a:t>
            </a:r>
            <a:r>
              <a:rPr lang="pt-PT" sz="1900" dirty="0"/>
              <a:t> in </a:t>
            </a:r>
            <a:r>
              <a:rPr lang="pt-PT" sz="1900" dirty="0" err="1"/>
              <a:t>infile</a:t>
            </a:r>
            <a:r>
              <a:rPr lang="pt-PT" sz="1900" dirty="0"/>
              <a:t>:</a:t>
            </a:r>
          </a:p>
          <a:p>
            <a:pPr marL="0" indent="0">
              <a:buNone/>
            </a:pPr>
            <a:r>
              <a:rPr lang="pt-PT" sz="1900" dirty="0"/>
              <a:t>        </a:t>
            </a:r>
            <a:r>
              <a:rPr lang="pt-PT" sz="1900" dirty="0" err="1"/>
              <a:t>line</a:t>
            </a:r>
            <a:r>
              <a:rPr lang="pt-PT" sz="1900" dirty="0"/>
              <a:t> = </a:t>
            </a:r>
            <a:r>
              <a:rPr lang="pt-PT" sz="1900" dirty="0" err="1"/>
              <a:t>line</a:t>
            </a:r>
            <a:r>
              <a:rPr lang="pt-PT" sz="1900" dirty="0"/>
              <a:t>[0:len(</a:t>
            </a:r>
            <a:r>
              <a:rPr lang="pt-PT" sz="1900" dirty="0" err="1"/>
              <a:t>line</a:t>
            </a:r>
            <a:r>
              <a:rPr lang="pt-PT" sz="1900" dirty="0"/>
              <a:t>)-1]</a:t>
            </a:r>
          </a:p>
          <a:p>
            <a:pPr marL="0" indent="0">
              <a:buNone/>
            </a:pPr>
            <a:r>
              <a:rPr lang="pt-PT" sz="1900" dirty="0"/>
              <a:t>        colunas = </a:t>
            </a:r>
            <a:r>
              <a:rPr lang="pt-PT" sz="1900" dirty="0" err="1"/>
              <a:t>line.split</a:t>
            </a:r>
            <a:r>
              <a:rPr lang="pt-PT" sz="1900" dirty="0"/>
              <a:t>(';')</a:t>
            </a:r>
          </a:p>
          <a:p>
            <a:pPr marL="0" indent="0">
              <a:buNone/>
            </a:pPr>
            <a:r>
              <a:rPr lang="pt-PT" sz="1900" dirty="0"/>
              <a:t>        </a:t>
            </a:r>
            <a:r>
              <a:rPr lang="pt-PT" sz="1900" dirty="0" err="1"/>
              <a:t>IDCidade</a:t>
            </a:r>
            <a:r>
              <a:rPr lang="pt-PT" sz="1900" dirty="0"/>
              <a:t> = colunas[0]</a:t>
            </a:r>
          </a:p>
          <a:p>
            <a:pPr marL="0" indent="0">
              <a:buNone/>
            </a:pPr>
            <a:r>
              <a:rPr lang="pt-PT" sz="1900" dirty="0"/>
              <a:t>        </a:t>
            </a:r>
            <a:r>
              <a:rPr lang="pt-PT" sz="1900" dirty="0" err="1"/>
              <a:t>IDUtenteFK</a:t>
            </a:r>
            <a:r>
              <a:rPr lang="pt-PT" sz="1900" dirty="0"/>
              <a:t> = colunas[1]</a:t>
            </a:r>
          </a:p>
          <a:p>
            <a:pPr marL="0" indent="0">
              <a:buNone/>
            </a:pPr>
            <a:r>
              <a:rPr lang="pt-PT" sz="1900" dirty="0"/>
              <a:t>        Data = colunas[2]</a:t>
            </a:r>
          </a:p>
          <a:p>
            <a:pPr marL="0" indent="0">
              <a:buNone/>
            </a:pPr>
            <a:r>
              <a:rPr lang="pt-PT" sz="1900" dirty="0"/>
              <a:t>        </a:t>
            </a:r>
            <a:r>
              <a:rPr lang="pt-PT" sz="1900" dirty="0" err="1"/>
              <a:t>Entsai</a:t>
            </a:r>
            <a:r>
              <a:rPr lang="pt-PT" sz="1900" dirty="0"/>
              <a:t> = colunas[3]</a:t>
            </a:r>
          </a:p>
          <a:p>
            <a:pPr marL="0" indent="0">
              <a:buNone/>
            </a:pPr>
            <a:r>
              <a:rPr lang="pt-PT" sz="1900" dirty="0"/>
              <a:t>        print ("{0:15}{1:^15}{2:^15}{3:^15}".</a:t>
            </a:r>
            <a:r>
              <a:rPr lang="pt-PT" sz="1900" dirty="0" err="1"/>
              <a:t>format</a:t>
            </a:r>
            <a:r>
              <a:rPr lang="pt-PT" sz="1900" dirty="0"/>
              <a:t>(</a:t>
            </a:r>
            <a:r>
              <a:rPr lang="pt-PT" sz="1900" dirty="0" err="1"/>
              <a:t>IDCidade,IDUtenteFK,Data,Entsai</a:t>
            </a:r>
            <a:r>
              <a:rPr lang="pt-PT" sz="1900" dirty="0"/>
              <a:t>))</a:t>
            </a:r>
          </a:p>
          <a:p>
            <a:pPr marL="0" indent="0">
              <a:buNone/>
            </a:pPr>
            <a:r>
              <a:rPr lang="pt-PT" sz="1900" dirty="0"/>
              <a:t>    </a:t>
            </a:r>
            <a:r>
              <a:rPr lang="pt-PT" sz="1900" dirty="0" err="1"/>
              <a:t>infile.close</a:t>
            </a:r>
            <a:r>
              <a:rPr lang="pt-PT" sz="1900" dirty="0"/>
              <a:t>()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380389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listatodaspassagens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7992" y="1690687"/>
            <a:ext cx="7895952" cy="494865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26715053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pesquisaporIDCidade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80768" y="1825625"/>
            <a:ext cx="9193427" cy="4723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2300" u="sng" dirty="0"/>
              <a:t>Algoritmo</a:t>
            </a:r>
            <a:r>
              <a:rPr lang="pt-PT" sz="2300" dirty="0"/>
              <a:t>: </a:t>
            </a:r>
            <a:r>
              <a:rPr lang="pt-PT" sz="2300" dirty="0" err="1"/>
              <a:t>pesquisa_por_id_cidade</a:t>
            </a:r>
            <a:endParaRPr lang="pt-PT" sz="2300" dirty="0"/>
          </a:p>
          <a:p>
            <a:pPr marL="0" indent="0">
              <a:buNone/>
            </a:pPr>
            <a:r>
              <a:rPr lang="pt-PT" sz="2300" u="sng" dirty="0"/>
              <a:t>Objetivo</a:t>
            </a:r>
            <a:r>
              <a:rPr lang="pt-PT" sz="2300" dirty="0"/>
              <a:t>: Permite pesquisar por passagens numa cidade.</a:t>
            </a:r>
          </a:p>
          <a:p>
            <a:pPr marL="0" indent="0">
              <a:buNone/>
            </a:pPr>
            <a:r>
              <a:rPr lang="pt-PT" sz="2300" u="sng" dirty="0"/>
              <a:t>Constantes</a:t>
            </a:r>
            <a:r>
              <a:rPr lang="pt-PT" sz="2300" dirty="0"/>
              <a:t>: FICHEIRO_PASSAGENS (TEXTO 90) - Nome do ficheiro dos dados das passagens (Valor: passagens.txt)</a:t>
            </a:r>
          </a:p>
          <a:p>
            <a:pPr marL="0" indent="0">
              <a:buNone/>
            </a:pPr>
            <a:r>
              <a:rPr lang="pt-PT" sz="2300" u="sng" dirty="0"/>
              <a:t>Variáveis</a:t>
            </a:r>
            <a:r>
              <a:rPr lang="pt-PT" sz="2300" dirty="0"/>
              <a:t>:</a:t>
            </a:r>
          </a:p>
          <a:p>
            <a:pPr marL="0" indent="0">
              <a:buNone/>
            </a:pPr>
            <a:r>
              <a:rPr lang="pt-PT" sz="2300" dirty="0"/>
              <a:t>    </a:t>
            </a:r>
            <a:r>
              <a:rPr lang="pt-PT" sz="2300" u="sng" dirty="0"/>
              <a:t>Entrada</a:t>
            </a:r>
            <a:r>
              <a:rPr lang="pt-PT" sz="2300" dirty="0"/>
              <a:t>:</a:t>
            </a:r>
          </a:p>
          <a:p>
            <a:pPr marL="0" indent="0">
              <a:buNone/>
            </a:pPr>
            <a:r>
              <a:rPr lang="pt-PT" sz="2300" dirty="0"/>
              <a:t>		</a:t>
            </a:r>
            <a:r>
              <a:rPr lang="pt-PT" sz="2300" dirty="0" err="1"/>
              <a:t>IDCidade</a:t>
            </a:r>
            <a:r>
              <a:rPr lang="pt-PT" sz="2300" dirty="0"/>
              <a:t>	(TEXTO 1)	- Numero da cidade	 (Números de 1-9)</a:t>
            </a:r>
          </a:p>
          <a:p>
            <a:pPr marL="0" indent="0">
              <a:buNone/>
            </a:pPr>
            <a:r>
              <a:rPr lang="pt-PT" sz="2300" dirty="0"/>
              <a:t>    </a:t>
            </a:r>
            <a:r>
              <a:rPr lang="pt-PT" sz="2300" u="sng" dirty="0"/>
              <a:t>Saída</a:t>
            </a:r>
            <a:r>
              <a:rPr lang="pt-PT" sz="2300" dirty="0"/>
              <a:t>:</a:t>
            </a:r>
          </a:p>
          <a:p>
            <a:pPr marL="0" indent="0">
              <a:buNone/>
            </a:pPr>
            <a:r>
              <a:rPr lang="pt-PT" sz="2300" dirty="0"/>
              <a:t>		</a:t>
            </a:r>
            <a:r>
              <a:rPr lang="pt-PT" sz="2300" dirty="0" err="1"/>
              <a:t>IDCidade</a:t>
            </a:r>
            <a:r>
              <a:rPr lang="pt-PT" sz="2300" dirty="0"/>
              <a:t>	(TEXTO 1)	- Numero da cidade	(Números de 1-9)</a:t>
            </a:r>
          </a:p>
          <a:p>
            <a:pPr marL="0" indent="0">
              <a:buNone/>
            </a:pPr>
            <a:r>
              <a:rPr lang="pt-PT" sz="2300" dirty="0"/>
              <a:t>	       	 </a:t>
            </a:r>
            <a:r>
              <a:rPr lang="pt-PT" sz="2300" dirty="0" err="1"/>
              <a:t>IDUtenteFK</a:t>
            </a:r>
            <a:r>
              <a:rPr lang="pt-PT" sz="2300" dirty="0"/>
              <a:t>(TEXTO 40)- Dono do carro		(&gt;=1,&lt;=999999999)</a:t>
            </a:r>
          </a:p>
          <a:p>
            <a:pPr marL="0" indent="0">
              <a:buNone/>
            </a:pPr>
            <a:r>
              <a:rPr lang="pt-PT" sz="2300" dirty="0"/>
              <a:t>		Data e hora (TEXTO 30)- data e hora          	(&gt;=0,&lt;999)</a:t>
            </a:r>
          </a:p>
          <a:p>
            <a:pPr marL="0" indent="0">
              <a:buNone/>
            </a:pPr>
            <a:r>
              <a:rPr lang="pt-PT" sz="2300" dirty="0"/>
              <a:t>		Entrada ou saída(TEXTO 30)- entrada ou saída      	(entrada/saída)</a:t>
            </a:r>
          </a:p>
          <a:p>
            <a:pPr marL="0" indent="0">
              <a:buNone/>
            </a:pPr>
            <a:r>
              <a:rPr lang="pt-PT" sz="2300" dirty="0"/>
              <a:t>Data: 2017-01-02</a:t>
            </a:r>
          </a:p>
          <a:p>
            <a:pPr marL="0" indent="0">
              <a:buNone/>
            </a:pPr>
            <a:r>
              <a:rPr lang="pt-PT" sz="2300" dirty="0"/>
              <a:t>Versão: 1.0</a:t>
            </a:r>
          </a:p>
          <a:p>
            <a:pPr marL="0" indent="0">
              <a:buNone/>
            </a:pPr>
            <a:r>
              <a:rPr lang="pt-PT" sz="23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75341" y="2298357"/>
            <a:ext cx="23230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passagens.txt</a:t>
            </a:r>
          </a:p>
          <a:p>
            <a:endParaRPr lang="pt-PT" dirty="0"/>
          </a:p>
          <a:p>
            <a:r>
              <a:rPr lang="pt-PT" dirty="0"/>
              <a:t>ESCREVER as passagens pesquisadas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09278226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pesquisaporIDCidade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91978" y="1825625"/>
            <a:ext cx="10661822" cy="468638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pesquisaporIDCidade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IDCidadeProcurar</a:t>
            </a:r>
            <a:r>
              <a:rPr lang="pt-PT" dirty="0"/>
              <a:t> = input("Diga a cidade a procurar [</a:t>
            </a:r>
            <a:r>
              <a:rPr lang="pt-PT" dirty="0" err="1"/>
              <a:t>IDcidade</a:t>
            </a:r>
            <a:r>
              <a:rPr lang="pt-PT" dirty="0"/>
              <a:t>]?")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fbrand</a:t>
            </a:r>
            <a:r>
              <a:rPr lang="pt-PT" dirty="0"/>
              <a:t> = 'passagens.txt'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fbrand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for </a:t>
            </a:r>
            <a:r>
              <a:rPr lang="pt-PT" dirty="0" err="1"/>
              <a:t>line</a:t>
            </a:r>
            <a:r>
              <a:rPr lang="pt-PT" dirty="0"/>
              <a:t> in </a:t>
            </a:r>
            <a:r>
              <a:rPr lang="pt-PT" dirty="0" err="1"/>
              <a:t>infile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line.split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IDCidade</a:t>
            </a:r>
            <a:r>
              <a:rPr lang="pt-PT" dirty="0"/>
              <a:t>= colunas[0]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IDUtenteFK</a:t>
            </a:r>
            <a:r>
              <a:rPr lang="pt-PT" dirty="0"/>
              <a:t>= colunas[1]</a:t>
            </a:r>
          </a:p>
          <a:p>
            <a:pPr marL="0" indent="0">
              <a:buNone/>
            </a:pPr>
            <a:r>
              <a:rPr lang="pt-PT" dirty="0"/>
              <a:t>        Data= colunas[2]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Entsai</a:t>
            </a:r>
            <a:r>
              <a:rPr lang="pt-PT" dirty="0"/>
              <a:t>= colunas[3]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IDCidade.find</a:t>
            </a:r>
            <a:r>
              <a:rPr lang="pt-PT" dirty="0"/>
              <a:t>(</a:t>
            </a:r>
            <a:r>
              <a:rPr lang="pt-PT" dirty="0" err="1"/>
              <a:t>IDCidadeProcurar</a:t>
            </a:r>
            <a:r>
              <a:rPr lang="pt-PT" dirty="0"/>
              <a:t>)&gt;=0):</a:t>
            </a:r>
          </a:p>
          <a:p>
            <a:pPr marL="0" indent="0">
              <a:buNone/>
            </a:pPr>
            <a:r>
              <a:rPr lang="pt-PT" dirty="0"/>
              <a:t>            print ("{0:15}{1:^15}{2:^15}{3:^15}".</a:t>
            </a:r>
            <a:r>
              <a:rPr lang="pt-PT" dirty="0" err="1"/>
              <a:t>format</a:t>
            </a:r>
            <a:r>
              <a:rPr lang="pt-PT" dirty="0"/>
              <a:t>(</a:t>
            </a:r>
            <a:r>
              <a:rPr lang="pt-PT" dirty="0" err="1"/>
              <a:t>IDCidade,IDUtenteFK,Data,Entsai</a:t>
            </a:r>
            <a:r>
              <a:rPr lang="pt-PT" dirty="0"/>
              <a:t>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24505643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pesquisaporIDCidade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4622" y="1481879"/>
            <a:ext cx="8215880" cy="52104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27369630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pesquisaporIDUtenteFK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984" y="1825625"/>
            <a:ext cx="9527059" cy="476052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PT" sz="1800" u="sng" dirty="0"/>
              <a:t>Algoritmo</a:t>
            </a:r>
            <a:r>
              <a:rPr lang="pt-PT" sz="1800" dirty="0"/>
              <a:t>: </a:t>
            </a:r>
            <a:r>
              <a:rPr lang="pt-PT" sz="1800" dirty="0" err="1"/>
              <a:t>pesquisa_por_id_utente</a:t>
            </a:r>
            <a:endParaRPr lang="pt-PT" sz="1800" dirty="0"/>
          </a:p>
          <a:p>
            <a:pPr marL="0" indent="0">
              <a:buNone/>
            </a:pPr>
            <a:r>
              <a:rPr lang="pt-PT" sz="1800" u="sng" dirty="0"/>
              <a:t>Objetivo</a:t>
            </a:r>
            <a:r>
              <a:rPr lang="pt-PT" sz="1800" dirty="0"/>
              <a:t>: Permite pesquisar por utente.</a:t>
            </a:r>
          </a:p>
          <a:p>
            <a:pPr marL="0" indent="0">
              <a:buNone/>
            </a:pPr>
            <a:r>
              <a:rPr lang="pt-PT" sz="1800" u="sng" dirty="0"/>
              <a:t>Constantes</a:t>
            </a:r>
            <a:r>
              <a:rPr lang="pt-PT" sz="1800" dirty="0"/>
              <a:t>: FICHEIRO_PASSAGENS (TEXTO 90) - Nome do ficheiro dos dados das passagens (Valor: passagens.txt)</a:t>
            </a:r>
          </a:p>
          <a:p>
            <a:pPr marL="0" indent="0">
              <a:buNone/>
            </a:pPr>
            <a:r>
              <a:rPr lang="pt-PT" sz="1800" u="sng" dirty="0"/>
              <a:t>Variáveis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Entrada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	 </a:t>
            </a:r>
            <a:r>
              <a:rPr lang="pt-PT" sz="1800" dirty="0" err="1"/>
              <a:t>IDUtenteFK</a:t>
            </a:r>
            <a:r>
              <a:rPr lang="pt-PT" sz="1800" dirty="0"/>
              <a:t>(TEXTO 	40)- Dono do carro		(Números de 1-9)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Saída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IDCidade</a:t>
            </a:r>
            <a:r>
              <a:rPr lang="pt-PT" sz="1800" dirty="0"/>
              <a:t>	(TEXTO 	1)- Numero da cidade	(Números de 1-9)</a:t>
            </a:r>
          </a:p>
          <a:p>
            <a:pPr marL="0" indent="0">
              <a:buNone/>
            </a:pPr>
            <a:r>
              <a:rPr lang="pt-PT" sz="1800" dirty="0"/>
              <a:t>	</a:t>
            </a:r>
            <a:r>
              <a:rPr lang="pt-PT" sz="1800" dirty="0" err="1"/>
              <a:t>IDUtenteFK</a:t>
            </a:r>
            <a:r>
              <a:rPr lang="pt-PT" sz="1800" dirty="0"/>
              <a:t>(TEXTO 	40)- Dono do carro		 (&gt;=1,&lt;=999999999)</a:t>
            </a:r>
          </a:p>
          <a:p>
            <a:pPr marL="0" indent="0">
              <a:buNone/>
            </a:pPr>
            <a:r>
              <a:rPr lang="pt-PT" sz="1800" dirty="0"/>
              <a:t>	Data e hora (TEXTO 30)- data e hora           	 (&gt;=0,&lt;999)</a:t>
            </a:r>
          </a:p>
          <a:p>
            <a:pPr marL="0" indent="0">
              <a:buNone/>
            </a:pPr>
            <a:r>
              <a:rPr lang="pt-PT" sz="1800" dirty="0"/>
              <a:t>	Entrada ou saída(TEXTO 30)- entrada ou saída      	 (entrada/saída)</a:t>
            </a:r>
          </a:p>
          <a:p>
            <a:pPr marL="0" indent="0">
              <a:buNone/>
            </a:pPr>
            <a:r>
              <a:rPr lang="pt-PT" sz="1800" dirty="0"/>
              <a:t>Data: 2017-01-02</a:t>
            </a:r>
          </a:p>
          <a:p>
            <a:pPr marL="0" indent="0">
              <a:buNone/>
            </a:pPr>
            <a:r>
              <a:rPr lang="pt-PT" sz="1800" dirty="0"/>
              <a:t>Versão: 1.0</a:t>
            </a:r>
          </a:p>
          <a:p>
            <a:pPr marL="0" indent="0">
              <a:buNone/>
            </a:pPr>
            <a:r>
              <a:rPr lang="pt-PT" sz="1800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638269" y="2286000"/>
            <a:ext cx="2409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passagens.txt</a:t>
            </a:r>
          </a:p>
          <a:p>
            <a:endParaRPr lang="pt-PT" dirty="0"/>
          </a:p>
          <a:p>
            <a:r>
              <a:rPr lang="pt-PT" dirty="0"/>
              <a:t>ESCREVER  o utente pesquisado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8060123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pesquisaporIDUtenteFK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9874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pesquisaporIDUtenteFK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IDUtenteFKProcurar</a:t>
            </a:r>
            <a:r>
              <a:rPr lang="pt-PT" dirty="0"/>
              <a:t> = input("Diga o </a:t>
            </a:r>
            <a:r>
              <a:rPr lang="pt-PT" dirty="0" err="1"/>
              <a:t>IDUtenteFK</a:t>
            </a:r>
            <a:r>
              <a:rPr lang="pt-PT" dirty="0"/>
              <a:t> a procurar?")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fbrand</a:t>
            </a:r>
            <a:r>
              <a:rPr lang="pt-PT" dirty="0"/>
              <a:t> = 'passagens.txt'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fbrand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for </a:t>
            </a:r>
            <a:r>
              <a:rPr lang="pt-PT" dirty="0" err="1"/>
              <a:t>line</a:t>
            </a:r>
            <a:r>
              <a:rPr lang="pt-PT" dirty="0"/>
              <a:t> in </a:t>
            </a:r>
            <a:r>
              <a:rPr lang="pt-PT" dirty="0" err="1"/>
              <a:t>infile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line.split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IDCidade</a:t>
            </a:r>
            <a:r>
              <a:rPr lang="pt-PT" dirty="0"/>
              <a:t>= colunas[0]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IDUtenteFK</a:t>
            </a:r>
            <a:r>
              <a:rPr lang="pt-PT" dirty="0"/>
              <a:t>= colunas[1]</a:t>
            </a:r>
          </a:p>
          <a:p>
            <a:pPr marL="0" indent="0">
              <a:buNone/>
            </a:pPr>
            <a:r>
              <a:rPr lang="pt-PT" dirty="0"/>
              <a:t>        Data= colunas[2]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Entsai</a:t>
            </a:r>
            <a:r>
              <a:rPr lang="pt-PT" dirty="0"/>
              <a:t>= colunas[3]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IDUtenteFK.find</a:t>
            </a:r>
            <a:r>
              <a:rPr lang="pt-PT" dirty="0"/>
              <a:t>(</a:t>
            </a:r>
            <a:r>
              <a:rPr lang="pt-PT" dirty="0" err="1"/>
              <a:t>IDUtenteFKProcurar</a:t>
            </a:r>
            <a:r>
              <a:rPr lang="pt-PT" dirty="0"/>
              <a:t>)&gt;=0):</a:t>
            </a:r>
          </a:p>
          <a:p>
            <a:pPr marL="0" indent="0">
              <a:buNone/>
            </a:pPr>
            <a:r>
              <a:rPr lang="pt-PT" dirty="0"/>
              <a:t>            print ("{0:15}{1:^15}{2:^15}{3:^15}".</a:t>
            </a:r>
            <a:r>
              <a:rPr lang="pt-PT" dirty="0" err="1"/>
              <a:t>format</a:t>
            </a:r>
            <a:r>
              <a:rPr lang="pt-PT" dirty="0"/>
              <a:t>(</a:t>
            </a:r>
            <a:r>
              <a:rPr lang="pt-PT" dirty="0" err="1"/>
              <a:t>IDCidade,IDUtenteFK,Data,Entsai</a:t>
            </a:r>
            <a:r>
              <a:rPr lang="pt-PT" dirty="0"/>
              <a:t>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63121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ReadAllLinesVectorAlterarDono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47136" y="1570373"/>
            <a:ext cx="11329240" cy="51393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u="sng" dirty="0"/>
              <a:t>Algoritmo:</a:t>
            </a:r>
            <a:r>
              <a:rPr lang="pt-PT" sz="1600" dirty="0"/>
              <a:t> </a:t>
            </a:r>
            <a:r>
              <a:rPr lang="pt-PT" sz="1600" dirty="0" err="1"/>
              <a:t>alterar_donos</a:t>
            </a:r>
            <a:endParaRPr lang="pt-PT" sz="1600" dirty="0"/>
          </a:p>
          <a:p>
            <a:pPr marL="0" indent="0">
              <a:buNone/>
            </a:pPr>
            <a:r>
              <a:rPr lang="pt-PT" sz="1600" u="sng" dirty="0"/>
              <a:t>Objetivo:</a:t>
            </a:r>
            <a:r>
              <a:rPr lang="pt-PT" sz="1600" dirty="0"/>
              <a:t> Permite alterar os dados de um dono á escolha.</a:t>
            </a:r>
          </a:p>
          <a:p>
            <a:pPr marL="0" indent="0">
              <a:buNone/>
            </a:pPr>
            <a:r>
              <a:rPr lang="pt-PT" sz="1600" u="sng" dirty="0"/>
              <a:t>Constantes:</a:t>
            </a:r>
            <a:r>
              <a:rPr lang="pt-PT" sz="1600" dirty="0"/>
              <a:t> FICHEIRO_DONOS2 (TEXTO 90) - Nome do ficheiro dos dados dos donos (Valor: donos2.txt)</a:t>
            </a:r>
          </a:p>
          <a:p>
            <a:pPr marL="0" indent="0">
              <a:buNone/>
            </a:pPr>
            <a:r>
              <a:rPr lang="pt-PT" sz="1600" u="sng" dirty="0"/>
              <a:t>Variáveis: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Entrada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IDUtente               (TEXTO 9)       - Dono do carro     	     (&gt;=1,&lt;=999999999)</a:t>
            </a:r>
          </a:p>
          <a:p>
            <a:pPr marL="0" indent="0">
              <a:buNone/>
            </a:pPr>
            <a:r>
              <a:rPr lang="pt-PT" sz="1600" dirty="0"/>
              <a:t>        NumeroDispositivoEletronico (TEXTO 9)   - Numero do dispositivo eletrónico  (&lt;=20000,&gt;1; - ; &lt;1000,&gt;=1;)</a:t>
            </a:r>
          </a:p>
          <a:p>
            <a:pPr marL="0" indent="0">
              <a:buNone/>
            </a:pPr>
            <a:r>
              <a:rPr lang="pt-PT" sz="1600" dirty="0"/>
              <a:t>        Nome               (TEXTO 90)	    - Nome do dono do carro	        (Letras de A-Z)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Saída:</a:t>
            </a:r>
          </a:p>
          <a:p>
            <a:pPr marL="0" indent="0">
              <a:buNone/>
            </a:pPr>
            <a:endParaRPr lang="pt-PT" sz="1600" dirty="0"/>
          </a:p>
          <a:p>
            <a:pPr marL="0" indent="0">
              <a:buNone/>
            </a:pPr>
            <a:r>
              <a:rPr lang="pt-PT" sz="1600" dirty="0"/>
              <a:t>Data: 2017-01-02</a:t>
            </a:r>
          </a:p>
          <a:p>
            <a:pPr marL="0" indent="0">
              <a:buNone/>
            </a:pPr>
            <a:r>
              <a:rPr lang="pt-PT" sz="1600" dirty="0"/>
              <a:t>Versão: 1.0</a:t>
            </a:r>
          </a:p>
          <a:p>
            <a:pPr marL="0" indent="0">
              <a:buNone/>
            </a:pPr>
            <a:r>
              <a:rPr lang="pt-PT" sz="1600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08291" y="2236573"/>
            <a:ext cx="30274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donos2.txt</a:t>
            </a:r>
          </a:p>
          <a:p>
            <a:endParaRPr lang="pt-PT" dirty="0"/>
          </a:p>
          <a:p>
            <a:r>
              <a:rPr lang="pt-PT" dirty="0"/>
              <a:t>ESCREVER os dados no ficheiro donos2.txt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17599709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pesquisaporIDUtenteFK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775" y="1457391"/>
            <a:ext cx="5557630" cy="525310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114214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pesquisapordata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28133" y="1468266"/>
            <a:ext cx="8997781" cy="51404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sz="2600" u="sng" dirty="0"/>
              <a:t>Algoritmo</a:t>
            </a:r>
            <a:r>
              <a:rPr lang="pt-PT" sz="2600" dirty="0"/>
              <a:t>: </a:t>
            </a:r>
            <a:r>
              <a:rPr lang="pt-PT" sz="2600" dirty="0" err="1"/>
              <a:t>pesquisa_por_data_hora</a:t>
            </a:r>
            <a:endParaRPr lang="pt-PT" sz="2600" dirty="0"/>
          </a:p>
          <a:p>
            <a:pPr marL="0" indent="0">
              <a:buNone/>
            </a:pPr>
            <a:r>
              <a:rPr lang="pt-PT" sz="2600" u="sng" dirty="0"/>
              <a:t>Objetivo</a:t>
            </a:r>
            <a:r>
              <a:rPr lang="pt-PT" sz="2600" dirty="0"/>
              <a:t>: Permite pesquisar a data e a hora de uma passagem.</a:t>
            </a:r>
          </a:p>
          <a:p>
            <a:pPr marL="0" indent="0">
              <a:buNone/>
            </a:pPr>
            <a:r>
              <a:rPr lang="pt-PT" sz="2600" u="sng" dirty="0"/>
              <a:t>Constantes</a:t>
            </a:r>
            <a:r>
              <a:rPr lang="pt-PT" sz="2600" dirty="0"/>
              <a:t>: FICHEIRO_PASSAGENS (TEXTO 90) - Nome do ficheiro dos dados das passagens (Valor: passagens.txt)</a:t>
            </a:r>
          </a:p>
          <a:p>
            <a:pPr marL="0" indent="0">
              <a:buNone/>
            </a:pPr>
            <a:r>
              <a:rPr lang="pt-PT" sz="2600" u="sng" dirty="0"/>
              <a:t>Variáveis</a:t>
            </a:r>
            <a:r>
              <a:rPr lang="pt-PT" sz="2600" dirty="0"/>
              <a:t>:</a:t>
            </a:r>
          </a:p>
          <a:p>
            <a:pPr marL="0" indent="0">
              <a:buNone/>
            </a:pPr>
            <a:r>
              <a:rPr lang="pt-PT" sz="2600" dirty="0"/>
              <a:t>    </a:t>
            </a:r>
            <a:r>
              <a:rPr lang="pt-PT" sz="2600" u="sng" dirty="0"/>
              <a:t>Entrada</a:t>
            </a:r>
            <a:r>
              <a:rPr lang="pt-PT" sz="2600" dirty="0"/>
              <a:t>:</a:t>
            </a:r>
          </a:p>
          <a:p>
            <a:pPr marL="0" indent="0">
              <a:buNone/>
            </a:pPr>
            <a:r>
              <a:rPr lang="pt-PT" sz="2600" dirty="0"/>
              <a:t>	Data e hora (TEXTO 30)- data e hora           	 (&gt;=0,&lt;999)</a:t>
            </a:r>
          </a:p>
          <a:p>
            <a:pPr marL="0" indent="0">
              <a:buNone/>
            </a:pPr>
            <a:r>
              <a:rPr lang="pt-PT" sz="2600" dirty="0"/>
              <a:t>    </a:t>
            </a:r>
            <a:r>
              <a:rPr lang="pt-PT" sz="2600" u="sng" dirty="0"/>
              <a:t>Saída</a:t>
            </a:r>
            <a:r>
              <a:rPr lang="pt-PT" sz="2600" dirty="0"/>
              <a:t>:</a:t>
            </a:r>
          </a:p>
          <a:p>
            <a:pPr marL="0" indent="0">
              <a:buNone/>
            </a:pPr>
            <a:r>
              <a:rPr lang="pt-PT" sz="2600" dirty="0"/>
              <a:t>	</a:t>
            </a:r>
            <a:r>
              <a:rPr lang="pt-PT" sz="2600" dirty="0" err="1"/>
              <a:t>IDCidade</a:t>
            </a:r>
            <a:r>
              <a:rPr lang="pt-PT" sz="2600" dirty="0"/>
              <a:t>	(TEXTO 1)	- Numero da cidade	 (Números de 1-9)</a:t>
            </a:r>
          </a:p>
          <a:p>
            <a:pPr marL="0" indent="0">
              <a:buNone/>
            </a:pPr>
            <a:r>
              <a:rPr lang="pt-PT" sz="2600" dirty="0"/>
              <a:t>	</a:t>
            </a:r>
            <a:r>
              <a:rPr lang="pt-PT" sz="2600" dirty="0" err="1"/>
              <a:t>IDUtenteFK</a:t>
            </a:r>
            <a:r>
              <a:rPr lang="pt-PT" sz="2600" dirty="0"/>
              <a:t>(TEXTO 	40)- Dono do carro		 (&gt;=1,&lt;=999999999)</a:t>
            </a:r>
          </a:p>
          <a:p>
            <a:pPr marL="0" indent="0">
              <a:buNone/>
            </a:pPr>
            <a:r>
              <a:rPr lang="pt-PT" sz="2600" dirty="0"/>
              <a:t>	Data e hora (TEXTO 30)- data e hora           	 (&gt;=0,&lt;999)</a:t>
            </a:r>
          </a:p>
          <a:p>
            <a:pPr marL="0" indent="0">
              <a:buNone/>
            </a:pPr>
            <a:r>
              <a:rPr lang="pt-PT" sz="2600" dirty="0"/>
              <a:t>	Entrada ou saída(TEXTO 30)- entrada ou saída      	 (entrada/saída)</a:t>
            </a:r>
          </a:p>
          <a:p>
            <a:pPr marL="0" indent="0">
              <a:buNone/>
            </a:pPr>
            <a:r>
              <a:rPr lang="pt-PT" sz="2600" dirty="0"/>
              <a:t>Data: 2017-01-02</a:t>
            </a:r>
          </a:p>
          <a:p>
            <a:pPr marL="0" indent="0">
              <a:buNone/>
            </a:pPr>
            <a:r>
              <a:rPr lang="pt-PT" sz="2600" dirty="0"/>
              <a:t>Versão: 1.0</a:t>
            </a:r>
          </a:p>
          <a:p>
            <a:pPr marL="0" indent="0">
              <a:buNone/>
            </a:pPr>
            <a:r>
              <a:rPr lang="pt-PT" sz="26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10083113" y="2086104"/>
            <a:ext cx="19770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passagens.txt</a:t>
            </a:r>
          </a:p>
          <a:p>
            <a:endParaRPr lang="pt-PT" dirty="0"/>
          </a:p>
          <a:p>
            <a:r>
              <a:rPr lang="pt-PT" dirty="0"/>
              <a:t>ESCREVER  a passagem à data e a hora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5215722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pesquisapordata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9049" y="1825624"/>
            <a:ext cx="10624751" cy="46616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pesquisapordata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DataProcurar</a:t>
            </a:r>
            <a:r>
              <a:rPr lang="pt-PT" dirty="0"/>
              <a:t> = input("Diga a data e hora a procurar?")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fbrand</a:t>
            </a:r>
            <a:r>
              <a:rPr lang="pt-PT" dirty="0"/>
              <a:t> = 'passagens.txt'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fbrand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for </a:t>
            </a:r>
            <a:r>
              <a:rPr lang="pt-PT" dirty="0" err="1"/>
              <a:t>line</a:t>
            </a:r>
            <a:r>
              <a:rPr lang="pt-PT" dirty="0"/>
              <a:t> in </a:t>
            </a:r>
            <a:r>
              <a:rPr lang="pt-PT" dirty="0" err="1"/>
              <a:t>infile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line.split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IDCidade</a:t>
            </a:r>
            <a:r>
              <a:rPr lang="pt-PT" dirty="0"/>
              <a:t>= colunas[0]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IDUtenteFK</a:t>
            </a:r>
            <a:r>
              <a:rPr lang="pt-PT" dirty="0"/>
              <a:t>= colunas[1]</a:t>
            </a:r>
          </a:p>
          <a:p>
            <a:pPr marL="0" indent="0">
              <a:buNone/>
            </a:pPr>
            <a:r>
              <a:rPr lang="pt-PT" dirty="0"/>
              <a:t>        Data= colunas[2]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Entsai</a:t>
            </a:r>
            <a:r>
              <a:rPr lang="pt-PT" dirty="0"/>
              <a:t>= colunas[3]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Data.find</a:t>
            </a:r>
            <a:r>
              <a:rPr lang="pt-PT" dirty="0"/>
              <a:t>(</a:t>
            </a:r>
            <a:r>
              <a:rPr lang="pt-PT" dirty="0" err="1"/>
              <a:t>DataProcurar</a:t>
            </a:r>
            <a:r>
              <a:rPr lang="pt-PT" dirty="0"/>
              <a:t>)&gt;=0):</a:t>
            </a:r>
          </a:p>
          <a:p>
            <a:pPr marL="0" indent="0">
              <a:buNone/>
            </a:pPr>
            <a:r>
              <a:rPr lang="pt-PT" dirty="0"/>
              <a:t>            print ("{0:15}{1:^15}{2:^15}{3:^15}".</a:t>
            </a:r>
            <a:r>
              <a:rPr lang="pt-PT" dirty="0" err="1"/>
              <a:t>format</a:t>
            </a:r>
            <a:r>
              <a:rPr lang="pt-PT" dirty="0"/>
              <a:t>(</a:t>
            </a:r>
            <a:r>
              <a:rPr lang="pt-PT" dirty="0" err="1"/>
              <a:t>IDCidade,IDUtenteFK,Data,Entsai</a:t>
            </a:r>
            <a:r>
              <a:rPr lang="pt-PT" dirty="0"/>
              <a:t>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206411363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pesquisapordata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47" y="1382239"/>
            <a:ext cx="4755245" cy="5167312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66" y="1382239"/>
            <a:ext cx="5074760" cy="538530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45595450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pesquisaporentradasaida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4270" y="1690689"/>
            <a:ext cx="8265417" cy="492017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u="sng" dirty="0"/>
              <a:t>Algoritmo</a:t>
            </a:r>
            <a:r>
              <a:rPr lang="pt-PT" dirty="0"/>
              <a:t>: </a:t>
            </a:r>
            <a:r>
              <a:rPr lang="pt-PT" dirty="0" err="1"/>
              <a:t>pesquisa_por_entrada_saida</a:t>
            </a:r>
            <a:endParaRPr lang="pt-PT" dirty="0"/>
          </a:p>
          <a:p>
            <a:pPr marL="0" indent="0">
              <a:buNone/>
            </a:pPr>
            <a:r>
              <a:rPr lang="pt-PT" u="sng" dirty="0"/>
              <a:t>Objetivo</a:t>
            </a:r>
            <a:r>
              <a:rPr lang="pt-PT" dirty="0"/>
              <a:t>: Permite pesquisar se uma certa passagem foi entrada ou saída.</a:t>
            </a:r>
          </a:p>
          <a:p>
            <a:pPr marL="0" indent="0">
              <a:buNone/>
            </a:pPr>
            <a:r>
              <a:rPr lang="pt-PT" u="sng" dirty="0"/>
              <a:t>Constantes</a:t>
            </a:r>
            <a:r>
              <a:rPr lang="pt-PT" dirty="0"/>
              <a:t>: FICHEIRO_PASSAGENS (TEXTO 90) - Nome do ficheiro dos dados das passagens (Valor: passagens.txt)</a:t>
            </a:r>
          </a:p>
          <a:p>
            <a:pPr marL="0" indent="0">
              <a:buNone/>
            </a:pPr>
            <a:r>
              <a:rPr lang="pt-PT" u="sng" dirty="0"/>
              <a:t>Variáveis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u="sng" dirty="0"/>
              <a:t>Entrada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	Entrada ou saída(TEXTO 30)	- entrada ou saída        (entrada/saída)</a:t>
            </a:r>
          </a:p>
          <a:p>
            <a:pPr marL="0" indent="0">
              <a:buNone/>
            </a:pPr>
            <a:r>
              <a:rPr lang="pt-PT" u="sng" dirty="0"/>
              <a:t>Saída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IDCidade</a:t>
            </a:r>
            <a:r>
              <a:rPr lang="pt-PT" dirty="0"/>
              <a:t>	(TEXTO 1)	- Numero da cidade	 (Números de 1-9)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IDUtenteFK</a:t>
            </a:r>
            <a:r>
              <a:rPr lang="pt-PT" dirty="0"/>
              <a:t>(TEXTO 	40)- Dono do carro		 (&gt;=1,&lt;=999999999)	</a:t>
            </a:r>
          </a:p>
          <a:p>
            <a:pPr marL="0" indent="0">
              <a:buNone/>
            </a:pPr>
            <a:r>
              <a:rPr lang="pt-PT" dirty="0"/>
              <a:t>	Data e hora (TEXTO 30)- data e hora           	 (&gt;=0,&lt;999)</a:t>
            </a:r>
          </a:p>
          <a:p>
            <a:pPr marL="0" indent="0">
              <a:buNone/>
            </a:pPr>
            <a:r>
              <a:rPr lang="pt-PT" dirty="0"/>
              <a:t>	Entrada ou saída(TEXTO 30)- entrada ou saída      	 (entrada/saída)</a:t>
            </a:r>
          </a:p>
          <a:p>
            <a:pPr marL="0" indent="0">
              <a:buNone/>
            </a:pPr>
            <a:r>
              <a:rPr lang="pt-PT" dirty="0"/>
              <a:t>Data: 2017-01-02</a:t>
            </a:r>
          </a:p>
          <a:p>
            <a:pPr marL="0" indent="0">
              <a:buNone/>
            </a:pPr>
            <a:r>
              <a:rPr lang="pt-PT" dirty="0"/>
              <a:t>Versão: 1.0</a:t>
            </a:r>
          </a:p>
          <a:p>
            <a:pPr marL="0" indent="0">
              <a:buNone/>
            </a:pPr>
            <a:r>
              <a:rPr lang="pt-PT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01200" y="2360141"/>
            <a:ext cx="24095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passagens.txt</a:t>
            </a:r>
          </a:p>
          <a:p>
            <a:endParaRPr lang="pt-PT" dirty="0"/>
          </a:p>
          <a:p>
            <a:r>
              <a:rPr lang="pt-PT" dirty="0"/>
              <a:t>ESCREVER se foi entrada ou saída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27081116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pesquisaporentradasaida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167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pesquisaporentradasaida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EntsaiProcurar</a:t>
            </a:r>
            <a:r>
              <a:rPr lang="pt-PT" dirty="0"/>
              <a:t> = input("O que pretende procurar? [entrada -&gt; 0 ; </a:t>
            </a:r>
            <a:r>
              <a:rPr lang="pt-PT" dirty="0" err="1"/>
              <a:t>saida</a:t>
            </a:r>
            <a:r>
              <a:rPr lang="pt-PT" dirty="0"/>
              <a:t> -&gt; 1]")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fbrand</a:t>
            </a:r>
            <a:r>
              <a:rPr lang="pt-PT" dirty="0"/>
              <a:t> = 'passagens.txt'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fbrand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for </a:t>
            </a:r>
            <a:r>
              <a:rPr lang="pt-PT" dirty="0" err="1"/>
              <a:t>line</a:t>
            </a:r>
            <a:r>
              <a:rPr lang="pt-PT" dirty="0"/>
              <a:t> in </a:t>
            </a:r>
            <a:r>
              <a:rPr lang="pt-PT" dirty="0" err="1"/>
              <a:t>infile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line.split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IDCidade</a:t>
            </a:r>
            <a:r>
              <a:rPr lang="pt-PT" dirty="0"/>
              <a:t>= colunas[0]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IDUtenteFK</a:t>
            </a:r>
            <a:r>
              <a:rPr lang="pt-PT" dirty="0"/>
              <a:t>= colunas[1]</a:t>
            </a:r>
          </a:p>
          <a:p>
            <a:pPr marL="0" indent="0">
              <a:buNone/>
            </a:pPr>
            <a:r>
              <a:rPr lang="pt-PT" dirty="0"/>
              <a:t>        Data= colunas[2]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Entsai</a:t>
            </a:r>
            <a:r>
              <a:rPr lang="pt-PT" dirty="0"/>
              <a:t>= colunas[3]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Entsai.find</a:t>
            </a:r>
            <a:r>
              <a:rPr lang="pt-PT" dirty="0"/>
              <a:t>(</a:t>
            </a:r>
            <a:r>
              <a:rPr lang="pt-PT" dirty="0" err="1"/>
              <a:t>EntsaiProcurar</a:t>
            </a:r>
            <a:r>
              <a:rPr lang="pt-PT" dirty="0"/>
              <a:t>)&gt;=0):</a:t>
            </a:r>
          </a:p>
          <a:p>
            <a:pPr marL="0" indent="0">
              <a:buNone/>
            </a:pPr>
            <a:r>
              <a:rPr lang="pt-PT" dirty="0"/>
              <a:t>           print ("{0:15}{1:^15}{2:^15}{3:^15}".</a:t>
            </a:r>
            <a:r>
              <a:rPr lang="pt-PT" dirty="0" err="1"/>
              <a:t>format</a:t>
            </a:r>
            <a:r>
              <a:rPr lang="pt-PT" dirty="0"/>
              <a:t>(</a:t>
            </a:r>
            <a:r>
              <a:rPr lang="pt-PT" dirty="0" err="1"/>
              <a:t>IDCidade,IDUtenteFK,Data,Entsai</a:t>
            </a:r>
            <a:r>
              <a:rPr lang="pt-PT" dirty="0"/>
              <a:t>)) 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  <a:p>
            <a:pPr marL="0" indent="0">
              <a:buNone/>
            </a:pP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76228074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pesquisaporentradasaida</a:t>
            </a:r>
            <a:r>
              <a:rPr lang="pt-PT" dirty="0"/>
              <a:t>():</a:t>
            </a:r>
            <a:r>
              <a:rPr lang="pt-PT" dirty="0" err="1"/>
              <a:t>Demosntração</a:t>
            </a:r>
            <a:endParaRPr lang="pt-PT" dirty="0"/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35" y="1381008"/>
            <a:ext cx="3658766" cy="536687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952" y="1316473"/>
            <a:ext cx="3349432" cy="547699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5087468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PassagensTXT2BIN():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1548" y="1317916"/>
            <a:ext cx="11900452" cy="55195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PassagensTXT2BIN():</a:t>
            </a:r>
          </a:p>
          <a:p>
            <a:pPr marL="0" indent="0">
              <a:buNone/>
            </a:pPr>
            <a:r>
              <a:rPr lang="pt-PT" dirty="0"/>
              <a:t>    # </a:t>
            </a:r>
            <a:r>
              <a:rPr lang="pt-PT" dirty="0" err="1"/>
              <a:t>IDCidade;IDUtenteFK;Data;EntradaSaida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# 4;1006;25-06-2004 07:43:52.803;0</a:t>
            </a:r>
          </a:p>
          <a:p>
            <a:pPr marL="0" indent="0">
              <a:buNone/>
            </a:pPr>
            <a:r>
              <a:rPr lang="pt-PT" dirty="0"/>
              <a:t>    # 7;1006;25-06-2004 09:31:24.440;1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struct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datetime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import</a:t>
            </a:r>
            <a:r>
              <a:rPr lang="pt-PT" dirty="0"/>
              <a:t> time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passagemFormato</a:t>
            </a:r>
            <a:r>
              <a:rPr lang="pt-PT" dirty="0"/>
              <a:t> = </a:t>
            </a:r>
            <a:r>
              <a:rPr lang="pt-PT" dirty="0" err="1"/>
              <a:t>struct.Struct</a:t>
            </a:r>
            <a:r>
              <a:rPr lang="pt-PT" dirty="0"/>
              <a:t>('</a:t>
            </a:r>
            <a:r>
              <a:rPr lang="pt-PT" dirty="0" err="1"/>
              <a:t>iifi</a:t>
            </a:r>
            <a:r>
              <a:rPr lang="pt-PT" dirty="0"/>
              <a:t>');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f_texto</a:t>
            </a:r>
            <a:r>
              <a:rPr lang="pt-PT" dirty="0"/>
              <a:t> = open('passagens.txt', "r")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</a:t>
            </a:r>
            <a:r>
              <a:rPr lang="pt-PT" dirty="0"/>
              <a:t> = open("</a:t>
            </a:r>
            <a:r>
              <a:rPr lang="pt-PT" dirty="0" err="1"/>
              <a:t>passagens.bin</a:t>
            </a:r>
            <a:r>
              <a:rPr lang="pt-PT" dirty="0"/>
              <a:t>", "</a:t>
            </a:r>
            <a:r>
              <a:rPr lang="pt-PT" dirty="0" err="1"/>
              <a:t>wb</a:t>
            </a:r>
            <a:r>
              <a:rPr lang="pt-PT" dirty="0"/>
              <a:t>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lines</a:t>
            </a:r>
            <a:r>
              <a:rPr lang="pt-PT" dirty="0"/>
              <a:t> = </a:t>
            </a:r>
            <a:r>
              <a:rPr lang="pt-PT" dirty="0" err="1"/>
              <a:t>f_texto.readlines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i = 0</a:t>
            </a:r>
          </a:p>
          <a:p>
            <a:pPr marL="0" indent="0">
              <a:buNone/>
            </a:pPr>
            <a:r>
              <a:rPr lang="pt-PT" dirty="0"/>
              <a:t>    print ('Início de conversão')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start</a:t>
            </a:r>
            <a:r>
              <a:rPr lang="pt-PT" dirty="0"/>
              <a:t> = </a:t>
            </a:r>
            <a:r>
              <a:rPr lang="pt-PT" dirty="0" err="1"/>
              <a:t>start</a:t>
            </a:r>
            <a:r>
              <a:rPr lang="pt-PT" dirty="0"/>
              <a:t> = </a:t>
            </a:r>
            <a:r>
              <a:rPr lang="pt-PT" dirty="0" err="1"/>
              <a:t>time.time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for i in range(1, 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#for i in range(2, 10000):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lines</a:t>
            </a:r>
            <a:r>
              <a:rPr lang="pt-PT" dirty="0"/>
              <a:t>[i]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line.split</a:t>
            </a:r>
            <a:r>
              <a:rPr lang="pt-PT" dirty="0"/>
              <a:t>(';')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10029" y="1359023"/>
            <a:ext cx="5963479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sz="1400" dirty="0"/>
          </a:p>
          <a:p>
            <a:r>
              <a:rPr lang="pt-PT" sz="1400" dirty="0"/>
              <a:t>        </a:t>
            </a:r>
            <a:r>
              <a:rPr lang="pt-PT" sz="1400" dirty="0" err="1"/>
              <a:t>IDCidade</a:t>
            </a:r>
            <a:r>
              <a:rPr lang="pt-PT" sz="1400" dirty="0"/>
              <a:t> = </a:t>
            </a:r>
            <a:r>
              <a:rPr lang="pt-PT" sz="1400" dirty="0" err="1"/>
              <a:t>eval</a:t>
            </a:r>
            <a:r>
              <a:rPr lang="pt-PT" sz="1400" dirty="0"/>
              <a:t>(colunas[0])</a:t>
            </a:r>
          </a:p>
          <a:p>
            <a:r>
              <a:rPr lang="pt-PT" sz="1400" dirty="0"/>
              <a:t>        </a:t>
            </a:r>
            <a:r>
              <a:rPr lang="pt-PT" sz="1400" dirty="0" err="1"/>
              <a:t>IDUtenteFK</a:t>
            </a:r>
            <a:r>
              <a:rPr lang="pt-PT" sz="1400" dirty="0"/>
              <a:t> = </a:t>
            </a:r>
            <a:r>
              <a:rPr lang="pt-PT" sz="1400" dirty="0" err="1"/>
              <a:t>eval</a:t>
            </a:r>
            <a:r>
              <a:rPr lang="pt-PT" sz="1400" dirty="0"/>
              <a:t>(colunas[1])</a:t>
            </a:r>
          </a:p>
          <a:p>
            <a:r>
              <a:rPr lang="pt-PT" sz="1400" dirty="0"/>
              <a:t>        </a:t>
            </a:r>
            <a:r>
              <a:rPr lang="pt-PT" sz="1400" dirty="0" err="1"/>
              <a:t>EntradaSaida</a:t>
            </a:r>
            <a:r>
              <a:rPr lang="pt-PT" sz="1400" dirty="0"/>
              <a:t> = </a:t>
            </a:r>
            <a:r>
              <a:rPr lang="pt-PT" sz="1400" dirty="0" err="1"/>
              <a:t>eval</a:t>
            </a:r>
            <a:r>
              <a:rPr lang="pt-PT" sz="1400" dirty="0"/>
              <a:t>(colunas[3])</a:t>
            </a:r>
          </a:p>
          <a:p>
            <a:r>
              <a:rPr lang="pt-PT" sz="1400" dirty="0"/>
              <a:t>        #print(</a:t>
            </a:r>
            <a:r>
              <a:rPr lang="pt-PT" sz="1400" dirty="0" err="1"/>
              <a:t>i,IDCidade</a:t>
            </a:r>
            <a:r>
              <a:rPr lang="pt-PT" sz="1400" dirty="0"/>
              <a:t>, </a:t>
            </a:r>
            <a:r>
              <a:rPr lang="pt-PT" sz="1400" dirty="0" err="1"/>
              <a:t>IDUtenteFK</a:t>
            </a:r>
            <a:r>
              <a:rPr lang="pt-PT" sz="1400" dirty="0"/>
              <a:t>, colunas[2], </a:t>
            </a:r>
            <a:r>
              <a:rPr lang="pt-PT" sz="1400" dirty="0" err="1"/>
              <a:t>EntradaSaida</a:t>
            </a:r>
            <a:r>
              <a:rPr lang="pt-PT" sz="1400" dirty="0"/>
              <a:t>)</a:t>
            </a:r>
          </a:p>
          <a:p>
            <a:r>
              <a:rPr lang="pt-PT" sz="1400" dirty="0"/>
              <a:t>   </a:t>
            </a:r>
          </a:p>
          <a:p>
            <a:r>
              <a:rPr lang="pt-PT" sz="1400" dirty="0"/>
              <a:t>        Data =  </a:t>
            </a:r>
            <a:r>
              <a:rPr lang="pt-PT" sz="1400" dirty="0" err="1"/>
              <a:t>datetime.datetime.strptime</a:t>
            </a:r>
            <a:r>
              <a:rPr lang="pt-PT" sz="1400" dirty="0"/>
              <a:t>(colunas[2], "%d-%m-%Y %H:%M:%</a:t>
            </a:r>
            <a:r>
              <a:rPr lang="pt-PT" sz="1400" dirty="0" err="1"/>
              <a:t>S.%f</a:t>
            </a:r>
            <a:r>
              <a:rPr lang="pt-PT" sz="1400" dirty="0"/>
              <a:t>")</a:t>
            </a:r>
          </a:p>
          <a:p>
            <a:r>
              <a:rPr lang="pt-PT" sz="1400" dirty="0"/>
              <a:t>        # </a:t>
            </a:r>
            <a:r>
              <a:rPr lang="pt-PT" sz="1400" dirty="0" err="1"/>
              <a:t>float</a:t>
            </a:r>
            <a:endParaRPr lang="pt-PT" sz="1400" dirty="0"/>
          </a:p>
          <a:p>
            <a:r>
              <a:rPr lang="pt-PT" sz="1400" dirty="0"/>
              <a:t>        Data = </a:t>
            </a:r>
            <a:r>
              <a:rPr lang="pt-PT" sz="1400" dirty="0" err="1"/>
              <a:t>time.mktime</a:t>
            </a:r>
            <a:r>
              <a:rPr lang="pt-PT" sz="1400" dirty="0"/>
              <a:t>(</a:t>
            </a:r>
            <a:r>
              <a:rPr lang="pt-PT" sz="1400" dirty="0" err="1"/>
              <a:t>Data.timetuple</a:t>
            </a:r>
            <a:r>
              <a:rPr lang="pt-PT" sz="1400" dirty="0"/>
              <a:t>())    </a:t>
            </a:r>
          </a:p>
          <a:p>
            <a:r>
              <a:rPr lang="pt-PT" sz="1400" dirty="0"/>
              <a:t>        </a:t>
            </a:r>
          </a:p>
          <a:p>
            <a:endParaRPr lang="pt-PT" sz="1400" dirty="0"/>
          </a:p>
          <a:p>
            <a:r>
              <a:rPr lang="pt-PT" sz="1400" dirty="0"/>
              <a:t>        </a:t>
            </a:r>
          </a:p>
          <a:p>
            <a:r>
              <a:rPr lang="pt-PT" sz="1400" dirty="0"/>
              <a:t>        </a:t>
            </a:r>
            <a:r>
              <a:rPr lang="pt-PT" sz="1400" dirty="0" err="1"/>
              <a:t>passagemBinario</a:t>
            </a:r>
            <a:r>
              <a:rPr lang="pt-PT" sz="1400" dirty="0"/>
              <a:t> = </a:t>
            </a:r>
            <a:r>
              <a:rPr lang="pt-PT" sz="1400" dirty="0" err="1"/>
              <a:t>passagemFormato.pack</a:t>
            </a:r>
            <a:r>
              <a:rPr lang="pt-PT" sz="1400" dirty="0"/>
              <a:t>(</a:t>
            </a:r>
            <a:r>
              <a:rPr lang="pt-PT" sz="1400" dirty="0" err="1"/>
              <a:t>IDCidade</a:t>
            </a:r>
            <a:r>
              <a:rPr lang="pt-PT" sz="1400" dirty="0"/>
              <a:t>, </a:t>
            </a:r>
            <a:r>
              <a:rPr lang="pt-PT" sz="1400" dirty="0" err="1"/>
              <a:t>IDUtenteFK</a:t>
            </a:r>
            <a:r>
              <a:rPr lang="pt-PT" sz="1400" dirty="0"/>
              <a:t>, Data, </a:t>
            </a:r>
            <a:r>
              <a:rPr lang="pt-PT" sz="1400" dirty="0" err="1"/>
              <a:t>EntradaSaida</a:t>
            </a:r>
            <a:r>
              <a:rPr lang="pt-PT" sz="1400" dirty="0"/>
              <a:t>)</a:t>
            </a:r>
          </a:p>
          <a:p>
            <a:r>
              <a:rPr lang="pt-PT" sz="1400" dirty="0"/>
              <a:t>        </a:t>
            </a:r>
            <a:r>
              <a:rPr lang="pt-PT" sz="1400" dirty="0" err="1"/>
              <a:t>f_bin.write</a:t>
            </a:r>
            <a:r>
              <a:rPr lang="pt-PT" sz="1400" dirty="0"/>
              <a:t>(</a:t>
            </a:r>
            <a:r>
              <a:rPr lang="pt-PT" sz="1400" dirty="0" err="1"/>
              <a:t>passagemBinario</a:t>
            </a:r>
            <a:r>
              <a:rPr lang="pt-PT" sz="1400" dirty="0"/>
              <a:t>)</a:t>
            </a:r>
          </a:p>
          <a:p>
            <a:r>
              <a:rPr lang="pt-PT" sz="1400" dirty="0"/>
              <a:t>        i = i + 1</a:t>
            </a:r>
          </a:p>
          <a:p>
            <a:r>
              <a:rPr lang="pt-PT" sz="1400" dirty="0"/>
              <a:t>        </a:t>
            </a:r>
            <a:r>
              <a:rPr lang="pt-PT" sz="1400" dirty="0" err="1"/>
              <a:t>if</a:t>
            </a:r>
            <a:r>
              <a:rPr lang="pt-PT" sz="1400" dirty="0"/>
              <a:t> ((i % 1000)==0):</a:t>
            </a:r>
          </a:p>
          <a:p>
            <a:r>
              <a:rPr lang="pt-PT" sz="1400" dirty="0"/>
              <a:t>            print (i, </a:t>
            </a:r>
            <a:r>
              <a:rPr lang="pt-PT" sz="1400" dirty="0" err="1"/>
              <a:t>sep</a:t>
            </a:r>
            <a:r>
              <a:rPr lang="pt-PT" sz="1400" dirty="0"/>
              <a:t>=' ', </a:t>
            </a:r>
            <a:r>
              <a:rPr lang="pt-PT" sz="1400" dirty="0" err="1"/>
              <a:t>end</a:t>
            </a:r>
            <a:r>
              <a:rPr lang="pt-PT" sz="1400" dirty="0"/>
              <a:t>='')</a:t>
            </a:r>
          </a:p>
          <a:p>
            <a:r>
              <a:rPr lang="pt-PT" sz="1400" dirty="0"/>
              <a:t>             </a:t>
            </a:r>
          </a:p>
          <a:p>
            <a:r>
              <a:rPr lang="pt-PT" sz="1400" dirty="0"/>
              <a:t>    print ('Fim de conversão')</a:t>
            </a:r>
          </a:p>
          <a:p>
            <a:r>
              <a:rPr lang="pt-PT" sz="1400" dirty="0"/>
              <a:t>    </a:t>
            </a:r>
            <a:r>
              <a:rPr lang="pt-PT" sz="1400" dirty="0" err="1"/>
              <a:t>f_texto.close</a:t>
            </a:r>
            <a:r>
              <a:rPr lang="pt-PT" sz="1400" dirty="0"/>
              <a:t>()</a:t>
            </a:r>
          </a:p>
          <a:p>
            <a:r>
              <a:rPr lang="pt-PT" sz="1400" dirty="0"/>
              <a:t>    </a:t>
            </a:r>
            <a:r>
              <a:rPr lang="pt-PT" sz="1400" dirty="0" err="1"/>
              <a:t>f_bin.close</a:t>
            </a:r>
            <a:r>
              <a:rPr lang="pt-PT" sz="1400" dirty="0"/>
              <a:t>()</a:t>
            </a:r>
          </a:p>
          <a:p>
            <a:r>
              <a:rPr lang="pt-PT" sz="1400" dirty="0"/>
              <a:t>    </a:t>
            </a:r>
            <a:r>
              <a:rPr lang="pt-PT" sz="1400" dirty="0" err="1"/>
              <a:t>end</a:t>
            </a:r>
            <a:r>
              <a:rPr lang="pt-PT" sz="1400" dirty="0"/>
              <a:t> = </a:t>
            </a:r>
            <a:r>
              <a:rPr lang="pt-PT" sz="1400" dirty="0" err="1"/>
              <a:t>time.time</a:t>
            </a:r>
            <a:r>
              <a:rPr lang="pt-PT" sz="1400" dirty="0"/>
              <a:t>()</a:t>
            </a:r>
          </a:p>
          <a:p>
            <a:r>
              <a:rPr lang="pt-PT" sz="1400" dirty="0"/>
              <a:t>    print('Tempo de conversão (segundos)', </a:t>
            </a:r>
            <a:r>
              <a:rPr lang="pt-PT" sz="1400" dirty="0" err="1"/>
              <a:t>end</a:t>
            </a:r>
            <a:r>
              <a:rPr lang="pt-PT" sz="1400" dirty="0"/>
              <a:t> - </a:t>
            </a:r>
            <a:r>
              <a:rPr lang="pt-PT" sz="1400" dirty="0" err="1"/>
              <a:t>start</a:t>
            </a:r>
            <a:r>
              <a:rPr lang="pt-PT" sz="1400" dirty="0"/>
              <a:t>)</a:t>
            </a:r>
            <a:endParaRPr lang="pt-PT" sz="1400" dirty="0"/>
          </a:p>
        </p:txBody>
      </p:sp>
    </p:spTree>
    <p:extLst>
      <p:ext uri="{BB962C8B-B14F-4D97-AF65-F5344CB8AC3E}">
        <p14:creationId xmlns:p14="http://schemas.microsoft.com/office/powerpoint/2010/main" val="184663402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PassagensTXT2BIN():Demonstração</a:t>
            </a:r>
            <a:endParaRPr lang="pt-PT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430" y="1690688"/>
            <a:ext cx="5597790" cy="2921069"/>
          </a:xfrm>
          <a:prstGeom prst="rect">
            <a:avLst/>
          </a:prstGeom>
        </p:spPr>
      </p:pic>
      <p:sp>
        <p:nvSpPr>
          <p:cNvPr id="4" name="Seta: Para a Direita 3">
            <a:hlinkClick r:id="rId3" action="ppaction://hlinksldjump"/>
          </p:cNvPr>
          <p:cNvSpPr/>
          <p:nvPr/>
        </p:nvSpPr>
        <p:spPr>
          <a:xfrm>
            <a:off x="9912626" y="6176963"/>
            <a:ext cx="1948070" cy="68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429" y="4717774"/>
            <a:ext cx="5597791" cy="1565206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9685" y="1367562"/>
            <a:ext cx="4619625" cy="34004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9685" y="4882805"/>
            <a:ext cx="4888402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8226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Conclusão: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Através do programa desenvolvido foi possível usar os ficheiros (( donos2.txt (10,000)),(carros.txt (10,000) )(cidades.txt (10))(distancias.txt (45))(passagens.txt (3,000,000) ) )  na construção de diversos menus de modo a facilitar a organização, estrutura, consulta e tratamento desses mesmos dados.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21030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9573" cy="1325563"/>
          </a:xfrm>
        </p:spPr>
        <p:txBody>
          <a:bodyPr/>
          <a:lstStyle/>
          <a:p>
            <a:r>
              <a:rPr lang="pt-PT" dirty="0" err="1"/>
              <a:t>ReadAllLinesVectorAlterarDono</a:t>
            </a:r>
            <a:r>
              <a:rPr lang="pt-PT" dirty="0"/>
              <a:t>(): </a:t>
            </a:r>
            <a:r>
              <a:rPr lang="pt-PT" dirty="0" err="1"/>
              <a:t>Python</a:t>
            </a:r>
            <a:r>
              <a:rPr lang="pt-PT" dirty="0"/>
              <a:t> (pt1)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3001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ReadAllLinesVectorAlterarDono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fname</a:t>
            </a:r>
            <a:r>
              <a:rPr lang="pt-PT" dirty="0"/>
              <a:t> = 'donos2.txt'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fname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lines</a:t>
            </a:r>
            <a:r>
              <a:rPr lang="pt-PT" dirty="0"/>
              <a:t> = </a:t>
            </a:r>
            <a:r>
              <a:rPr lang="pt-PT" dirty="0" err="1"/>
              <a:t>infile.readlines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print("Registos: ", 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SearchIDUtente</a:t>
            </a:r>
            <a:r>
              <a:rPr lang="pt-PT" dirty="0"/>
              <a:t> = input("IDUtente a alterar?")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pos</a:t>
            </a:r>
            <a:r>
              <a:rPr lang="pt-PT" dirty="0"/>
              <a:t> = -1</a:t>
            </a:r>
          </a:p>
          <a:p>
            <a:pPr marL="0" indent="0">
              <a:buNone/>
            </a:pPr>
            <a:r>
              <a:rPr lang="pt-PT" dirty="0"/>
              <a:t>    for i in range(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lines</a:t>
            </a:r>
            <a:r>
              <a:rPr lang="pt-PT" dirty="0"/>
              <a:t>[i].</a:t>
            </a:r>
            <a:r>
              <a:rPr lang="pt-PT" dirty="0" err="1"/>
              <a:t>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len</a:t>
            </a:r>
            <a:r>
              <a:rPr lang="pt-PT" dirty="0"/>
              <a:t>(colunas) &lt; 3):</a:t>
            </a:r>
          </a:p>
          <a:p>
            <a:pPr marL="0" indent="0">
              <a:buNone/>
            </a:pPr>
            <a:r>
              <a:rPr lang="pt-PT" dirty="0"/>
              <a:t>            continue</a:t>
            </a:r>
          </a:p>
          <a:p>
            <a:pPr marL="0" indent="0">
              <a:buNone/>
            </a:pPr>
            <a:r>
              <a:rPr lang="pt-PT" dirty="0"/>
              <a:t>        IDUtente                        = colunas[0]</a:t>
            </a:r>
          </a:p>
          <a:p>
            <a:pPr marL="0" indent="0">
              <a:buNone/>
            </a:pPr>
            <a:r>
              <a:rPr lang="pt-PT" dirty="0"/>
              <a:t>        Nome                            = colunas[1]</a:t>
            </a:r>
          </a:p>
          <a:p>
            <a:pPr marL="0" indent="0">
              <a:buNone/>
            </a:pPr>
            <a:r>
              <a:rPr lang="pt-PT" dirty="0"/>
              <a:t>        NumeroDispositivoEletronico     = colunas[2]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178379" y="2001795"/>
            <a:ext cx="56593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SearchIDUtente</a:t>
            </a:r>
            <a:r>
              <a:rPr lang="pt-PT" dirty="0"/>
              <a:t> == IDUtente):</a:t>
            </a:r>
          </a:p>
          <a:p>
            <a:r>
              <a:rPr lang="pt-PT" dirty="0"/>
              <a:t>            </a:t>
            </a:r>
            <a:r>
              <a:rPr lang="pt-PT" dirty="0" err="1"/>
              <a:t>pos</a:t>
            </a:r>
            <a:r>
              <a:rPr lang="pt-PT" dirty="0"/>
              <a:t> = i</a:t>
            </a:r>
          </a:p>
          <a:p>
            <a:r>
              <a:rPr lang="pt-PT" dirty="0"/>
              <a:t>            print ('\n' * 3)    </a:t>
            </a:r>
          </a:p>
          <a:p>
            <a:r>
              <a:rPr lang="pt-PT" dirty="0"/>
              <a:t>            print ('</a:t>
            </a:r>
            <a:r>
              <a:rPr lang="pt-PT" dirty="0" err="1"/>
              <a:t>IDUtente</a:t>
            </a:r>
            <a:r>
              <a:rPr lang="pt-PT" dirty="0"/>
              <a:t> encontrado na posição ', i)</a:t>
            </a:r>
          </a:p>
          <a:p>
            <a:r>
              <a:rPr lang="pt-PT" dirty="0"/>
              <a:t>            print ('\n' * 2)    </a:t>
            </a:r>
          </a:p>
          <a:p>
            <a:r>
              <a:rPr lang="pt-PT" dirty="0"/>
              <a:t>            print ('</a:t>
            </a:r>
            <a:r>
              <a:rPr lang="pt-PT" dirty="0" err="1"/>
              <a:t>IDUtente</a:t>
            </a:r>
            <a:r>
              <a:rPr lang="pt-PT" dirty="0"/>
              <a:t>......................... :', IDUtente)</a:t>
            </a:r>
          </a:p>
          <a:p>
            <a:r>
              <a:rPr lang="pt-PT" dirty="0"/>
              <a:t>            print ('Nome............................. :', Nome)</a:t>
            </a:r>
          </a:p>
          <a:p>
            <a:r>
              <a:rPr lang="pt-PT" dirty="0"/>
              <a:t>            print ('Numero Dispositivo </a:t>
            </a:r>
            <a:r>
              <a:rPr lang="pt-PT" dirty="0" err="1"/>
              <a:t>Eletronico</a:t>
            </a:r>
            <a:r>
              <a:rPr lang="pt-PT" dirty="0"/>
              <a:t>.... :', NumeroDispositivoEletronico)</a:t>
            </a:r>
          </a:p>
          <a:p>
            <a:r>
              <a:rPr lang="pt-PT" dirty="0"/>
              <a:t>            </a:t>
            </a:r>
            <a:r>
              <a:rPr lang="pt-PT" dirty="0" err="1"/>
              <a:t>op</a:t>
            </a:r>
            <a:r>
              <a:rPr lang="pt-PT" dirty="0"/>
              <a:t> = input("Alterar ? (s/n) ?")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3635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330" y="365125"/>
            <a:ext cx="10863470" cy="1325563"/>
          </a:xfrm>
        </p:spPr>
        <p:txBody>
          <a:bodyPr/>
          <a:lstStyle/>
          <a:p>
            <a:r>
              <a:rPr lang="pt-PT" dirty="0" err="1"/>
              <a:t>ReadAllLinesVectorAlterarDono</a:t>
            </a:r>
            <a:r>
              <a:rPr lang="pt-PT" dirty="0"/>
              <a:t>(): </a:t>
            </a:r>
            <a:r>
              <a:rPr lang="pt-PT" dirty="0" err="1"/>
              <a:t>Python</a:t>
            </a:r>
            <a:r>
              <a:rPr lang="pt-PT" dirty="0"/>
              <a:t> (pt2)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49357" y="1497496"/>
            <a:ext cx="11131825" cy="51683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op</a:t>
            </a:r>
            <a:r>
              <a:rPr lang="pt-PT" sz="1600" dirty="0"/>
              <a:t> == 's'):</a:t>
            </a:r>
          </a:p>
          <a:p>
            <a:pPr marL="0" indent="0">
              <a:buNone/>
            </a:pPr>
            <a:r>
              <a:rPr lang="pt-PT" sz="1600" dirty="0"/>
              <a:t>                print('Alterar ')</a:t>
            </a:r>
          </a:p>
          <a:p>
            <a:pPr marL="0" indent="0">
              <a:buNone/>
            </a:pPr>
            <a:r>
              <a:rPr lang="pt-PT" sz="1600" dirty="0"/>
              <a:t>                IDUtente = input("IDUtente ?")</a:t>
            </a:r>
          </a:p>
          <a:p>
            <a:pPr marL="0" indent="0">
              <a:buNone/>
            </a:pPr>
            <a:r>
              <a:rPr lang="pt-PT" sz="1600" dirty="0"/>
              <a:t>                Nome 	  = input("Nome ?")</a:t>
            </a:r>
          </a:p>
          <a:p>
            <a:pPr marL="0" indent="0">
              <a:buNone/>
            </a:pPr>
            <a:r>
              <a:rPr lang="pt-PT" sz="1600" dirty="0"/>
              <a:t>                NumeroDispositivoEletronico    = input("Numero Dispositivo </a:t>
            </a:r>
            <a:r>
              <a:rPr lang="pt-PT" sz="1600" dirty="0" err="1"/>
              <a:t>Eletronico</a:t>
            </a:r>
            <a:r>
              <a:rPr lang="pt-PT" sz="1600" dirty="0"/>
              <a:t> ?")</a:t>
            </a:r>
          </a:p>
          <a:p>
            <a:pPr marL="0" indent="0">
              <a:buNone/>
            </a:pPr>
            <a:r>
              <a:rPr lang="pt-PT" sz="1600" dirty="0"/>
              <a:t>                </a:t>
            </a:r>
            <a:r>
              <a:rPr lang="pt-PT" sz="1600" dirty="0" err="1"/>
              <a:t>outfile</a:t>
            </a:r>
            <a:r>
              <a:rPr lang="pt-PT" sz="1600" dirty="0"/>
              <a:t> = open(</a:t>
            </a:r>
            <a:r>
              <a:rPr lang="pt-PT" sz="1600" dirty="0" err="1"/>
              <a:t>fname</a:t>
            </a:r>
            <a:r>
              <a:rPr lang="pt-PT" sz="1600" dirty="0"/>
              <a:t>, "w")</a:t>
            </a:r>
          </a:p>
          <a:p>
            <a:pPr marL="0" indent="0">
              <a:buNone/>
            </a:pPr>
            <a:r>
              <a:rPr lang="pt-PT" sz="1600" dirty="0"/>
              <a:t>                for i in range(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)):</a:t>
            </a:r>
          </a:p>
          <a:p>
            <a:pPr marL="0" indent="0">
              <a:buNone/>
            </a:pPr>
            <a:r>
              <a:rPr lang="pt-PT" sz="1600" dirty="0"/>
              <a:t>                    </a:t>
            </a:r>
            <a:r>
              <a:rPr lang="pt-PT" sz="1600" dirty="0" err="1"/>
              <a:t>if</a:t>
            </a:r>
            <a:r>
              <a:rPr lang="pt-PT" sz="1600" dirty="0"/>
              <a:t> (i != </a:t>
            </a:r>
            <a:r>
              <a:rPr lang="pt-PT" sz="1600" dirty="0" err="1"/>
              <a:t>pos</a:t>
            </a:r>
            <a:r>
              <a:rPr lang="pt-PT" sz="1600" dirty="0"/>
              <a:t>):</a:t>
            </a:r>
          </a:p>
          <a:p>
            <a:pPr marL="0" indent="0">
              <a:buNone/>
            </a:pPr>
            <a:r>
              <a:rPr lang="pt-PT" sz="1600" dirty="0"/>
              <a:t>                        </a:t>
            </a:r>
            <a:r>
              <a:rPr lang="pt-PT" sz="1600" dirty="0" err="1"/>
              <a:t>line</a:t>
            </a:r>
            <a:r>
              <a:rPr lang="pt-PT" sz="1600" dirty="0"/>
              <a:t> = </a:t>
            </a:r>
            <a:r>
              <a:rPr lang="pt-PT" sz="1600" dirty="0" err="1"/>
              <a:t>lines</a:t>
            </a:r>
            <a:r>
              <a:rPr lang="pt-PT" sz="1600" dirty="0"/>
              <a:t>[i]</a:t>
            </a:r>
          </a:p>
          <a:p>
            <a:pPr marL="0" indent="0">
              <a:buNone/>
            </a:pPr>
            <a:r>
              <a:rPr lang="pt-PT" sz="1600" dirty="0"/>
              <a:t>                        </a:t>
            </a:r>
            <a:r>
              <a:rPr lang="pt-PT" sz="1600" dirty="0" err="1"/>
              <a:t>line</a:t>
            </a:r>
            <a:r>
              <a:rPr lang="pt-PT" sz="1600" dirty="0"/>
              <a:t>[0:len(</a:t>
            </a:r>
            <a:r>
              <a:rPr lang="pt-PT" sz="1600" dirty="0" err="1"/>
              <a:t>line</a:t>
            </a:r>
            <a:r>
              <a:rPr lang="pt-PT" sz="1600" dirty="0"/>
              <a:t>)-1]</a:t>
            </a:r>
          </a:p>
          <a:p>
            <a:pPr marL="0" indent="0">
              <a:buNone/>
            </a:pPr>
            <a:r>
              <a:rPr lang="pt-PT" sz="1600" dirty="0"/>
              <a:t>                        print(</a:t>
            </a:r>
            <a:r>
              <a:rPr lang="pt-PT" sz="1600" dirty="0" err="1"/>
              <a:t>line</a:t>
            </a:r>
            <a:r>
              <a:rPr lang="pt-PT" sz="1600" dirty="0"/>
              <a:t>, file=</a:t>
            </a:r>
            <a:r>
              <a:rPr lang="pt-PT" sz="1600" dirty="0" err="1"/>
              <a:t>outfile</a:t>
            </a:r>
            <a:r>
              <a:rPr lang="pt-PT" sz="1600" dirty="0"/>
              <a:t>, </a:t>
            </a:r>
            <a:r>
              <a:rPr lang="pt-PT" sz="1600" dirty="0" err="1"/>
              <a:t>end</a:t>
            </a:r>
            <a:r>
              <a:rPr lang="pt-PT" sz="1600" dirty="0"/>
              <a:t>='')</a:t>
            </a:r>
          </a:p>
          <a:p>
            <a:pPr marL="0" indent="0">
              <a:buNone/>
            </a:pPr>
            <a:r>
              <a:rPr lang="pt-PT" sz="1600" dirty="0"/>
              <a:t>                    </a:t>
            </a:r>
            <a:r>
              <a:rPr lang="pt-PT" sz="1600" dirty="0" err="1"/>
              <a:t>else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                print(IDUtente, Nome, NumeroDispositivoEletronico, </a:t>
            </a:r>
            <a:r>
              <a:rPr lang="pt-PT" sz="1600" dirty="0" err="1"/>
              <a:t>sep</a:t>
            </a:r>
            <a:r>
              <a:rPr lang="pt-PT" sz="1600" dirty="0"/>
              <a:t>=';',file=</a:t>
            </a:r>
            <a:r>
              <a:rPr lang="pt-PT" sz="1600" dirty="0" err="1"/>
              <a:t>outfile</a:t>
            </a:r>
            <a:r>
              <a:rPr lang="pt-PT" sz="1600" dirty="0"/>
              <a:t>)</a:t>
            </a:r>
          </a:p>
          <a:p>
            <a:pPr marL="0" indent="0">
              <a:buNone/>
            </a:pPr>
            <a:r>
              <a:rPr lang="pt-PT" sz="1600" dirty="0"/>
              <a:t>                </a:t>
            </a:r>
            <a:r>
              <a:rPr lang="pt-PT" sz="1600" dirty="0" err="1"/>
              <a:t>outfile.close</a:t>
            </a:r>
            <a:r>
              <a:rPr lang="pt-PT" sz="1600" dirty="0"/>
              <a:t>();</a:t>
            </a:r>
          </a:p>
          <a:p>
            <a:pPr marL="0" indent="0">
              <a:buNone/>
            </a:pPr>
            <a:r>
              <a:rPr lang="pt-PT" sz="1600" dirty="0"/>
              <a:t>                break;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887193" y="5766881"/>
            <a:ext cx="5609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pos</a:t>
            </a:r>
            <a:r>
              <a:rPr lang="pt-PT" sz="1600" dirty="0"/>
              <a:t> == -1):</a:t>
            </a:r>
          </a:p>
          <a:p>
            <a:r>
              <a:rPr lang="pt-PT" sz="1600" dirty="0"/>
              <a:t>        print('Esse Utente não existe')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9330847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322" y="445631"/>
            <a:ext cx="11330609" cy="1325563"/>
          </a:xfrm>
        </p:spPr>
        <p:txBody>
          <a:bodyPr/>
          <a:lstStyle/>
          <a:p>
            <a:r>
              <a:rPr lang="pt-PT" dirty="0" err="1"/>
              <a:t>ReadAllLinesVectorAlterarDono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02924" y="2031400"/>
            <a:ext cx="5787105" cy="32670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61" y="2031400"/>
            <a:ext cx="6080263" cy="364002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57896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ReadAllLinesVectorEliminarDono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06627" y="1813267"/>
            <a:ext cx="8723870" cy="48717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u="sng" dirty="0"/>
              <a:t>Algoritmo</a:t>
            </a:r>
            <a:r>
              <a:rPr lang="pt-PT" sz="1800" dirty="0"/>
              <a:t>: </a:t>
            </a:r>
            <a:r>
              <a:rPr lang="pt-PT" sz="1800" dirty="0" err="1"/>
              <a:t>eliminar_donos</a:t>
            </a:r>
            <a:endParaRPr lang="pt-PT" sz="1800" dirty="0"/>
          </a:p>
          <a:p>
            <a:pPr marL="0" indent="0">
              <a:buNone/>
            </a:pPr>
            <a:r>
              <a:rPr lang="pt-PT" sz="1800" u="sng" dirty="0"/>
              <a:t>Objetivo: </a:t>
            </a:r>
            <a:r>
              <a:rPr lang="pt-PT" sz="1800" dirty="0"/>
              <a:t>Permite eliminar os dados de um dono à escolha.</a:t>
            </a:r>
          </a:p>
          <a:p>
            <a:pPr marL="0" indent="0">
              <a:buNone/>
            </a:pPr>
            <a:r>
              <a:rPr lang="pt-PT" sz="1800" u="sng" dirty="0"/>
              <a:t>Constantes:</a:t>
            </a:r>
            <a:r>
              <a:rPr lang="pt-PT" sz="1800" dirty="0"/>
              <a:t> FICHEIRO_DONOS2 (TEXTO 90) - Nome do ficheiro dos dados dos donos (Valor: donos2.txt)</a:t>
            </a:r>
          </a:p>
          <a:p>
            <a:pPr marL="0" indent="0">
              <a:buNone/>
            </a:pPr>
            <a:r>
              <a:rPr lang="pt-PT" sz="1800" u="sng" dirty="0"/>
              <a:t>Variáveis: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Entrada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    IDUtente                    (TEXTO 9)       - Dono do carro     	        (&gt;=1,	&lt;=999999999)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Saída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Data: 2017-01-02</a:t>
            </a:r>
          </a:p>
          <a:p>
            <a:pPr marL="0" indent="0">
              <a:buNone/>
            </a:pPr>
            <a:r>
              <a:rPr lang="pt-PT" sz="1800" dirty="0"/>
              <a:t>Versão: 1.0</a:t>
            </a:r>
          </a:p>
          <a:p>
            <a:pPr marL="0" indent="0">
              <a:buNone/>
            </a:pPr>
            <a:r>
              <a:rPr lang="pt-PT" sz="1800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366422" y="2123175"/>
            <a:ext cx="26443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donos2.txt</a:t>
            </a:r>
          </a:p>
          <a:p>
            <a:endParaRPr lang="pt-PT" dirty="0"/>
          </a:p>
          <a:p>
            <a:r>
              <a:rPr lang="pt-PT" dirty="0"/>
              <a:t>ELIMINAR os dados do ficheiro donos2.txt referentes ao IDUtente pesquisado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67711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9666" y="365125"/>
            <a:ext cx="10844134" cy="1325563"/>
          </a:xfrm>
        </p:spPr>
        <p:txBody>
          <a:bodyPr/>
          <a:lstStyle/>
          <a:p>
            <a:r>
              <a:rPr lang="pt-PT" dirty="0" err="1"/>
              <a:t>ReadAllLinesVectorEliminarDono</a:t>
            </a:r>
            <a:r>
              <a:rPr lang="pt-PT" dirty="0"/>
              <a:t>():</a:t>
            </a:r>
            <a:r>
              <a:rPr lang="pt-PT" dirty="0" err="1"/>
              <a:t>Python</a:t>
            </a:r>
            <a:r>
              <a:rPr lang="pt-PT" dirty="0"/>
              <a:t> (pt1)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ReadAllLinesVectorEliminarDono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fname</a:t>
            </a:r>
            <a:r>
              <a:rPr lang="pt-PT" dirty="0"/>
              <a:t> = 'donos2.txt'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fname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lines</a:t>
            </a:r>
            <a:r>
              <a:rPr lang="pt-PT" dirty="0"/>
              <a:t> = </a:t>
            </a:r>
            <a:r>
              <a:rPr lang="pt-PT" dirty="0" err="1"/>
              <a:t>infile.readlines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print("Registos: ", 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SearchIDUtente</a:t>
            </a:r>
            <a:r>
              <a:rPr lang="pt-PT" dirty="0"/>
              <a:t> = input("IDUtente ?")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pos</a:t>
            </a:r>
            <a:r>
              <a:rPr lang="pt-PT" dirty="0"/>
              <a:t> = -1</a:t>
            </a:r>
          </a:p>
          <a:p>
            <a:pPr marL="0" indent="0">
              <a:buNone/>
            </a:pPr>
            <a:r>
              <a:rPr lang="pt-PT" dirty="0"/>
              <a:t>    for i in range(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lines</a:t>
            </a:r>
            <a:r>
              <a:rPr lang="pt-PT" dirty="0"/>
              <a:t>[i].</a:t>
            </a:r>
            <a:r>
              <a:rPr lang="pt-PT" dirty="0" err="1"/>
              <a:t>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len</a:t>
            </a:r>
            <a:r>
              <a:rPr lang="pt-PT" dirty="0"/>
              <a:t>(colunas) &lt; 3):</a:t>
            </a:r>
          </a:p>
          <a:p>
            <a:pPr marL="0" indent="0">
              <a:buNone/>
            </a:pPr>
            <a:r>
              <a:rPr lang="pt-PT" dirty="0"/>
              <a:t>            continue</a:t>
            </a:r>
          </a:p>
          <a:p>
            <a:pPr marL="0" indent="0">
              <a:buNone/>
            </a:pPr>
            <a:r>
              <a:rPr lang="pt-PT" dirty="0"/>
              <a:t>        IDUtente                        = colunas[0]</a:t>
            </a:r>
          </a:p>
          <a:p>
            <a:pPr marL="0" indent="0">
              <a:buNone/>
            </a:pPr>
            <a:r>
              <a:rPr lang="pt-PT" dirty="0"/>
              <a:t>        Nome                            = colunas[1]</a:t>
            </a:r>
          </a:p>
          <a:p>
            <a:pPr marL="0" indent="0">
              <a:buNone/>
            </a:pPr>
            <a:r>
              <a:rPr lang="pt-PT" dirty="0"/>
              <a:t>        NumeroDispositivoEletronico     = colunas[2]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83427" y="2409567"/>
            <a:ext cx="729048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if</a:t>
            </a:r>
            <a:r>
              <a:rPr lang="pt-PT" sz="1400" dirty="0"/>
              <a:t> (</a:t>
            </a:r>
            <a:r>
              <a:rPr lang="pt-PT" sz="1400" dirty="0" err="1"/>
              <a:t>SearchIDUtente</a:t>
            </a:r>
            <a:r>
              <a:rPr lang="pt-PT" sz="1400" dirty="0"/>
              <a:t> == IDUtente):</a:t>
            </a:r>
          </a:p>
          <a:p>
            <a:r>
              <a:rPr lang="pt-PT" sz="1400" dirty="0"/>
              <a:t>            </a:t>
            </a:r>
            <a:r>
              <a:rPr lang="pt-PT" sz="1400" dirty="0" err="1"/>
              <a:t>pos</a:t>
            </a:r>
            <a:r>
              <a:rPr lang="pt-PT" sz="1400" dirty="0"/>
              <a:t> = i</a:t>
            </a:r>
          </a:p>
          <a:p>
            <a:r>
              <a:rPr lang="pt-PT" sz="1400" dirty="0"/>
              <a:t>            print ('\n' * 3)    </a:t>
            </a:r>
          </a:p>
          <a:p>
            <a:r>
              <a:rPr lang="pt-PT" sz="1400" dirty="0"/>
              <a:t>            print ('</a:t>
            </a:r>
            <a:r>
              <a:rPr lang="pt-PT" sz="1400" dirty="0" err="1"/>
              <a:t>IDUtente</a:t>
            </a:r>
            <a:r>
              <a:rPr lang="pt-PT" sz="1400" dirty="0"/>
              <a:t> encontrado na posição ', i)</a:t>
            </a:r>
          </a:p>
          <a:p>
            <a:r>
              <a:rPr lang="pt-PT" sz="1400" dirty="0"/>
              <a:t>            print ('\n' * 2)    </a:t>
            </a:r>
          </a:p>
          <a:p>
            <a:r>
              <a:rPr lang="pt-PT" sz="1400" dirty="0"/>
              <a:t>            print ('</a:t>
            </a:r>
            <a:r>
              <a:rPr lang="pt-PT" sz="1400" dirty="0" err="1"/>
              <a:t>IDUtente</a:t>
            </a:r>
            <a:r>
              <a:rPr lang="pt-PT" sz="1400" dirty="0"/>
              <a:t>......................... :', IDUtente)</a:t>
            </a:r>
          </a:p>
          <a:p>
            <a:r>
              <a:rPr lang="pt-PT" sz="1400" dirty="0"/>
              <a:t>            print ('Nome............................. :', Nome)</a:t>
            </a:r>
          </a:p>
          <a:p>
            <a:r>
              <a:rPr lang="pt-PT" sz="1400" dirty="0"/>
              <a:t>            print ('Numero Dispositivo </a:t>
            </a:r>
            <a:r>
              <a:rPr lang="pt-PT" sz="1400" dirty="0" err="1"/>
              <a:t>Eletronico</a:t>
            </a:r>
            <a:r>
              <a:rPr lang="pt-PT" sz="1400" dirty="0"/>
              <a:t>.... :', NumeroDispositivoEletronico)</a:t>
            </a:r>
          </a:p>
          <a:p>
            <a:r>
              <a:rPr lang="pt-PT" sz="1400" dirty="0" err="1"/>
              <a:t>op</a:t>
            </a:r>
            <a:r>
              <a:rPr lang="pt-PT" sz="1400" dirty="0"/>
              <a:t> = input("Eliminar ? (s/n) ?")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05835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Sumário: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Apresentação do problema;</a:t>
            </a:r>
          </a:p>
          <a:p>
            <a:r>
              <a:rPr lang="pt-PT" dirty="0"/>
              <a:t>Algoritmos;</a:t>
            </a:r>
          </a:p>
          <a:p>
            <a:r>
              <a:rPr lang="pt-PT" dirty="0"/>
              <a:t>Estruturas de dados;</a:t>
            </a:r>
          </a:p>
          <a:p>
            <a:r>
              <a:rPr lang="pt-PT" dirty="0"/>
              <a:t>Programa </a:t>
            </a:r>
            <a:r>
              <a:rPr lang="pt-PT" dirty="0" err="1"/>
              <a:t>Python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Estrutura: programa e menus;</a:t>
            </a:r>
          </a:p>
          <a:p>
            <a:pPr lvl="1"/>
            <a:r>
              <a:rPr lang="pt-PT" dirty="0"/>
              <a:t>Funcionalidades;</a:t>
            </a:r>
          </a:p>
          <a:p>
            <a:pPr lvl="1"/>
            <a:r>
              <a:rPr lang="pt-PT" dirty="0"/>
              <a:t>Demonstração (capturas de ecrã);</a:t>
            </a:r>
          </a:p>
          <a:p>
            <a:r>
              <a:rPr lang="pt-PT" dirty="0"/>
              <a:t>Conclusão;</a:t>
            </a:r>
          </a:p>
          <a:p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726172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73487"/>
            <a:ext cx="10964056" cy="1325563"/>
          </a:xfrm>
        </p:spPr>
        <p:txBody>
          <a:bodyPr/>
          <a:lstStyle/>
          <a:p>
            <a:r>
              <a:rPr lang="pt-PT" dirty="0" err="1"/>
              <a:t>ReadAllLinesVectorEliminarDono</a:t>
            </a:r>
            <a:r>
              <a:rPr lang="pt-PT" dirty="0"/>
              <a:t>():</a:t>
            </a:r>
            <a:r>
              <a:rPr lang="pt-PT" dirty="0" err="1"/>
              <a:t>Python</a:t>
            </a:r>
            <a:r>
              <a:rPr lang="pt-PT" dirty="0"/>
              <a:t>(pt2)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dirty="0"/>
              <a:t> </a:t>
            </a:r>
            <a:r>
              <a:rPr lang="pt-PT" sz="1800" dirty="0" err="1"/>
              <a:t>if</a:t>
            </a:r>
            <a:r>
              <a:rPr lang="pt-PT" sz="1800" dirty="0"/>
              <a:t> (</a:t>
            </a:r>
            <a:r>
              <a:rPr lang="pt-PT" sz="1800" dirty="0" err="1"/>
              <a:t>op</a:t>
            </a:r>
            <a:r>
              <a:rPr lang="pt-PT" sz="1800" dirty="0"/>
              <a:t> == 's'):</a:t>
            </a:r>
          </a:p>
          <a:p>
            <a:pPr marL="0" indent="0">
              <a:buNone/>
            </a:pPr>
            <a:r>
              <a:rPr lang="pt-PT" sz="1800" dirty="0"/>
              <a:t>                print('Eliminando ... ')</a:t>
            </a:r>
          </a:p>
          <a:p>
            <a:pPr marL="0" indent="0">
              <a:buNone/>
            </a:pPr>
            <a:r>
              <a:rPr lang="pt-PT" sz="1800" dirty="0"/>
              <a:t>                </a:t>
            </a:r>
            <a:r>
              <a:rPr lang="pt-PT" sz="1800" dirty="0" err="1"/>
              <a:t>outfile</a:t>
            </a:r>
            <a:r>
              <a:rPr lang="pt-PT" sz="1800" dirty="0"/>
              <a:t> = open(</a:t>
            </a:r>
            <a:r>
              <a:rPr lang="pt-PT" sz="1800" dirty="0" err="1"/>
              <a:t>fname</a:t>
            </a:r>
            <a:r>
              <a:rPr lang="pt-PT" sz="1800" dirty="0"/>
              <a:t>, "w")</a:t>
            </a:r>
          </a:p>
          <a:p>
            <a:pPr marL="0" indent="0">
              <a:buNone/>
            </a:pPr>
            <a:r>
              <a:rPr lang="pt-PT" sz="1800" dirty="0"/>
              <a:t>                for i in range(</a:t>
            </a:r>
            <a:r>
              <a:rPr lang="pt-PT" sz="1800" dirty="0" err="1"/>
              <a:t>len</a:t>
            </a:r>
            <a:r>
              <a:rPr lang="pt-PT" sz="1800" dirty="0"/>
              <a:t>(</a:t>
            </a:r>
            <a:r>
              <a:rPr lang="pt-PT" sz="1800" dirty="0" err="1"/>
              <a:t>lines</a:t>
            </a:r>
            <a:r>
              <a:rPr lang="pt-PT" sz="1800" dirty="0"/>
              <a:t>)):</a:t>
            </a:r>
          </a:p>
          <a:p>
            <a:pPr marL="0" indent="0">
              <a:buNone/>
            </a:pPr>
            <a:r>
              <a:rPr lang="pt-PT" sz="1800" dirty="0"/>
              <a:t>                    </a:t>
            </a:r>
            <a:r>
              <a:rPr lang="pt-PT" sz="1800" dirty="0" err="1"/>
              <a:t>if</a:t>
            </a:r>
            <a:r>
              <a:rPr lang="pt-PT" sz="1800" dirty="0"/>
              <a:t> (i != </a:t>
            </a:r>
            <a:r>
              <a:rPr lang="pt-PT" sz="1800" dirty="0" err="1"/>
              <a:t>pos</a:t>
            </a:r>
            <a:r>
              <a:rPr lang="pt-PT" sz="1800" dirty="0"/>
              <a:t>):</a:t>
            </a:r>
          </a:p>
          <a:p>
            <a:pPr marL="0" indent="0">
              <a:buNone/>
            </a:pPr>
            <a:r>
              <a:rPr lang="pt-PT" sz="1800" dirty="0"/>
              <a:t>                        </a:t>
            </a:r>
            <a:r>
              <a:rPr lang="pt-PT" sz="1800" dirty="0" err="1"/>
              <a:t>line</a:t>
            </a:r>
            <a:r>
              <a:rPr lang="pt-PT" sz="1800" dirty="0"/>
              <a:t> = </a:t>
            </a:r>
            <a:r>
              <a:rPr lang="pt-PT" sz="1800" dirty="0" err="1"/>
              <a:t>lines</a:t>
            </a:r>
            <a:r>
              <a:rPr lang="pt-PT" sz="1800" dirty="0"/>
              <a:t>[i]</a:t>
            </a:r>
          </a:p>
          <a:p>
            <a:pPr marL="0" indent="0">
              <a:buNone/>
            </a:pPr>
            <a:r>
              <a:rPr lang="pt-PT" sz="1800" dirty="0"/>
              <a:t>                        </a:t>
            </a:r>
            <a:r>
              <a:rPr lang="pt-PT" sz="1800" dirty="0" err="1"/>
              <a:t>line</a:t>
            </a:r>
            <a:r>
              <a:rPr lang="pt-PT" sz="1800" dirty="0"/>
              <a:t>[0:len(</a:t>
            </a:r>
            <a:r>
              <a:rPr lang="pt-PT" sz="1800" dirty="0" err="1"/>
              <a:t>line</a:t>
            </a:r>
            <a:r>
              <a:rPr lang="pt-PT" sz="1800" dirty="0"/>
              <a:t>)-1]</a:t>
            </a:r>
          </a:p>
          <a:p>
            <a:pPr marL="0" indent="0">
              <a:buNone/>
            </a:pPr>
            <a:r>
              <a:rPr lang="pt-PT" sz="1800" dirty="0"/>
              <a:t>                        print(</a:t>
            </a:r>
            <a:r>
              <a:rPr lang="pt-PT" sz="1800" dirty="0" err="1"/>
              <a:t>line</a:t>
            </a:r>
            <a:r>
              <a:rPr lang="pt-PT" sz="1800" dirty="0"/>
              <a:t>, file=</a:t>
            </a:r>
            <a:r>
              <a:rPr lang="pt-PT" sz="1800" dirty="0" err="1"/>
              <a:t>outfile</a:t>
            </a:r>
            <a:r>
              <a:rPr lang="pt-PT" sz="1800" dirty="0"/>
              <a:t>, </a:t>
            </a:r>
            <a:r>
              <a:rPr lang="pt-PT" sz="1800" dirty="0" err="1"/>
              <a:t>end</a:t>
            </a:r>
            <a:r>
              <a:rPr lang="pt-PT" sz="1800" dirty="0"/>
              <a:t>='')</a:t>
            </a:r>
          </a:p>
          <a:p>
            <a:pPr marL="0" indent="0">
              <a:buNone/>
            </a:pPr>
            <a:r>
              <a:rPr lang="pt-PT" sz="1800" dirty="0"/>
              <a:t>                </a:t>
            </a:r>
            <a:r>
              <a:rPr lang="pt-PT" sz="1800" dirty="0" err="1"/>
              <a:t>outfile.close</a:t>
            </a:r>
            <a:r>
              <a:rPr lang="pt-PT" sz="1800" dirty="0"/>
              <a:t>();</a:t>
            </a:r>
          </a:p>
          <a:p>
            <a:pPr marL="0" indent="0">
              <a:buNone/>
            </a:pPr>
            <a:r>
              <a:rPr lang="pt-PT" sz="1800" dirty="0"/>
              <a:t>                break;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if</a:t>
            </a:r>
            <a:r>
              <a:rPr lang="pt-PT" sz="1800" dirty="0"/>
              <a:t> (</a:t>
            </a:r>
            <a:r>
              <a:rPr lang="pt-PT" sz="1800" dirty="0" err="1"/>
              <a:t>pos</a:t>
            </a:r>
            <a:r>
              <a:rPr lang="pt-PT" sz="1800" dirty="0"/>
              <a:t> == -1):</a:t>
            </a:r>
          </a:p>
          <a:p>
            <a:pPr marL="0" indent="0">
              <a:buNone/>
            </a:pPr>
            <a:r>
              <a:rPr lang="pt-PT" sz="1800" dirty="0"/>
              <a:t>        print('Esse Utente não existe')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148874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 err="1"/>
              <a:t>ReadAllLinesVectorEliminarDono</a:t>
            </a:r>
            <a:r>
              <a:rPr lang="pt-PT" sz="4000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328" y="1420779"/>
            <a:ext cx="5597672" cy="474986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25" y="1420779"/>
            <a:ext cx="6040075" cy="464297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468518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listatodosdonos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7565" y="1573489"/>
            <a:ext cx="8507912" cy="5056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u="sng" dirty="0"/>
              <a:t>Algoritmo:</a:t>
            </a:r>
            <a:r>
              <a:rPr lang="pt-PT" sz="1800" dirty="0"/>
              <a:t> </a:t>
            </a:r>
            <a:r>
              <a:rPr lang="pt-PT" sz="1800" dirty="0" err="1"/>
              <a:t>listar_todos_donos</a:t>
            </a:r>
            <a:endParaRPr lang="pt-PT" sz="1800" dirty="0"/>
          </a:p>
          <a:p>
            <a:pPr marL="0" indent="0">
              <a:buNone/>
            </a:pPr>
            <a:r>
              <a:rPr lang="pt-PT" sz="1800" u="sng" dirty="0"/>
              <a:t>Objetivo</a:t>
            </a:r>
            <a:r>
              <a:rPr lang="pt-PT" sz="1800" dirty="0"/>
              <a:t>: Permite listar o nome de todos os donos.</a:t>
            </a:r>
          </a:p>
          <a:p>
            <a:pPr marL="0" indent="0">
              <a:buNone/>
            </a:pPr>
            <a:r>
              <a:rPr lang="pt-PT" sz="1800" u="sng" dirty="0"/>
              <a:t>Constantes</a:t>
            </a:r>
            <a:r>
              <a:rPr lang="pt-PT" sz="1800" dirty="0"/>
              <a:t>: FICHEIRO_DONOS2 (TEXTO 90) - Nome do ficheiro dos dados dos donos (Valor: donos2.txt)</a:t>
            </a:r>
          </a:p>
          <a:p>
            <a:pPr marL="0" indent="0">
              <a:buNone/>
            </a:pPr>
            <a:r>
              <a:rPr lang="pt-PT" sz="1800" u="sng" dirty="0"/>
              <a:t>Variáveis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Entrada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u="sng" dirty="0"/>
              <a:t>Saída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700" dirty="0"/>
              <a:t>IDUtente                    (TEXTO 9)     - Dono do carro     	        (&gt;=1,	&lt;=999999999)</a:t>
            </a:r>
          </a:p>
          <a:p>
            <a:pPr marL="0" indent="0">
              <a:buNone/>
            </a:pPr>
            <a:r>
              <a:rPr lang="pt-PT" sz="1700" dirty="0"/>
              <a:t>          Nome                        (TEXTO 90- Nome do dono do carro	        (Letras de A-Z)</a:t>
            </a:r>
          </a:p>
          <a:p>
            <a:pPr marL="0" indent="0">
              <a:buNone/>
            </a:pPr>
            <a:r>
              <a:rPr lang="pt-PT" sz="1700" dirty="0"/>
              <a:t>        NumeroDispositivoEletronico (TEXTO 9)       - Numero do dispositivo eletrónico  							(&lt;=20000,&gt;1; - ; &lt;1000,&gt;=1;)</a:t>
            </a:r>
          </a:p>
          <a:p>
            <a:pPr marL="0" indent="0">
              <a:buNone/>
            </a:pPr>
            <a:r>
              <a:rPr lang="pt-PT" sz="1800" dirty="0"/>
              <a:t>Data: 2017-01-02</a:t>
            </a:r>
          </a:p>
          <a:p>
            <a:pPr marL="0" indent="0">
              <a:buNone/>
            </a:pPr>
            <a:r>
              <a:rPr lang="pt-PT" sz="1800" dirty="0"/>
              <a:t>Versão: 1.0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094573" y="2808879"/>
            <a:ext cx="2866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ABRIR ficheiro donos2.txt</a:t>
            </a:r>
          </a:p>
          <a:p>
            <a:endParaRPr lang="pt-PT" dirty="0"/>
          </a:p>
          <a:p>
            <a:r>
              <a:rPr lang="pt-PT" dirty="0"/>
              <a:t>ESCREVER os dados do ficheiro donos2.txt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096728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listatodosdonos</a:t>
            </a:r>
            <a:r>
              <a:rPr lang="pt-PT" dirty="0"/>
              <a:t>():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listatodosdonos</a:t>
            </a:r>
            <a:r>
              <a:rPr lang="pt-PT" sz="1800" dirty="0"/>
              <a:t>():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fname</a:t>
            </a:r>
            <a:r>
              <a:rPr lang="pt-PT" sz="1800" dirty="0"/>
              <a:t> = 'donos2.txt'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</a:t>
            </a:r>
            <a:r>
              <a:rPr lang="pt-PT" sz="1800" dirty="0"/>
              <a:t> = open(</a:t>
            </a:r>
            <a:r>
              <a:rPr lang="pt-PT" sz="1800" dirty="0" err="1"/>
              <a:t>fname</a:t>
            </a:r>
            <a:r>
              <a:rPr lang="pt-PT" sz="1800" dirty="0"/>
              <a:t>, "r")</a:t>
            </a:r>
          </a:p>
          <a:p>
            <a:pPr marL="0" indent="0">
              <a:buNone/>
            </a:pPr>
            <a:r>
              <a:rPr lang="pt-PT" sz="1800" dirty="0"/>
              <a:t>    for </a:t>
            </a:r>
            <a:r>
              <a:rPr lang="pt-PT" sz="1800" dirty="0" err="1"/>
              <a:t>line</a:t>
            </a:r>
            <a:r>
              <a:rPr lang="pt-PT" sz="1800" dirty="0"/>
              <a:t> in </a:t>
            </a:r>
            <a:r>
              <a:rPr lang="pt-PT" sz="1800" dirty="0" err="1"/>
              <a:t>infile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line</a:t>
            </a:r>
            <a:r>
              <a:rPr lang="pt-PT" sz="1800" dirty="0"/>
              <a:t> = </a:t>
            </a:r>
            <a:r>
              <a:rPr lang="pt-PT" sz="1800" dirty="0" err="1"/>
              <a:t>line</a:t>
            </a:r>
            <a:r>
              <a:rPr lang="pt-PT" sz="1800" dirty="0"/>
              <a:t>[0:len(</a:t>
            </a:r>
            <a:r>
              <a:rPr lang="pt-PT" sz="1800" dirty="0" err="1"/>
              <a:t>line</a:t>
            </a:r>
            <a:r>
              <a:rPr lang="pt-PT" sz="1800" dirty="0"/>
              <a:t>)-1]</a:t>
            </a:r>
          </a:p>
          <a:p>
            <a:pPr marL="0" indent="0">
              <a:buNone/>
            </a:pPr>
            <a:r>
              <a:rPr lang="pt-PT" sz="1800" dirty="0"/>
              <a:t>        colunas = </a:t>
            </a:r>
            <a:r>
              <a:rPr lang="pt-PT" sz="1800" dirty="0" err="1"/>
              <a:t>line.split</a:t>
            </a:r>
            <a:r>
              <a:rPr lang="pt-PT" sz="1800" dirty="0"/>
              <a:t>(';')</a:t>
            </a:r>
          </a:p>
          <a:p>
            <a:pPr marL="0" indent="0">
              <a:buNone/>
            </a:pPr>
            <a:r>
              <a:rPr lang="pt-PT" sz="1800" dirty="0"/>
              <a:t>        IDUtente= colunas[0]</a:t>
            </a:r>
          </a:p>
          <a:p>
            <a:pPr marL="0" indent="0">
              <a:buNone/>
            </a:pPr>
            <a:r>
              <a:rPr lang="pt-PT" sz="1800" dirty="0"/>
              <a:t>        Nome= colunas[1]</a:t>
            </a:r>
          </a:p>
          <a:p>
            <a:pPr marL="0" indent="0">
              <a:buNone/>
            </a:pPr>
            <a:r>
              <a:rPr lang="pt-PT" sz="1800" dirty="0"/>
              <a:t>        NumeroDispositivoEletronico= colunas[2]</a:t>
            </a:r>
          </a:p>
          <a:p>
            <a:pPr marL="0" indent="0">
              <a:buNone/>
            </a:pPr>
            <a:r>
              <a:rPr lang="pt-PT" sz="1800" dirty="0"/>
              <a:t>        print ("{0:15}{1:^60}{2:&gt;15}".</a:t>
            </a:r>
            <a:r>
              <a:rPr lang="pt-PT" sz="1800" dirty="0" err="1"/>
              <a:t>format</a:t>
            </a:r>
            <a:r>
              <a:rPr lang="pt-PT" sz="1800" dirty="0"/>
              <a:t>(</a:t>
            </a:r>
            <a:r>
              <a:rPr lang="pt-PT" sz="1800" dirty="0" err="1"/>
              <a:t>IDUtente,Nome,NumeroDispositivoEletronico</a:t>
            </a:r>
            <a:r>
              <a:rPr lang="pt-PT" sz="1800" dirty="0"/>
              <a:t>))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infile.close</a:t>
            </a:r>
            <a:r>
              <a:rPr lang="pt-PT" sz="18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687591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listatodosdonos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261" y="1690688"/>
            <a:ext cx="7255508" cy="37945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420" y="1327002"/>
            <a:ext cx="4841969" cy="515087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9094152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listarDonosbin</a:t>
            </a:r>
            <a:r>
              <a:rPr lang="pt-PT" dirty="0"/>
              <a:t>(): Algoritmo</a:t>
            </a:r>
            <a:endParaRPr lang="pt-PT" dirty="0"/>
          </a:p>
        </p:txBody>
      </p:sp>
      <p:sp>
        <p:nvSpPr>
          <p:cNvPr id="4" name="Marcador de Posição de Conteúdo 2"/>
          <p:cNvSpPr txBox="1">
            <a:spLocks/>
          </p:cNvSpPr>
          <p:nvPr/>
        </p:nvSpPr>
        <p:spPr>
          <a:xfrm>
            <a:off x="397565" y="1573489"/>
            <a:ext cx="8507912" cy="5056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u="sng" dirty="0"/>
              <a:t>Algoritmo:</a:t>
            </a:r>
            <a:r>
              <a:rPr lang="pt-PT" sz="1800" dirty="0"/>
              <a:t> </a:t>
            </a:r>
            <a:r>
              <a:rPr lang="pt-PT" sz="1800" dirty="0" err="1"/>
              <a:t>listar_todos_donos</a:t>
            </a:r>
            <a:endParaRPr lang="pt-PT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u="sng" dirty="0"/>
              <a:t>Objetivo</a:t>
            </a:r>
            <a:r>
              <a:rPr lang="pt-PT" sz="1800" dirty="0"/>
              <a:t>: Permite listar o nome de todos os donos do ficheiro binário.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u="sng" dirty="0"/>
              <a:t>Constantes</a:t>
            </a:r>
            <a:r>
              <a:rPr lang="pt-PT" sz="1800" dirty="0"/>
              <a:t>: FICHEIRO_DONOS2 (binário) - Nome do ficheiro dos dados dos donos (Valor: donos2.bin)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u="sng" dirty="0"/>
              <a:t>Variáveis</a:t>
            </a:r>
            <a:r>
              <a:rPr lang="pt-PT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    </a:t>
            </a:r>
            <a:r>
              <a:rPr lang="pt-PT" sz="1800" u="sng" dirty="0"/>
              <a:t>Entrada</a:t>
            </a:r>
            <a:r>
              <a:rPr lang="pt-PT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    </a:t>
            </a:r>
            <a:r>
              <a:rPr lang="pt-PT" sz="1800" u="sng" dirty="0"/>
              <a:t>Saída</a:t>
            </a:r>
            <a:r>
              <a:rPr lang="pt-PT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        </a:t>
            </a:r>
            <a:r>
              <a:rPr lang="pt-PT" sz="1700" dirty="0" err="1"/>
              <a:t>IDUtente</a:t>
            </a:r>
            <a:r>
              <a:rPr lang="pt-PT" sz="1700" dirty="0"/>
              <a:t>                    (TEXTO 9)     - Dono do carro     	        (&gt;=1,	&lt;=999999999)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700" dirty="0"/>
              <a:t>          Nome                        (TEXTO 90- Nome do dono do carro	        (Letras de A-Z)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700" dirty="0"/>
              <a:t>        </a:t>
            </a:r>
            <a:r>
              <a:rPr lang="pt-PT" sz="1700" dirty="0" err="1"/>
              <a:t>NumeroDispositivoEletronico</a:t>
            </a:r>
            <a:r>
              <a:rPr lang="pt-PT" sz="1700" dirty="0"/>
              <a:t> (TEXTO 9)       - Numero do dispositivo eletrónico  							(&lt;=20000,&gt;1; - ; &lt;1000,&gt;=1;)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Data: 2017-01-02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Versão: 1.0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6" name="CaixaDeTexto 5"/>
          <p:cNvSpPr txBox="1"/>
          <p:nvPr/>
        </p:nvSpPr>
        <p:spPr>
          <a:xfrm>
            <a:off x="9094573" y="2808879"/>
            <a:ext cx="28667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ABRIR ficheiro donos2.bin</a:t>
            </a:r>
          </a:p>
          <a:p>
            <a:endParaRPr lang="pt-PT" dirty="0"/>
          </a:p>
          <a:p>
            <a:r>
              <a:rPr lang="pt-PT" dirty="0"/>
              <a:t>ESCREVER os dados do ficheiro donos2.bin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33845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listarDonosbin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0574" y="1470992"/>
            <a:ext cx="10903226" cy="516834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listarDonosbin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struct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donoFormato</a:t>
            </a:r>
            <a:r>
              <a:rPr lang="pt-PT" dirty="0"/>
              <a:t> = </a:t>
            </a:r>
            <a:r>
              <a:rPr lang="pt-PT" dirty="0" err="1"/>
              <a:t>struct.Struct</a:t>
            </a:r>
            <a:r>
              <a:rPr lang="pt-PT" dirty="0"/>
              <a:t>('i80s20s');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</a:t>
            </a:r>
            <a:r>
              <a:rPr lang="pt-PT" dirty="0"/>
              <a:t> = open("donos2.bin","rb")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f_bin.seek</a:t>
            </a:r>
            <a:r>
              <a:rPr lang="pt-PT" dirty="0"/>
              <a:t>(0,2)</a:t>
            </a:r>
          </a:p>
          <a:p>
            <a:pPr marL="0" indent="0">
              <a:buNone/>
            </a:pPr>
            <a:r>
              <a:rPr lang="pt-PT" dirty="0"/>
              <a:t>    r = </a:t>
            </a:r>
            <a:r>
              <a:rPr lang="pt-PT" dirty="0" err="1"/>
              <a:t>int</a:t>
            </a:r>
            <a:r>
              <a:rPr lang="pt-PT" dirty="0"/>
              <a:t>(</a:t>
            </a:r>
            <a:r>
              <a:rPr lang="pt-PT" dirty="0" err="1"/>
              <a:t>f_bin.tell</a:t>
            </a:r>
            <a:r>
              <a:rPr lang="pt-PT" dirty="0"/>
              <a:t>() / </a:t>
            </a:r>
            <a:r>
              <a:rPr lang="pt-PT" dirty="0" err="1"/>
              <a:t>donoFormato.size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f_bin.seek</a:t>
            </a:r>
            <a:r>
              <a:rPr lang="pt-PT" dirty="0"/>
              <a:t>(0,0)</a:t>
            </a:r>
          </a:p>
          <a:p>
            <a:pPr marL="0" indent="0">
              <a:buNone/>
            </a:pPr>
            <a:r>
              <a:rPr lang="pt-PT" dirty="0"/>
              <a:t>    for i in range (0,r):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donoBinario</a:t>
            </a:r>
            <a:r>
              <a:rPr lang="pt-PT" dirty="0"/>
              <a:t> = </a:t>
            </a:r>
            <a:r>
              <a:rPr lang="pt-PT" dirty="0" err="1"/>
              <a:t>f_bin.read</a:t>
            </a:r>
            <a:r>
              <a:rPr lang="pt-PT" dirty="0"/>
              <a:t>(</a:t>
            </a:r>
            <a:r>
              <a:rPr lang="pt-PT" dirty="0" err="1"/>
              <a:t>donoFormato.size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</a:t>
            </a:r>
            <a:r>
              <a:rPr lang="pt-PT" dirty="0"/>
              <a:t>, Nome, </a:t>
            </a:r>
            <a:r>
              <a:rPr lang="pt-PT" dirty="0" err="1"/>
              <a:t>NumeroDispositivoEletronico</a:t>
            </a:r>
            <a:r>
              <a:rPr lang="pt-PT" dirty="0"/>
              <a:t> = </a:t>
            </a:r>
            <a:r>
              <a:rPr lang="pt-PT" dirty="0" err="1"/>
              <a:t>donoFormato.unpack</a:t>
            </a:r>
            <a:r>
              <a:rPr lang="pt-PT" dirty="0"/>
              <a:t>(</a:t>
            </a:r>
            <a:r>
              <a:rPr lang="pt-PT" dirty="0" err="1"/>
              <a:t>donoBinario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  Nome = </a:t>
            </a:r>
            <a:r>
              <a:rPr lang="pt-PT" dirty="0" err="1"/>
              <a:t>Nome.decode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NumeroDispositivoEletronico</a:t>
            </a:r>
            <a:r>
              <a:rPr lang="pt-PT" dirty="0"/>
              <a:t> = </a:t>
            </a:r>
            <a:r>
              <a:rPr lang="pt-PT" dirty="0" err="1"/>
              <a:t>NumeroDispositivoEletronico.decode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    print("{0:&lt;12}".</a:t>
            </a:r>
            <a:r>
              <a:rPr lang="pt-PT" dirty="0" err="1"/>
              <a:t>format</a:t>
            </a:r>
            <a:r>
              <a:rPr lang="pt-PT" dirty="0"/>
              <a:t>(</a:t>
            </a:r>
            <a:r>
              <a:rPr lang="pt-PT" dirty="0" err="1"/>
              <a:t>IDUtente</a:t>
            </a:r>
            <a:r>
              <a:rPr lang="pt-PT" dirty="0"/>
              <a:t>),</a:t>
            </a:r>
            <a:r>
              <a:rPr lang="pt-PT" dirty="0" err="1"/>
              <a:t>end</a:t>
            </a:r>
            <a:r>
              <a:rPr lang="pt-PT" dirty="0"/>
              <a:t>='')       </a:t>
            </a:r>
          </a:p>
          <a:p>
            <a:pPr marL="0" indent="0">
              <a:buNone/>
            </a:pPr>
            <a:r>
              <a:rPr lang="pt-PT" dirty="0"/>
              <a:t>        print("{0:50}".</a:t>
            </a:r>
            <a:r>
              <a:rPr lang="pt-PT" dirty="0" err="1"/>
              <a:t>format</a:t>
            </a:r>
            <a:r>
              <a:rPr lang="pt-PT" dirty="0"/>
              <a:t>(Nome),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    print("{0:15}".</a:t>
            </a:r>
            <a:r>
              <a:rPr lang="pt-PT" dirty="0" err="1"/>
              <a:t>format</a:t>
            </a:r>
            <a:r>
              <a:rPr lang="pt-PT" dirty="0"/>
              <a:t>(</a:t>
            </a:r>
            <a:r>
              <a:rPr lang="pt-PT" dirty="0" err="1"/>
              <a:t>NumeroDispositivoEletronico</a:t>
            </a:r>
            <a:r>
              <a:rPr lang="pt-PT" dirty="0"/>
              <a:t>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f_bin.close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37333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listarDonosbin</a:t>
            </a:r>
            <a:r>
              <a:rPr lang="pt-PT" dirty="0"/>
              <a:t>():Demonstração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946" y="1391478"/>
            <a:ext cx="7336357" cy="384285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7375" y="1317592"/>
            <a:ext cx="4697131" cy="554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825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pesquisapornome():Algoritmo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65043" y="1404729"/>
            <a:ext cx="9236766" cy="5261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u="sng" dirty="0"/>
              <a:t>Algoritmo</a:t>
            </a:r>
            <a:r>
              <a:rPr lang="pt-PT" sz="1600" dirty="0"/>
              <a:t>: </a:t>
            </a:r>
            <a:r>
              <a:rPr lang="pt-PT" sz="1600" dirty="0" err="1"/>
              <a:t>pesquisa_por_nome</a:t>
            </a:r>
            <a:endParaRPr lang="pt-PT" sz="1600" dirty="0"/>
          </a:p>
          <a:p>
            <a:pPr marL="0" indent="0">
              <a:buNone/>
            </a:pPr>
            <a:r>
              <a:rPr lang="pt-PT" sz="1600" u="sng" dirty="0"/>
              <a:t>Objetivo</a:t>
            </a:r>
            <a:r>
              <a:rPr lang="pt-PT" sz="1600" dirty="0"/>
              <a:t>: Permite pesquisar donos através do seu nome.</a:t>
            </a:r>
          </a:p>
          <a:p>
            <a:pPr marL="0" indent="0">
              <a:buNone/>
            </a:pPr>
            <a:r>
              <a:rPr lang="pt-PT" sz="1600" u="sng" dirty="0"/>
              <a:t>Constantes</a:t>
            </a:r>
            <a:r>
              <a:rPr lang="pt-PT" sz="1600" dirty="0"/>
              <a:t>: FICHEIRO_DONOS2 (TEXTO 90) - Nome do ficheiro dos dados dos donos (Valor: donos2.txt)</a:t>
            </a:r>
          </a:p>
          <a:p>
            <a:pPr marL="0" indent="0">
              <a:buNone/>
            </a:pPr>
            <a:r>
              <a:rPr lang="pt-PT" sz="1600" u="sng" dirty="0"/>
              <a:t>Variáveis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Entrada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    Nome                (TEXTO 90)	     - Nome do dono do carro	        (Letras de A-Z)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Saída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IDUtente                    (TEXTO 9)       		- Dono do carro     	        (&gt;=1,	&lt;=999999999)</a:t>
            </a:r>
          </a:p>
          <a:p>
            <a:pPr marL="0" indent="0">
              <a:buNone/>
            </a:pPr>
            <a:r>
              <a:rPr lang="pt-PT" sz="1600" dirty="0"/>
              <a:t>        Nome                        (TEXTO 90)	     	- Nome do dono do carro   (Letras de A-Z)</a:t>
            </a:r>
          </a:p>
          <a:p>
            <a:pPr marL="0" indent="0">
              <a:buNone/>
            </a:pPr>
            <a:r>
              <a:rPr lang="pt-PT" sz="1600" dirty="0"/>
              <a:t>        NumeroDispositivoEletronico (TEXTO 9)  - Numero do dispositivo eletrónico  (&lt;=20000,&gt;1; -;&lt;1000,&gt;=1;)</a:t>
            </a:r>
          </a:p>
          <a:p>
            <a:pPr marL="0" indent="0">
              <a:buNone/>
            </a:pPr>
            <a:r>
              <a:rPr lang="pt-PT" sz="1600" dirty="0"/>
              <a:t>Data: 2017-01-02</a:t>
            </a:r>
          </a:p>
          <a:p>
            <a:pPr marL="0" indent="0">
              <a:buNone/>
            </a:pPr>
            <a:r>
              <a:rPr lang="pt-PT" sz="1600" dirty="0"/>
              <a:t>Versão: 1.0</a:t>
            </a:r>
          </a:p>
          <a:p>
            <a:pPr marL="0" indent="0">
              <a:buNone/>
            </a:pPr>
            <a:r>
              <a:rPr lang="pt-PT" sz="1600" dirty="0"/>
              <a:t>Obs: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366422" y="1739136"/>
            <a:ext cx="27308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donos2.txt</a:t>
            </a:r>
          </a:p>
          <a:p>
            <a:endParaRPr lang="pt-PT" dirty="0"/>
          </a:p>
          <a:p>
            <a:r>
              <a:rPr lang="pt-PT" dirty="0"/>
              <a:t>ESCREVER IDUtente</a:t>
            </a:r>
          </a:p>
          <a:p>
            <a:endParaRPr lang="pt-PT" dirty="0"/>
          </a:p>
          <a:p>
            <a:r>
              <a:rPr lang="pt-PT" dirty="0"/>
              <a:t>ESCREVER Nome</a:t>
            </a:r>
          </a:p>
          <a:p>
            <a:endParaRPr lang="pt-PT" dirty="0"/>
          </a:p>
          <a:p>
            <a:r>
              <a:rPr lang="pt-PT" dirty="0"/>
              <a:t>ESCREVER NumeroDispositivoEletronico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55367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pesquisapornome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1600" dirty="0" err="1"/>
              <a:t>def</a:t>
            </a:r>
            <a:r>
              <a:rPr lang="pt-PT" sz="1600" dirty="0"/>
              <a:t> pesquisapornome():</a:t>
            </a:r>
          </a:p>
          <a:p>
            <a:pPr marL="0" indent="0" algn="just">
              <a:buNone/>
            </a:pPr>
            <a:r>
              <a:rPr lang="pt-PT" sz="1600" dirty="0"/>
              <a:t>    </a:t>
            </a:r>
            <a:r>
              <a:rPr lang="pt-PT" sz="1600" dirty="0" err="1"/>
              <a:t>nomeProcurar</a:t>
            </a:r>
            <a:r>
              <a:rPr lang="pt-PT" sz="1600" dirty="0"/>
              <a:t> = input("Diga o nome a procurar?")</a:t>
            </a:r>
          </a:p>
          <a:p>
            <a:pPr marL="0" indent="0" algn="just">
              <a:buNone/>
            </a:pPr>
            <a:r>
              <a:rPr lang="pt-PT" sz="1600" dirty="0"/>
              <a:t>    </a:t>
            </a:r>
            <a:r>
              <a:rPr lang="pt-PT" sz="1600" dirty="0" err="1"/>
              <a:t>fname</a:t>
            </a:r>
            <a:r>
              <a:rPr lang="pt-PT" sz="1600" dirty="0"/>
              <a:t> = 'donos2.txt'</a:t>
            </a:r>
          </a:p>
          <a:p>
            <a:pPr marL="0" indent="0" algn="just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</a:t>
            </a:r>
            <a:r>
              <a:rPr lang="pt-PT" sz="1600" dirty="0"/>
              <a:t> = open(</a:t>
            </a:r>
            <a:r>
              <a:rPr lang="pt-PT" sz="1600" dirty="0" err="1"/>
              <a:t>fname</a:t>
            </a:r>
            <a:r>
              <a:rPr lang="pt-PT" sz="1600" dirty="0"/>
              <a:t>, "r")</a:t>
            </a:r>
          </a:p>
          <a:p>
            <a:pPr marL="0" indent="0" algn="just">
              <a:buNone/>
            </a:pPr>
            <a:r>
              <a:rPr lang="pt-PT" sz="1600" dirty="0"/>
              <a:t>    for </a:t>
            </a:r>
            <a:r>
              <a:rPr lang="pt-PT" sz="1600" dirty="0" err="1"/>
              <a:t>line</a:t>
            </a:r>
            <a:r>
              <a:rPr lang="pt-PT" sz="1600" dirty="0"/>
              <a:t> in </a:t>
            </a:r>
            <a:r>
              <a:rPr lang="pt-PT" sz="1600" dirty="0" err="1"/>
              <a:t>infile</a:t>
            </a:r>
            <a:r>
              <a:rPr lang="pt-PT" sz="1600" dirty="0"/>
              <a:t>:</a:t>
            </a:r>
          </a:p>
          <a:p>
            <a:pPr marL="0" indent="0" algn="just">
              <a:buNone/>
            </a:pPr>
            <a:r>
              <a:rPr lang="pt-PT" sz="1600" dirty="0"/>
              <a:t>        </a:t>
            </a:r>
            <a:r>
              <a:rPr lang="pt-PT" sz="1600" dirty="0" err="1"/>
              <a:t>line</a:t>
            </a:r>
            <a:r>
              <a:rPr lang="pt-PT" sz="1600" dirty="0"/>
              <a:t> = </a:t>
            </a:r>
            <a:r>
              <a:rPr lang="pt-PT" sz="1600" dirty="0" err="1"/>
              <a:t>line</a:t>
            </a:r>
            <a:r>
              <a:rPr lang="pt-PT" sz="1600" dirty="0"/>
              <a:t>[0:len(</a:t>
            </a:r>
            <a:r>
              <a:rPr lang="pt-PT" sz="1600" dirty="0" err="1"/>
              <a:t>line</a:t>
            </a:r>
            <a:r>
              <a:rPr lang="pt-PT" sz="1600" dirty="0"/>
              <a:t>)-1]</a:t>
            </a:r>
          </a:p>
          <a:p>
            <a:pPr marL="0" indent="0" algn="just">
              <a:buNone/>
            </a:pPr>
            <a:r>
              <a:rPr lang="pt-PT" sz="1600" dirty="0"/>
              <a:t>        colunas = </a:t>
            </a:r>
            <a:r>
              <a:rPr lang="pt-PT" sz="1600" dirty="0" err="1"/>
              <a:t>line.split</a:t>
            </a:r>
            <a:r>
              <a:rPr lang="pt-PT" sz="1600" dirty="0"/>
              <a:t>(';')</a:t>
            </a:r>
          </a:p>
          <a:p>
            <a:pPr marL="0" indent="0" algn="just">
              <a:buNone/>
            </a:pPr>
            <a:r>
              <a:rPr lang="pt-PT" sz="1600" dirty="0"/>
              <a:t>        IDUtente= colunas[0]</a:t>
            </a:r>
          </a:p>
          <a:p>
            <a:pPr marL="0" indent="0" algn="just">
              <a:buNone/>
            </a:pPr>
            <a:r>
              <a:rPr lang="pt-PT" sz="1600" dirty="0"/>
              <a:t>        Nome= colunas[1]</a:t>
            </a:r>
          </a:p>
          <a:p>
            <a:pPr marL="0" indent="0" algn="just">
              <a:buNone/>
            </a:pPr>
            <a:r>
              <a:rPr lang="pt-PT" sz="1600" dirty="0"/>
              <a:t>        NumeroDispositivoEletronico= colunas[2]</a:t>
            </a:r>
          </a:p>
          <a:p>
            <a:pPr marL="0" indent="0" algn="just">
              <a:buNone/>
            </a:pPr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Nome.find</a:t>
            </a:r>
            <a:r>
              <a:rPr lang="pt-PT" sz="1600" dirty="0"/>
              <a:t>(</a:t>
            </a:r>
            <a:r>
              <a:rPr lang="pt-PT" sz="1600" dirty="0" err="1"/>
              <a:t>nomeProcurar</a:t>
            </a:r>
            <a:r>
              <a:rPr lang="pt-PT" sz="1600" dirty="0"/>
              <a:t>)&gt;=0):</a:t>
            </a:r>
          </a:p>
          <a:p>
            <a:pPr marL="0" indent="0" algn="just">
              <a:buNone/>
            </a:pPr>
            <a:r>
              <a:rPr lang="pt-PT" sz="1600" dirty="0"/>
              <a:t>            print ("{0:15}{1:^60}{2:&gt;15}".</a:t>
            </a:r>
            <a:r>
              <a:rPr lang="pt-PT" sz="1600" dirty="0" err="1"/>
              <a:t>format</a:t>
            </a:r>
            <a:r>
              <a:rPr lang="pt-PT" sz="1600" dirty="0"/>
              <a:t>(</a:t>
            </a:r>
            <a:r>
              <a:rPr lang="pt-PT" sz="1600" dirty="0" err="1"/>
              <a:t>IDUtente,Nome,NumeroDispositivoEletronico</a:t>
            </a:r>
            <a:r>
              <a:rPr lang="pt-PT" sz="1600" dirty="0"/>
              <a:t>))</a:t>
            </a:r>
          </a:p>
          <a:p>
            <a:pPr marL="0" indent="0" algn="just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infile.close</a:t>
            </a:r>
            <a:r>
              <a:rPr lang="pt-PT" sz="16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215635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Apresentação do problema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pt-PT" dirty="0"/>
              <a:t>Através de um conjunto de dados fornecidos (( donos2.txt (10,000)),(carros.txt (10,000) )(cidades.txt (10))(distancias.txt (45))(passagens.txt (3,000,000) ) ) foi necessário o desenvolvimento de um programa em </a:t>
            </a:r>
            <a:r>
              <a:rPr lang="pt-PT" dirty="0" err="1"/>
              <a:t>Python</a:t>
            </a:r>
            <a:r>
              <a:rPr lang="pt-PT" dirty="0"/>
              <a:t> de modo a facilitar a organização, estrutura, consulta e tratamento desses mesmos dados.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9135715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pesquisapornome():Demonstração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910" y="1464898"/>
            <a:ext cx="6346704" cy="372995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3135" y="1425141"/>
            <a:ext cx="4976955" cy="53038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8927944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pesquisaporNomeEQuantidade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31304" y="1912123"/>
            <a:ext cx="9208112" cy="47007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u="sng" dirty="0"/>
              <a:t>Algoritmo</a:t>
            </a:r>
            <a:r>
              <a:rPr lang="pt-PT" dirty="0"/>
              <a:t>: </a:t>
            </a:r>
            <a:r>
              <a:rPr lang="pt-PT" dirty="0" err="1"/>
              <a:t>pesquisa_por_nome_e_quantidade</a:t>
            </a:r>
            <a:endParaRPr lang="pt-PT" dirty="0"/>
          </a:p>
          <a:p>
            <a:pPr marL="0" indent="0">
              <a:buNone/>
            </a:pPr>
            <a:r>
              <a:rPr lang="pt-PT" u="sng" dirty="0"/>
              <a:t>Objetivo</a:t>
            </a:r>
            <a:r>
              <a:rPr lang="pt-PT" dirty="0"/>
              <a:t>: Permite pesquisar quantos donos há com o nome que se pretende.</a:t>
            </a:r>
          </a:p>
          <a:p>
            <a:pPr marL="0" indent="0">
              <a:buNone/>
            </a:pPr>
            <a:r>
              <a:rPr lang="pt-PT" u="sng" dirty="0"/>
              <a:t>Constantes</a:t>
            </a:r>
            <a:r>
              <a:rPr lang="pt-PT" dirty="0"/>
              <a:t>: FICHEIRO_DONOS2 (TEXTO 90) - Nome do ficheiro dos dados dos donos (Valor: donos2.txt)</a:t>
            </a:r>
          </a:p>
          <a:p>
            <a:pPr marL="0" indent="0">
              <a:buNone/>
            </a:pPr>
            <a:r>
              <a:rPr lang="pt-PT" u="sng" dirty="0"/>
              <a:t>Variáveis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u="sng" dirty="0"/>
              <a:t>Entrada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   Nome                        (TEXTO 90)	    - Nome do dono do carro	        (Letras de A-Z)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u="sng" dirty="0"/>
              <a:t>Saída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IDUtente                    (TEXTO 9)       - Dono do carro     	        (&gt;=1,	&lt;=999999999)</a:t>
            </a:r>
          </a:p>
          <a:p>
            <a:pPr marL="0" indent="0">
              <a:buNone/>
            </a:pPr>
            <a:r>
              <a:rPr lang="pt-PT" dirty="0"/>
              <a:t>        Nome                        (TEXTO 90)	     - Nome do dono do carro	        (Letras de A-Z)</a:t>
            </a:r>
          </a:p>
          <a:p>
            <a:pPr marL="0" indent="0">
              <a:buNone/>
            </a:pPr>
            <a:r>
              <a:rPr lang="pt-PT" dirty="0"/>
              <a:t>        NumeroDispositivoEletronico (TEXTO 9)   - Numero do dispositivo eletrónico  (&lt;=20000,&gt;1; - ; &lt;1000,&gt;=1;)</a:t>
            </a:r>
          </a:p>
          <a:p>
            <a:pPr marL="0" indent="0">
              <a:buNone/>
            </a:pPr>
            <a:r>
              <a:rPr lang="pt-PT" dirty="0"/>
              <a:t>        n                           (TEXTO 3)       - Numero de pessoas com o mesmo nome (&gt;=0,&lt;=999)</a:t>
            </a:r>
          </a:p>
          <a:p>
            <a:pPr marL="0" indent="0">
              <a:buNone/>
            </a:pPr>
            <a:r>
              <a:rPr lang="pt-PT" dirty="0"/>
              <a:t>Data: 2017-01-02</a:t>
            </a:r>
          </a:p>
          <a:p>
            <a:pPr marL="0" indent="0">
              <a:buNone/>
            </a:pPr>
            <a:r>
              <a:rPr lang="pt-PT" dirty="0"/>
              <a:t>Versão: 1.0</a:t>
            </a:r>
          </a:p>
          <a:p>
            <a:pPr marL="0" indent="0">
              <a:buNone/>
            </a:pPr>
            <a:r>
              <a:rPr lang="pt-PT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292281" y="1791730"/>
            <a:ext cx="289971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donos2.txt</a:t>
            </a:r>
          </a:p>
          <a:p>
            <a:endParaRPr lang="pt-PT" dirty="0"/>
          </a:p>
          <a:p>
            <a:r>
              <a:rPr lang="pt-PT" dirty="0"/>
              <a:t>ESCREVER IDUtente</a:t>
            </a:r>
          </a:p>
          <a:p>
            <a:endParaRPr lang="pt-PT" dirty="0"/>
          </a:p>
          <a:p>
            <a:r>
              <a:rPr lang="pt-PT" dirty="0"/>
              <a:t>ESCREVER Nome</a:t>
            </a:r>
          </a:p>
          <a:p>
            <a:endParaRPr lang="pt-PT" dirty="0"/>
          </a:p>
          <a:p>
            <a:r>
              <a:rPr lang="pt-PT" dirty="0"/>
              <a:t>ESCREVER NumeroDispositivoEletronico</a:t>
            </a:r>
          </a:p>
          <a:p>
            <a:endParaRPr lang="pt-PT" dirty="0"/>
          </a:p>
          <a:p>
            <a:r>
              <a:rPr lang="pt-PT" dirty="0"/>
              <a:t>ESCREVER n (número de pessoas)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867189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pesquisaporNomeEQuantidade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368342"/>
            <a:ext cx="11999945" cy="61588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400" dirty="0" err="1"/>
              <a:t>def</a:t>
            </a:r>
            <a:r>
              <a:rPr lang="pt-PT" sz="1400" dirty="0"/>
              <a:t> </a:t>
            </a:r>
            <a:r>
              <a:rPr lang="pt-PT" sz="1400" dirty="0" err="1"/>
              <a:t>pesquisaporNomeEQuantidade</a:t>
            </a:r>
            <a:r>
              <a:rPr lang="pt-PT" sz="1400" dirty="0"/>
              <a:t>():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nomeProcurar</a:t>
            </a:r>
            <a:r>
              <a:rPr lang="pt-PT" sz="1400" dirty="0"/>
              <a:t> = input("Diga o nome a procurar?")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fname</a:t>
            </a:r>
            <a:r>
              <a:rPr lang="pt-PT" sz="1400" dirty="0"/>
              <a:t> = 'donos2.txt'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infile</a:t>
            </a:r>
            <a:r>
              <a:rPr lang="pt-PT" sz="1400" dirty="0"/>
              <a:t> = open(</a:t>
            </a:r>
            <a:r>
              <a:rPr lang="pt-PT" sz="1400" dirty="0" err="1"/>
              <a:t>fname</a:t>
            </a:r>
            <a:r>
              <a:rPr lang="pt-PT" sz="1400" dirty="0"/>
              <a:t>, "r")</a:t>
            </a:r>
          </a:p>
          <a:p>
            <a:pPr marL="0" indent="0">
              <a:buNone/>
            </a:pPr>
            <a:r>
              <a:rPr lang="pt-PT" sz="1400" dirty="0"/>
              <a:t>    n = 0</a:t>
            </a:r>
          </a:p>
          <a:p>
            <a:pPr marL="0" indent="0">
              <a:buNone/>
            </a:pPr>
            <a:r>
              <a:rPr lang="pt-PT" sz="1400" dirty="0"/>
              <a:t>    for </a:t>
            </a:r>
            <a:r>
              <a:rPr lang="pt-PT" sz="1400" dirty="0" err="1"/>
              <a:t>line</a:t>
            </a:r>
            <a:r>
              <a:rPr lang="pt-PT" sz="1400" dirty="0"/>
              <a:t> in </a:t>
            </a:r>
            <a:r>
              <a:rPr lang="pt-PT" sz="1400" dirty="0" err="1"/>
              <a:t>infile</a:t>
            </a:r>
            <a:r>
              <a:rPr lang="pt-PT" sz="1400" dirty="0"/>
              <a:t>:</a:t>
            </a:r>
          </a:p>
          <a:p>
            <a:pPr marL="0" indent="0">
              <a:buNone/>
            </a:pPr>
            <a:r>
              <a:rPr lang="pt-PT" sz="1400" dirty="0"/>
              <a:t>        </a:t>
            </a:r>
            <a:r>
              <a:rPr lang="pt-PT" sz="1400" dirty="0" err="1"/>
              <a:t>line</a:t>
            </a:r>
            <a:r>
              <a:rPr lang="pt-PT" sz="1400" dirty="0"/>
              <a:t> = </a:t>
            </a:r>
            <a:r>
              <a:rPr lang="pt-PT" sz="1400" dirty="0" err="1"/>
              <a:t>line</a:t>
            </a:r>
            <a:r>
              <a:rPr lang="pt-PT" sz="1400" dirty="0"/>
              <a:t>[0:len(</a:t>
            </a:r>
            <a:r>
              <a:rPr lang="pt-PT" sz="1400" dirty="0" err="1"/>
              <a:t>line</a:t>
            </a:r>
            <a:r>
              <a:rPr lang="pt-PT" sz="1400" dirty="0"/>
              <a:t>)-1]</a:t>
            </a:r>
          </a:p>
          <a:p>
            <a:pPr marL="0" indent="0">
              <a:buNone/>
            </a:pPr>
            <a:r>
              <a:rPr lang="pt-PT" sz="1400" dirty="0"/>
              <a:t>        colunas = </a:t>
            </a:r>
            <a:r>
              <a:rPr lang="pt-PT" sz="1400" dirty="0" err="1"/>
              <a:t>line.split</a:t>
            </a:r>
            <a:r>
              <a:rPr lang="pt-PT" sz="1400" dirty="0"/>
              <a:t>(';')</a:t>
            </a:r>
          </a:p>
          <a:p>
            <a:pPr marL="0" indent="0">
              <a:buNone/>
            </a:pPr>
            <a:r>
              <a:rPr lang="pt-PT" sz="1400" dirty="0"/>
              <a:t>        IDUtente= colunas[0]</a:t>
            </a:r>
          </a:p>
          <a:p>
            <a:pPr marL="0" indent="0">
              <a:buNone/>
            </a:pPr>
            <a:r>
              <a:rPr lang="pt-PT" sz="1400" dirty="0"/>
              <a:t>        Nome= colunas[1]</a:t>
            </a:r>
          </a:p>
          <a:p>
            <a:pPr marL="0" indent="0">
              <a:buNone/>
            </a:pPr>
            <a:r>
              <a:rPr lang="pt-PT" sz="1400" dirty="0"/>
              <a:t>        NumeroDispositivoEletronico= colunas[2]</a:t>
            </a:r>
          </a:p>
          <a:p>
            <a:pPr marL="0" indent="0">
              <a:buNone/>
            </a:pPr>
            <a:r>
              <a:rPr lang="pt-PT" sz="1400" dirty="0"/>
              <a:t>        </a:t>
            </a:r>
            <a:r>
              <a:rPr lang="pt-PT" sz="1400" dirty="0" err="1"/>
              <a:t>primeiroNome</a:t>
            </a:r>
            <a:r>
              <a:rPr lang="pt-PT" sz="1400" dirty="0"/>
              <a:t> = </a:t>
            </a:r>
            <a:r>
              <a:rPr lang="pt-PT" sz="1400" dirty="0" err="1"/>
              <a:t>Nome.split</a:t>
            </a:r>
            <a:r>
              <a:rPr lang="pt-PT" sz="1400" dirty="0"/>
              <a:t>(" ")</a:t>
            </a:r>
          </a:p>
          <a:p>
            <a:pPr marL="0" indent="0">
              <a:buNone/>
            </a:pPr>
            <a:r>
              <a:rPr lang="pt-PT" sz="1400" dirty="0"/>
              <a:t>        </a:t>
            </a:r>
            <a:r>
              <a:rPr lang="pt-PT" sz="1400" dirty="0" err="1"/>
              <a:t>primeiroNome</a:t>
            </a:r>
            <a:r>
              <a:rPr lang="pt-PT" sz="1400" dirty="0"/>
              <a:t> = </a:t>
            </a:r>
            <a:r>
              <a:rPr lang="pt-PT" sz="1400" dirty="0" err="1"/>
              <a:t>primeiroNome</a:t>
            </a:r>
            <a:r>
              <a:rPr lang="pt-PT" sz="1400" dirty="0"/>
              <a:t>[0]</a:t>
            </a:r>
          </a:p>
          <a:p>
            <a:pPr marL="0" indent="0">
              <a:buNone/>
            </a:pPr>
            <a:r>
              <a:rPr lang="pt-PT" sz="1400" dirty="0"/>
              <a:t>        </a:t>
            </a:r>
            <a:r>
              <a:rPr lang="pt-PT" sz="1400" dirty="0" err="1"/>
              <a:t>if</a:t>
            </a:r>
            <a:r>
              <a:rPr lang="pt-PT" sz="1400" dirty="0"/>
              <a:t> </a:t>
            </a:r>
            <a:r>
              <a:rPr lang="pt-PT" sz="1400" dirty="0" err="1"/>
              <a:t>nomeProcurar</a:t>
            </a:r>
            <a:r>
              <a:rPr lang="pt-PT" sz="1400" dirty="0"/>
              <a:t>==</a:t>
            </a:r>
            <a:r>
              <a:rPr lang="pt-PT" sz="1400" dirty="0" err="1"/>
              <a:t>primeiroNome</a:t>
            </a:r>
            <a:r>
              <a:rPr lang="pt-PT" sz="1400" dirty="0"/>
              <a:t>:</a:t>
            </a:r>
          </a:p>
          <a:p>
            <a:pPr marL="0" indent="0">
              <a:buNone/>
            </a:pPr>
            <a:r>
              <a:rPr lang="pt-PT" sz="1400" dirty="0"/>
              <a:t>            n = n + 1</a:t>
            </a:r>
          </a:p>
          <a:p>
            <a:pPr marL="0" indent="0">
              <a:buNone/>
            </a:pPr>
            <a:r>
              <a:rPr lang="pt-PT" sz="1400" dirty="0"/>
              <a:t>    print("Numero de pessoas com o nome",</a:t>
            </a:r>
            <a:r>
              <a:rPr lang="pt-PT" sz="1400" dirty="0" err="1"/>
              <a:t>nomeProcurar</a:t>
            </a:r>
            <a:r>
              <a:rPr lang="pt-PT" sz="1400" dirty="0"/>
              <a:t>, n)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infile.close</a:t>
            </a:r>
            <a:r>
              <a:rPr lang="pt-PT" sz="14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367705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1852" y="373487"/>
            <a:ext cx="11950148" cy="1325563"/>
          </a:xfrm>
        </p:spPr>
        <p:txBody>
          <a:bodyPr/>
          <a:lstStyle/>
          <a:p>
            <a:r>
              <a:rPr lang="pt-PT" dirty="0" err="1"/>
              <a:t>pesquisaporNomeEQuantidade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2586" y="2345635"/>
            <a:ext cx="5223926" cy="267693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16" y="2055813"/>
            <a:ext cx="6619875" cy="3876675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060628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02365" y="365125"/>
            <a:ext cx="10760765" cy="1325563"/>
          </a:xfrm>
        </p:spPr>
        <p:txBody>
          <a:bodyPr/>
          <a:lstStyle/>
          <a:p>
            <a:r>
              <a:rPr lang="pt-PT" dirty="0" err="1"/>
              <a:t>ConverteDonosTextoEmDonosBinario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27602" y="1219200"/>
            <a:ext cx="11110290" cy="5638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struct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donoFormato</a:t>
            </a:r>
            <a:r>
              <a:rPr lang="pt-PT" dirty="0"/>
              <a:t> = </a:t>
            </a:r>
            <a:r>
              <a:rPr lang="pt-PT" dirty="0" err="1"/>
              <a:t>struct.Struct</a:t>
            </a:r>
            <a:r>
              <a:rPr lang="pt-PT" dirty="0"/>
              <a:t>('i80s20s');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f_texto</a:t>
            </a:r>
            <a:r>
              <a:rPr lang="pt-PT" dirty="0"/>
              <a:t> = open('donos2.txt', "r")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</a:t>
            </a:r>
            <a:r>
              <a:rPr lang="pt-PT" dirty="0"/>
              <a:t> = open("donos2.bin", "</a:t>
            </a:r>
            <a:r>
              <a:rPr lang="pt-PT" dirty="0" err="1"/>
              <a:t>wb</a:t>
            </a:r>
            <a:r>
              <a:rPr lang="pt-PT" dirty="0"/>
              <a:t>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lines</a:t>
            </a:r>
            <a:r>
              <a:rPr lang="pt-PT" dirty="0"/>
              <a:t> = </a:t>
            </a:r>
            <a:r>
              <a:rPr lang="pt-PT" dirty="0" err="1"/>
              <a:t>f_texto.readlines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for i in range(1, 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lines</a:t>
            </a:r>
            <a:r>
              <a:rPr lang="pt-PT" dirty="0"/>
              <a:t>[i]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line.split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</a:t>
            </a:r>
            <a:r>
              <a:rPr lang="pt-PT" dirty="0"/>
              <a:t> = </a:t>
            </a:r>
            <a:r>
              <a:rPr lang="pt-PT" dirty="0" err="1"/>
              <a:t>eval</a:t>
            </a:r>
            <a:r>
              <a:rPr lang="pt-PT" dirty="0"/>
              <a:t>(colunas[0])</a:t>
            </a:r>
          </a:p>
          <a:p>
            <a:pPr marL="0" indent="0">
              <a:buNone/>
            </a:pPr>
            <a:r>
              <a:rPr lang="pt-PT" dirty="0"/>
              <a:t>        Nome = colunas[1].encode()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NumeroDispositivoEletronico</a:t>
            </a:r>
            <a:r>
              <a:rPr lang="pt-PT" dirty="0"/>
              <a:t> = colunas[2].encode()</a:t>
            </a:r>
          </a:p>
          <a:p>
            <a:pPr marL="0" indent="0">
              <a:buNone/>
            </a:pPr>
            <a:r>
              <a:rPr lang="pt-PT" dirty="0"/>
              <a:t>        #print(</a:t>
            </a:r>
            <a:r>
              <a:rPr lang="pt-PT" dirty="0" err="1"/>
              <a:t>IDUtente</a:t>
            </a:r>
            <a:r>
              <a:rPr lang="pt-PT" dirty="0"/>
              <a:t>, Nome, </a:t>
            </a:r>
            <a:r>
              <a:rPr lang="pt-PT" dirty="0" err="1"/>
              <a:t>NumeroDispositivoEletronico</a:t>
            </a:r>
            <a:r>
              <a:rPr lang="pt-PT" dirty="0"/>
              <a:t>) 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donoBinario</a:t>
            </a:r>
            <a:r>
              <a:rPr lang="pt-PT" dirty="0"/>
              <a:t> = </a:t>
            </a:r>
            <a:r>
              <a:rPr lang="pt-PT" dirty="0" err="1"/>
              <a:t>donoFormato.pack</a:t>
            </a:r>
            <a:r>
              <a:rPr lang="pt-PT" dirty="0"/>
              <a:t>(</a:t>
            </a:r>
            <a:r>
              <a:rPr lang="pt-PT" dirty="0" err="1"/>
              <a:t>IDUtente</a:t>
            </a:r>
            <a:r>
              <a:rPr lang="pt-PT" dirty="0"/>
              <a:t>, Nome, </a:t>
            </a:r>
            <a:r>
              <a:rPr lang="pt-PT" dirty="0" err="1"/>
              <a:t>NumeroDispositivoEletronico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f_bin.write</a:t>
            </a:r>
            <a:r>
              <a:rPr lang="pt-PT" dirty="0"/>
              <a:t>(</a:t>
            </a:r>
            <a:r>
              <a:rPr lang="pt-PT" dirty="0" err="1"/>
              <a:t>donoBinario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print('Fim de conversão')    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f_bin.close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f_texto.close</a:t>
            </a:r>
            <a:r>
              <a:rPr lang="pt-PT" dirty="0"/>
              <a:t>()</a:t>
            </a: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4905981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500062"/>
            <a:ext cx="12496800" cy="1325563"/>
          </a:xfrm>
        </p:spPr>
        <p:txBody>
          <a:bodyPr/>
          <a:lstStyle/>
          <a:p>
            <a:r>
              <a:rPr lang="pt-PT" dirty="0" err="1"/>
              <a:t>ConverteDonosTextoEmDonosBinario</a:t>
            </a:r>
            <a:r>
              <a:rPr lang="pt-PT" dirty="0"/>
              <a:t>():Demonstração</a:t>
            </a:r>
            <a:endParaRPr lang="pt-PT" dirty="0"/>
          </a:p>
        </p:txBody>
      </p:sp>
      <p:pic>
        <p:nvPicPr>
          <p:cNvPr id="7" name="Marcador de Posição de Conteúdo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160" y="2095499"/>
            <a:ext cx="4963137" cy="2758765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Seta: Para a Direita 5">
            <a:hlinkClick r:id="rId4" action="ppaction://hlinksldjump"/>
          </p:cNvPr>
          <p:cNvSpPr/>
          <p:nvPr/>
        </p:nvSpPr>
        <p:spPr>
          <a:xfrm>
            <a:off x="10270435" y="6321287"/>
            <a:ext cx="1669774" cy="5367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2625" y="2177566"/>
            <a:ext cx="5262669" cy="30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122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carros: Algoritmo</a:t>
            </a:r>
            <a:endParaRPr lang="pt-PT" dirty="0">
              <a:solidFill>
                <a:srgbClr val="FF0000"/>
              </a:solidFill>
            </a:endParaRP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800" b="1" dirty="0"/>
              <a:t>Início:</a:t>
            </a:r>
          </a:p>
          <a:p>
            <a:pPr marL="0" indent="0">
              <a:buNone/>
            </a:pPr>
            <a:r>
              <a:rPr lang="pt-PT" sz="1800" dirty="0"/>
              <a:t>ESCREVER(1 – Inserir(</a:t>
            </a:r>
            <a:r>
              <a:rPr lang="pt-PT" sz="1800" dirty="0" err="1"/>
              <a:t>txt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ESCREVER(2 – Inserir(bin)</a:t>
            </a:r>
          </a:p>
          <a:p>
            <a:pPr marL="0" indent="0">
              <a:buNone/>
            </a:pPr>
            <a:r>
              <a:rPr lang="pt-PT" sz="1800" dirty="0"/>
              <a:t>ESCREVER(3 – Alterar(</a:t>
            </a:r>
            <a:r>
              <a:rPr lang="pt-PT" sz="1800" dirty="0" err="1"/>
              <a:t>txt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ESCREVER(4 – Eliminar(</a:t>
            </a:r>
            <a:r>
              <a:rPr lang="pt-PT" sz="1800" dirty="0" err="1"/>
              <a:t>txt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ESCREVER(5 – Listar todos (</a:t>
            </a:r>
            <a:r>
              <a:rPr lang="pt-PT" sz="1800" dirty="0" err="1"/>
              <a:t>txt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ESCREVER(6 – Listar todos (bin)</a:t>
            </a:r>
          </a:p>
          <a:p>
            <a:pPr marL="0" indent="0">
              <a:buNone/>
            </a:pPr>
            <a:r>
              <a:rPr lang="pt-PT" sz="1800" dirty="0"/>
              <a:t>ESCREVER(7 - Pesquisa por Marca(</a:t>
            </a:r>
            <a:r>
              <a:rPr lang="pt-PT" sz="1800" dirty="0" err="1"/>
              <a:t>txt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ESCREVER(8 - Pesquisa por Marca e quantidade(</a:t>
            </a:r>
            <a:r>
              <a:rPr lang="pt-PT" sz="1800" dirty="0" err="1"/>
              <a:t>txt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ESCREVER(9 – Converter carros texto em carros binário)</a:t>
            </a:r>
          </a:p>
          <a:p>
            <a:pPr marL="0" indent="0">
              <a:buNone/>
            </a:pPr>
            <a:r>
              <a:rPr lang="pt-PT" sz="1800" dirty="0"/>
              <a:t>ESCREVER()</a:t>
            </a:r>
          </a:p>
          <a:p>
            <a:pPr marL="0" indent="0">
              <a:buNone/>
            </a:pPr>
            <a:r>
              <a:rPr lang="pt-PT" sz="1800" dirty="0"/>
              <a:t>ESCREVER(0 - Voltar)</a:t>
            </a:r>
          </a:p>
          <a:p>
            <a:pPr marL="0" indent="0">
              <a:buNone/>
            </a:pPr>
            <a:r>
              <a:rPr lang="pt-PT" sz="1800" dirty="0"/>
              <a:t>ESCREVER()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455596" y="873513"/>
            <a:ext cx="445981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500" dirty="0"/>
              <a:t>Se (0) então</a:t>
            </a:r>
          </a:p>
          <a:p>
            <a:r>
              <a:rPr lang="pt-PT" sz="1500" dirty="0"/>
              <a:t>	voltar atrás</a:t>
            </a:r>
          </a:p>
          <a:p>
            <a:r>
              <a:rPr lang="pt-PT" sz="1500" dirty="0" err="1"/>
              <a:t>SeNão</a:t>
            </a:r>
            <a:r>
              <a:rPr lang="pt-PT" sz="1500" dirty="0"/>
              <a:t> (1) então</a:t>
            </a:r>
          </a:p>
          <a:p>
            <a:r>
              <a:rPr lang="pt-PT" sz="1500" dirty="0"/>
              <a:t>	</a:t>
            </a:r>
            <a:r>
              <a:rPr lang="pt-PT" sz="1500" dirty="0" err="1"/>
              <a:t>Inserircarro</a:t>
            </a:r>
            <a:r>
              <a:rPr lang="pt-PT" sz="1500" dirty="0"/>
              <a:t>()</a:t>
            </a:r>
          </a:p>
          <a:p>
            <a:r>
              <a:rPr lang="pt-PT" sz="1500" dirty="0" err="1"/>
              <a:t>SeNão</a:t>
            </a:r>
            <a:r>
              <a:rPr lang="pt-PT" sz="1500" dirty="0"/>
              <a:t> (2) então</a:t>
            </a:r>
          </a:p>
          <a:p>
            <a:r>
              <a:rPr lang="pt-PT" sz="1500" dirty="0"/>
              <a:t>          </a:t>
            </a:r>
            <a:r>
              <a:rPr lang="pt-PT" sz="1500" dirty="0" err="1"/>
              <a:t>inserircarrobin</a:t>
            </a:r>
            <a:r>
              <a:rPr lang="pt-PT" sz="1500" dirty="0"/>
              <a:t>()</a:t>
            </a:r>
            <a:endParaRPr lang="pt-PT" sz="1500" dirty="0"/>
          </a:p>
          <a:p>
            <a:r>
              <a:rPr lang="pt-PT" sz="1500" dirty="0" err="1"/>
              <a:t>SeNão</a:t>
            </a:r>
            <a:r>
              <a:rPr lang="pt-PT" sz="1500" dirty="0"/>
              <a:t> (3) então</a:t>
            </a:r>
          </a:p>
          <a:p>
            <a:r>
              <a:rPr lang="pt-PT" sz="1500" dirty="0"/>
              <a:t>      	 </a:t>
            </a:r>
            <a:r>
              <a:rPr lang="pt-PT" sz="1500" dirty="0" err="1"/>
              <a:t>R</a:t>
            </a:r>
            <a:r>
              <a:rPr lang="pt-PT" sz="1500" dirty="0" err="1"/>
              <a:t>eadAllLinesVectorAlterarCarro</a:t>
            </a:r>
            <a:r>
              <a:rPr lang="pt-PT" sz="1500" dirty="0"/>
              <a:t>() </a:t>
            </a:r>
            <a:endParaRPr lang="pt-PT" sz="1500" dirty="0"/>
          </a:p>
          <a:p>
            <a:r>
              <a:rPr lang="pt-PT" sz="1500" dirty="0" err="1"/>
              <a:t>SeNão</a:t>
            </a:r>
            <a:r>
              <a:rPr lang="pt-PT" sz="1500" dirty="0"/>
              <a:t> (4) então</a:t>
            </a:r>
          </a:p>
          <a:p>
            <a:r>
              <a:rPr lang="pt-PT" sz="1500" dirty="0"/>
              <a:t>	</a:t>
            </a:r>
            <a:r>
              <a:rPr lang="pt-PT" sz="1500" dirty="0" err="1"/>
              <a:t>ReadAllLinesVectorEliminarCarro</a:t>
            </a:r>
            <a:r>
              <a:rPr lang="pt-PT" sz="1500" dirty="0"/>
              <a:t>()</a:t>
            </a:r>
            <a:endParaRPr lang="pt-PT" sz="1500" dirty="0"/>
          </a:p>
          <a:p>
            <a:r>
              <a:rPr lang="pt-PT" sz="1500" dirty="0" err="1"/>
              <a:t>SeNão</a:t>
            </a:r>
            <a:r>
              <a:rPr lang="pt-PT" sz="1500" dirty="0"/>
              <a:t> (5) então</a:t>
            </a:r>
          </a:p>
          <a:p>
            <a:r>
              <a:rPr lang="pt-PT" sz="1500" dirty="0"/>
              <a:t>	</a:t>
            </a:r>
            <a:r>
              <a:rPr lang="pt-PT" sz="1500" dirty="0" err="1"/>
              <a:t>listatodoscarros</a:t>
            </a:r>
            <a:r>
              <a:rPr lang="pt-PT" sz="1500" dirty="0"/>
              <a:t>()</a:t>
            </a:r>
          </a:p>
          <a:p>
            <a:r>
              <a:rPr lang="pt-PT" sz="1500" dirty="0" err="1"/>
              <a:t>SeNão</a:t>
            </a:r>
            <a:r>
              <a:rPr lang="pt-PT" sz="1500" dirty="0"/>
              <a:t> (6) então</a:t>
            </a:r>
          </a:p>
          <a:p>
            <a:r>
              <a:rPr lang="pt-PT" sz="1500" dirty="0"/>
              <a:t>	</a:t>
            </a:r>
            <a:r>
              <a:rPr lang="pt-PT" sz="1500" dirty="0" err="1"/>
              <a:t>ListarCarrosbin</a:t>
            </a:r>
            <a:r>
              <a:rPr lang="pt-PT" sz="1500" dirty="0"/>
              <a:t>()</a:t>
            </a:r>
          </a:p>
          <a:p>
            <a:r>
              <a:rPr lang="pt-PT" sz="1500" dirty="0" err="1"/>
              <a:t>SeNão</a:t>
            </a:r>
            <a:r>
              <a:rPr lang="pt-PT" sz="1500" dirty="0"/>
              <a:t> (7) então</a:t>
            </a:r>
          </a:p>
          <a:p>
            <a:r>
              <a:rPr lang="pt-PT" sz="1500" dirty="0"/>
              <a:t>	</a:t>
            </a:r>
            <a:r>
              <a:rPr lang="pt-PT" sz="1500" dirty="0" err="1"/>
              <a:t>pesquisapormarca</a:t>
            </a:r>
            <a:r>
              <a:rPr lang="pt-PT" sz="1500" dirty="0"/>
              <a:t>()</a:t>
            </a:r>
          </a:p>
          <a:p>
            <a:r>
              <a:rPr lang="pt-PT" sz="1500" dirty="0" err="1"/>
              <a:t>SeNão</a:t>
            </a:r>
            <a:r>
              <a:rPr lang="pt-PT" sz="1500" dirty="0"/>
              <a:t> (8)então         	</a:t>
            </a:r>
          </a:p>
          <a:p>
            <a:r>
              <a:rPr lang="pt-PT" sz="1500" dirty="0"/>
              <a:t>	</a:t>
            </a:r>
            <a:r>
              <a:rPr lang="pt-PT" sz="1500" dirty="0" err="1"/>
              <a:t>pesquisaporMarcaEQuantidade</a:t>
            </a:r>
            <a:r>
              <a:rPr lang="pt-PT" sz="1500" dirty="0"/>
              <a:t>()</a:t>
            </a:r>
          </a:p>
          <a:p>
            <a:r>
              <a:rPr lang="pt-PT" sz="1500" dirty="0" err="1"/>
              <a:t>SeNão</a:t>
            </a:r>
            <a:r>
              <a:rPr lang="pt-PT" sz="1500" dirty="0"/>
              <a:t> (9)então         	</a:t>
            </a:r>
          </a:p>
          <a:p>
            <a:r>
              <a:rPr lang="pt-PT" sz="1500" dirty="0"/>
              <a:t>	</a:t>
            </a:r>
            <a:r>
              <a:rPr lang="pt-PT" sz="1500" dirty="0" err="1"/>
              <a:t>ConverteCarrosTextoEmCarrosBinario</a:t>
            </a:r>
            <a:r>
              <a:rPr lang="pt-PT" sz="1500" dirty="0"/>
              <a:t>()</a:t>
            </a:r>
          </a:p>
          <a:p>
            <a:r>
              <a:rPr lang="pt-PT" sz="1500" dirty="0" err="1"/>
              <a:t>SeNão</a:t>
            </a:r>
            <a:r>
              <a:rPr lang="pt-PT" sz="1500" dirty="0"/>
              <a:t>:</a:t>
            </a:r>
          </a:p>
          <a:p>
            <a:r>
              <a:rPr lang="pt-PT" sz="1500" dirty="0"/>
              <a:t>	ESCREVER(Escolha uma 	opção 	contida na lista 	apresentada)</a:t>
            </a:r>
          </a:p>
          <a:p>
            <a:r>
              <a:rPr lang="pt-PT" sz="1500" dirty="0" err="1"/>
              <a:t>FimSe</a:t>
            </a:r>
            <a:endParaRPr lang="pt-PT" sz="1500" dirty="0"/>
          </a:p>
          <a:p>
            <a:r>
              <a:rPr lang="pt-PT" sz="1500" dirty="0" err="1"/>
              <a:t>FimSe</a:t>
            </a:r>
            <a:endParaRPr lang="pt-PT" sz="1500" dirty="0"/>
          </a:p>
          <a:p>
            <a:r>
              <a:rPr lang="pt-PT" sz="1500" b="1" dirty="0"/>
              <a:t>Fim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5220662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carros: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PT" sz="2000" dirty="0" err="1"/>
              <a:t>def</a:t>
            </a:r>
            <a:r>
              <a:rPr lang="pt-PT" sz="2000" dirty="0"/>
              <a:t> </a:t>
            </a:r>
            <a:r>
              <a:rPr lang="pt-PT" sz="2000" dirty="0" err="1"/>
              <a:t>gestaodecarros</a:t>
            </a:r>
            <a:r>
              <a:rPr lang="pt-PT" sz="2000" dirty="0"/>
              <a:t> ():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while</a:t>
            </a:r>
            <a:r>
              <a:rPr lang="pt-PT" sz="2000" dirty="0"/>
              <a:t> </a:t>
            </a:r>
            <a:r>
              <a:rPr lang="pt-PT" sz="2000" dirty="0" err="1"/>
              <a:t>True</a:t>
            </a:r>
            <a:r>
              <a:rPr lang="pt-PT" sz="2000" dirty="0"/>
              <a:t>:</a:t>
            </a:r>
          </a:p>
          <a:p>
            <a:pPr marL="0" indent="0">
              <a:buNone/>
            </a:pPr>
            <a:r>
              <a:rPr lang="pt-PT" sz="2000" dirty="0"/>
              <a:t>        print("1 - Inserir carro (.</a:t>
            </a:r>
            <a:r>
              <a:rPr lang="pt-PT" sz="2000" dirty="0" err="1"/>
              <a:t>txt</a:t>
            </a:r>
            <a:r>
              <a:rPr lang="pt-PT" sz="2000" dirty="0"/>
              <a:t>)")</a:t>
            </a:r>
          </a:p>
          <a:p>
            <a:pPr marL="0" indent="0">
              <a:buNone/>
            </a:pPr>
            <a:r>
              <a:rPr lang="pt-PT" sz="2000" dirty="0"/>
              <a:t>        print("2 - Inserir carro (.bin)")</a:t>
            </a:r>
          </a:p>
          <a:p>
            <a:pPr marL="0" indent="0">
              <a:buNone/>
            </a:pPr>
            <a:r>
              <a:rPr lang="pt-PT" sz="2000" dirty="0"/>
              <a:t>        print("3 - Alterar carro (.</a:t>
            </a:r>
            <a:r>
              <a:rPr lang="pt-PT" sz="2000" dirty="0" err="1"/>
              <a:t>txt</a:t>
            </a:r>
            <a:r>
              <a:rPr lang="pt-PT" sz="2000" dirty="0"/>
              <a:t>)")</a:t>
            </a:r>
          </a:p>
          <a:p>
            <a:pPr marL="0" indent="0">
              <a:buNone/>
            </a:pPr>
            <a:r>
              <a:rPr lang="pt-PT" sz="2000" dirty="0"/>
              <a:t>        print("4 - Eliminar carro (.</a:t>
            </a:r>
            <a:r>
              <a:rPr lang="pt-PT" sz="2000" dirty="0" err="1"/>
              <a:t>txt</a:t>
            </a:r>
            <a:r>
              <a:rPr lang="pt-PT" sz="2000" dirty="0"/>
              <a:t>)")</a:t>
            </a:r>
          </a:p>
          <a:p>
            <a:pPr marL="0" indent="0">
              <a:buNone/>
            </a:pPr>
            <a:r>
              <a:rPr lang="pt-PT" sz="2000" dirty="0"/>
              <a:t>        print("5 - Listar Todos os carros (.</a:t>
            </a:r>
            <a:r>
              <a:rPr lang="pt-PT" sz="2000" dirty="0" err="1"/>
              <a:t>txt</a:t>
            </a:r>
            <a:r>
              <a:rPr lang="pt-PT" sz="2000" dirty="0"/>
              <a:t>)")</a:t>
            </a:r>
          </a:p>
          <a:p>
            <a:pPr marL="0" indent="0">
              <a:buNone/>
            </a:pPr>
            <a:r>
              <a:rPr lang="pt-PT" sz="2000" dirty="0"/>
              <a:t>        print("6 - Listar Todos os carros (.bin)")</a:t>
            </a:r>
          </a:p>
          <a:p>
            <a:pPr marL="0" indent="0">
              <a:buNone/>
            </a:pPr>
            <a:r>
              <a:rPr lang="pt-PT" sz="2000" dirty="0"/>
              <a:t>        print("7 - Pesquisa por Marca ou modelo (.</a:t>
            </a:r>
            <a:r>
              <a:rPr lang="pt-PT" sz="2000" dirty="0" err="1"/>
              <a:t>txt</a:t>
            </a:r>
            <a:r>
              <a:rPr lang="pt-PT" sz="2000" dirty="0"/>
              <a:t>)")</a:t>
            </a:r>
          </a:p>
          <a:p>
            <a:pPr marL="0" indent="0">
              <a:buNone/>
            </a:pPr>
            <a:r>
              <a:rPr lang="pt-PT" sz="2000" dirty="0"/>
              <a:t>        print("8 - Pesquisa por Marca ou modelo e Quantidade (.</a:t>
            </a:r>
            <a:r>
              <a:rPr lang="pt-PT" sz="2000" dirty="0" err="1"/>
              <a:t>txt</a:t>
            </a:r>
            <a:r>
              <a:rPr lang="pt-PT" sz="2000" dirty="0"/>
              <a:t>)")</a:t>
            </a:r>
          </a:p>
          <a:p>
            <a:pPr marL="0" indent="0">
              <a:buNone/>
            </a:pPr>
            <a:r>
              <a:rPr lang="pt-PT" sz="2000" dirty="0"/>
              <a:t>        print("9 - Converter carros.txt em </a:t>
            </a:r>
            <a:r>
              <a:rPr lang="pt-PT" sz="2000" dirty="0" err="1"/>
              <a:t>carros.bin</a:t>
            </a:r>
            <a:r>
              <a:rPr lang="pt-PT" sz="2000" dirty="0"/>
              <a:t>")</a:t>
            </a:r>
          </a:p>
          <a:p>
            <a:pPr marL="0" indent="0">
              <a:buNone/>
            </a:pPr>
            <a:r>
              <a:rPr lang="pt-PT" sz="2000" dirty="0"/>
              <a:t>        print()</a:t>
            </a:r>
          </a:p>
          <a:p>
            <a:pPr marL="0" indent="0">
              <a:buNone/>
            </a:pPr>
            <a:r>
              <a:rPr lang="pt-PT" sz="2000" dirty="0"/>
              <a:t>        print("0 - Voltar")</a:t>
            </a:r>
          </a:p>
          <a:p>
            <a:pPr marL="0" indent="0">
              <a:buNone/>
            </a:pPr>
            <a:r>
              <a:rPr lang="pt-PT" sz="2000" dirty="0"/>
              <a:t>        print()</a:t>
            </a:r>
            <a:r>
              <a:rPr lang="pt-PT" sz="2000" dirty="0"/>
              <a:t>     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003671" y="796012"/>
            <a:ext cx="518832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=input("?")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=="0":</a:t>
            </a:r>
          </a:p>
          <a:p>
            <a:r>
              <a:rPr lang="pt-PT" sz="1600" dirty="0"/>
              <a:t>            break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=="1":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inserircarro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=="2":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inserircarrobin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=="3":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ReadAllLinesVectorAlterarCarro</a:t>
            </a:r>
            <a:r>
              <a:rPr lang="pt-PT" sz="1600" dirty="0"/>
              <a:t>() 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=="4":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ReadAllLinesVectorEliminarCarro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=="5":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listatodoscarros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=="6":    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ListarCarrosbin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=="7":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pesquisapormarca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=="8":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pesquisaporMarcaEQuantidade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=="9":        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ConverteCarrosTextoEmCarrosBinario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else</a:t>
            </a:r>
            <a:r>
              <a:rPr lang="pt-PT" sz="1600" dirty="0"/>
              <a:t>:</a:t>
            </a:r>
          </a:p>
          <a:p>
            <a:r>
              <a:rPr lang="pt-PT" sz="1600" dirty="0"/>
              <a:t>            print("Escolha uma opção contida na lista 	apresentada"</a:t>
            </a:r>
            <a:endParaRPr lang="pt-PT" sz="160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8788411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651435" cy="1325563"/>
          </a:xfrm>
        </p:spPr>
        <p:txBody>
          <a:bodyPr>
            <a:normAutofit/>
          </a:bodyPr>
          <a:lstStyle/>
          <a:p>
            <a:r>
              <a:rPr lang="pt-PT" sz="4000" dirty="0"/>
              <a:t>Gestão de carros: Demonstração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21746"/>
            <a:ext cx="5870231" cy="2974077"/>
          </a:xfrm>
          <a:prstGeom prst="rect">
            <a:avLst/>
          </a:prstGeom>
        </p:spPr>
      </p:pic>
      <p:pic>
        <p:nvPicPr>
          <p:cNvPr id="10" name="Marcador de Posição de Conteúdo 9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58427" y="1690688"/>
            <a:ext cx="5494099" cy="43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5546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Inserircarro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4503" y="1837982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u="sng" dirty="0"/>
              <a:t>Algoritmo</a:t>
            </a:r>
            <a:r>
              <a:rPr lang="pt-PT" dirty="0"/>
              <a:t>: </a:t>
            </a:r>
            <a:r>
              <a:rPr lang="pt-PT" dirty="0" err="1"/>
              <a:t>Inserir_Carro</a:t>
            </a:r>
            <a:endParaRPr lang="pt-PT" dirty="0"/>
          </a:p>
          <a:p>
            <a:pPr marL="0" indent="0">
              <a:buNone/>
            </a:pPr>
            <a:r>
              <a:rPr lang="pt-PT" u="sng" dirty="0"/>
              <a:t>Objetivo</a:t>
            </a:r>
            <a:r>
              <a:rPr lang="pt-PT" dirty="0"/>
              <a:t>: Permite inserir um carro no ficheiro de texto carro.txt.</a:t>
            </a:r>
          </a:p>
          <a:p>
            <a:pPr marL="0" indent="0">
              <a:buNone/>
            </a:pPr>
            <a:r>
              <a:rPr lang="pt-PT" u="sng" dirty="0"/>
              <a:t>Constantes</a:t>
            </a:r>
            <a:r>
              <a:rPr lang="pt-PT" dirty="0"/>
              <a:t>: FICHEIRO_CARROSNOVO (TEXTO 40) - Nome do ficheiro dos dados dos carros (Valor: carrosNOVO.txt)</a:t>
            </a:r>
          </a:p>
          <a:p>
            <a:pPr marL="0" indent="0">
              <a:buNone/>
            </a:pPr>
            <a:r>
              <a:rPr lang="pt-PT" u="sng" dirty="0"/>
              <a:t>Variáveis</a:t>
            </a:r>
          </a:p>
          <a:p>
            <a:pPr marL="0" indent="0">
              <a:buNone/>
            </a:pPr>
            <a:r>
              <a:rPr lang="pt-PT" u="sng" dirty="0"/>
              <a:t>Entrada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	Matricula		(TEXTO 	8)	- Matricula do carro		</a:t>
            </a:r>
          </a:p>
          <a:p>
            <a:pPr marL="0" indent="0">
              <a:buNone/>
            </a:pPr>
            <a:r>
              <a:rPr lang="pt-PT" dirty="0"/>
              <a:t>	Marca 		(TEXTO 30)		- Marca de carro		(Letras de A-Z)</a:t>
            </a:r>
          </a:p>
          <a:p>
            <a:pPr marL="0" indent="0">
              <a:buNone/>
            </a:pPr>
            <a:r>
              <a:rPr lang="pt-PT" dirty="0"/>
              <a:t>	Modelo		(TEXTO 30)		- Modelo do carro		(Letras de A-Z)</a:t>
            </a:r>
          </a:p>
          <a:p>
            <a:pPr marL="0" indent="0">
              <a:buNone/>
            </a:pPr>
            <a:r>
              <a:rPr lang="pt-PT" dirty="0"/>
              <a:t>	Ano		(TEXTO 	4)	- Ano do carro                  	(&gt;1900, &lt; 3000)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IDUtenteFK</a:t>
            </a:r>
            <a:r>
              <a:rPr lang="pt-PT" dirty="0"/>
              <a:t>		(TEXTO 	9)	- Dono do carro		(&gt;=1,&lt;=999999999)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IDCarro</a:t>
            </a:r>
            <a:r>
              <a:rPr lang="pt-PT" dirty="0"/>
              <a:t>		(TEXTO 	6)	- Numero do Carro		(&gt;=0,&lt;= 999999)</a:t>
            </a:r>
          </a:p>
          <a:p>
            <a:pPr marL="0" indent="0">
              <a:buNone/>
            </a:pPr>
            <a:r>
              <a:rPr lang="pt-PT" u="sng" dirty="0"/>
              <a:t>Saída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Data: 2016-11-21</a:t>
            </a:r>
          </a:p>
          <a:p>
            <a:pPr marL="0" indent="0">
              <a:buNone/>
            </a:pPr>
            <a:r>
              <a:rPr lang="pt-PT" dirty="0"/>
              <a:t>Versão: 1.0</a:t>
            </a:r>
          </a:p>
          <a:p>
            <a:pPr marL="0" indent="0">
              <a:buNone/>
            </a:pPr>
            <a:r>
              <a:rPr lang="pt-PT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436443" y="2305491"/>
            <a:ext cx="2883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carrosNOVO.txt para escrita no fim</a:t>
            </a:r>
          </a:p>
          <a:p>
            <a:endParaRPr lang="pt-PT" dirty="0"/>
          </a:p>
          <a:p>
            <a:r>
              <a:rPr lang="pt-PT" dirty="0"/>
              <a:t>ESCREVER os dados no ficheiro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37207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35773" y="3748559"/>
            <a:ext cx="2273257" cy="466897"/>
          </a:xfrm>
        </p:spPr>
        <p:txBody>
          <a:bodyPr>
            <a:normAutofit fontScale="90000"/>
          </a:bodyPr>
          <a:lstStyle/>
          <a:p>
            <a:pPr algn="ctr"/>
            <a:r>
              <a:rPr lang="pt-PT" sz="2800" b="1" dirty="0">
                <a:hlinkClick r:id="rId2" action="ppaction://hlinksldjump"/>
              </a:rPr>
              <a:t>Menu principal</a:t>
            </a:r>
            <a:endParaRPr lang="pt-PT" sz="2800" b="1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61778" y="4372599"/>
            <a:ext cx="3307386" cy="24240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PT" sz="1800" dirty="0"/>
              <a:t>Inserir</a:t>
            </a:r>
          </a:p>
          <a:p>
            <a:pPr marL="0" indent="0">
              <a:buNone/>
            </a:pPr>
            <a:r>
              <a:rPr lang="pt-PT" sz="1800" dirty="0"/>
              <a:t>Alterar</a:t>
            </a:r>
          </a:p>
          <a:p>
            <a:pPr marL="0" indent="0">
              <a:buNone/>
            </a:pPr>
            <a:r>
              <a:rPr lang="pt-PT" sz="1800" dirty="0"/>
              <a:t>Eliminar</a:t>
            </a:r>
          </a:p>
          <a:p>
            <a:pPr marL="0" indent="0">
              <a:buNone/>
            </a:pPr>
            <a:r>
              <a:rPr lang="pt-PT" sz="1800" dirty="0"/>
              <a:t>Listar todos(</a:t>
            </a:r>
            <a:r>
              <a:rPr lang="pt-PT" sz="1800" dirty="0" err="1"/>
              <a:t>txt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Listar todos(bin)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Pesquisa por nome</a:t>
            </a:r>
          </a:p>
          <a:p>
            <a:pPr marL="0" indent="0">
              <a:buNone/>
            </a:pPr>
            <a:r>
              <a:rPr lang="pt-PT" sz="1800" dirty="0"/>
              <a:t>Pesquisa por Nome e Quantidade</a:t>
            </a:r>
          </a:p>
          <a:p>
            <a:pPr marL="0" indent="0">
              <a:buNone/>
            </a:pPr>
            <a:r>
              <a:rPr lang="pt-PT" sz="1800" dirty="0"/>
              <a:t>Converter donos.txt em </a:t>
            </a:r>
            <a:r>
              <a:rPr lang="pt-PT" sz="1800" dirty="0" err="1"/>
              <a:t>donos.bin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Voltar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4875032" y="4232142"/>
            <a:ext cx="20629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Donos</a:t>
            </a:r>
          </a:p>
          <a:p>
            <a:r>
              <a:rPr lang="pt-PT" dirty="0"/>
              <a:t>Carros</a:t>
            </a:r>
          </a:p>
          <a:p>
            <a:r>
              <a:rPr lang="pt-PT" dirty="0"/>
              <a:t>Cidades</a:t>
            </a:r>
          </a:p>
          <a:p>
            <a:r>
              <a:rPr lang="pt-PT" dirty="0"/>
              <a:t>Distâncias (cidades)</a:t>
            </a:r>
          </a:p>
          <a:p>
            <a:r>
              <a:rPr lang="pt-PT" dirty="0"/>
              <a:t>Passagens</a:t>
            </a:r>
          </a:p>
          <a:p>
            <a:r>
              <a:rPr lang="pt-PT" dirty="0"/>
              <a:t>Terminar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758303" y="3895545"/>
            <a:ext cx="19645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500" dirty="0">
                <a:hlinkClick r:id="rId3" action="ppaction://hlinksldjump"/>
              </a:rPr>
              <a:t>Gestão donos</a:t>
            </a:r>
            <a:endParaRPr lang="pt-PT" sz="25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630266" y="567000"/>
            <a:ext cx="236699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500" dirty="0">
                <a:hlinkClick r:id="rId4" action="ppaction://hlinksldjump"/>
              </a:rPr>
              <a:t>Gestão de carros</a:t>
            </a:r>
            <a:endParaRPr lang="pt-PT" sz="2500" dirty="0"/>
          </a:p>
        </p:txBody>
      </p:sp>
      <p:sp>
        <p:nvSpPr>
          <p:cNvPr id="7" name="Marcador de Posição de Conteúdo 2"/>
          <p:cNvSpPr txBox="1">
            <a:spLocks/>
          </p:cNvSpPr>
          <p:nvPr/>
        </p:nvSpPr>
        <p:spPr>
          <a:xfrm>
            <a:off x="500763" y="1059150"/>
            <a:ext cx="3162985" cy="273988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Inserir(</a:t>
            </a:r>
            <a:r>
              <a:rPr lang="pt-PT" sz="1800" dirty="0" err="1"/>
              <a:t>txt</a:t>
            </a:r>
            <a:r>
              <a:rPr lang="pt-PT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Inserir(bin)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Alterar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Eliminar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Listar(</a:t>
            </a:r>
            <a:r>
              <a:rPr lang="pt-PT" sz="1800" dirty="0" err="1"/>
              <a:t>txt</a:t>
            </a:r>
            <a:r>
              <a:rPr lang="pt-PT" sz="18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Listar (bin)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Pesquisa por marca ou modelo</a:t>
            </a:r>
          </a:p>
          <a:p>
            <a:pPr marL="0" indent="0">
              <a:buNone/>
            </a:pPr>
            <a:r>
              <a:rPr lang="pt-PT" sz="1800" dirty="0"/>
              <a:t>Pesquisa por Marca ou modelo e Quantidade</a:t>
            </a:r>
          </a:p>
          <a:p>
            <a:pPr marL="0" indent="0">
              <a:buNone/>
            </a:pPr>
            <a:r>
              <a:rPr lang="pt-PT" sz="1800" dirty="0"/>
              <a:t>Converter carros.txt em </a:t>
            </a:r>
            <a:r>
              <a:rPr lang="pt-PT" sz="1800" dirty="0" err="1"/>
              <a:t>carros.bin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Voltar</a:t>
            </a:r>
          </a:p>
        </p:txBody>
      </p:sp>
      <p:sp>
        <p:nvSpPr>
          <p:cNvPr id="8" name="CaixaDeTexto 7"/>
          <p:cNvSpPr txBox="1"/>
          <p:nvPr/>
        </p:nvSpPr>
        <p:spPr>
          <a:xfrm>
            <a:off x="8787082" y="3300034"/>
            <a:ext cx="289476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500" dirty="0">
                <a:hlinkClick r:id="rId5" action="ppaction://hlinksldjump"/>
              </a:rPr>
              <a:t>Gestão de passagens</a:t>
            </a:r>
            <a:endParaRPr lang="pt-PT" sz="2500" dirty="0"/>
          </a:p>
        </p:txBody>
      </p:sp>
      <p:sp>
        <p:nvSpPr>
          <p:cNvPr id="9" name="Marcador de Posição de Conteúdo 2"/>
          <p:cNvSpPr txBox="1">
            <a:spLocks/>
          </p:cNvSpPr>
          <p:nvPr/>
        </p:nvSpPr>
        <p:spPr>
          <a:xfrm>
            <a:off x="8787083" y="3895544"/>
            <a:ext cx="3298900" cy="2901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Inserir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Alterar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Eliminar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Listar todas</a:t>
            </a:r>
          </a:p>
          <a:p>
            <a:pPr marL="0" indent="0">
              <a:buNone/>
            </a:pPr>
            <a:r>
              <a:rPr lang="pt-PT" sz="1800" dirty="0"/>
              <a:t>Pesquisa por cidade (</a:t>
            </a:r>
            <a:r>
              <a:rPr lang="pt-PT" sz="1800" dirty="0" err="1"/>
              <a:t>IDCidade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Pesquisa por </a:t>
            </a:r>
            <a:r>
              <a:rPr lang="pt-PT" sz="1800" dirty="0" err="1"/>
              <a:t>IDUtenteFK</a:t>
            </a:r>
            <a:endParaRPr lang="pt-PT" sz="1800" dirty="0"/>
          </a:p>
          <a:p>
            <a:pPr marL="0" indent="0">
              <a:buNone/>
            </a:pPr>
            <a:r>
              <a:rPr lang="pt-PT" sz="1800" dirty="0"/>
              <a:t>Pesquisa por data</a:t>
            </a:r>
          </a:p>
          <a:p>
            <a:pPr marL="0" indent="0">
              <a:buNone/>
            </a:pPr>
            <a:r>
              <a:rPr lang="pt-PT" sz="1800" dirty="0"/>
              <a:t>Pesquisa por entrada ou saída</a:t>
            </a:r>
          </a:p>
          <a:p>
            <a:pPr marL="0" indent="0">
              <a:buNone/>
            </a:pPr>
            <a:r>
              <a:rPr lang="pt-PT" sz="1800" dirty="0"/>
              <a:t>Converter passagens.txt em </a:t>
            </a:r>
            <a:r>
              <a:rPr lang="pt-PT" sz="1800" dirty="0" err="1"/>
              <a:t>passagens.bin</a:t>
            </a:r>
            <a:endParaRPr lang="pt-PT" sz="1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Voltar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8677379" y="180403"/>
            <a:ext cx="284507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500" dirty="0">
                <a:hlinkClick r:id="rId6" action="ppaction://hlinksldjump"/>
              </a:rPr>
              <a:t>Gestão de distâncias</a:t>
            </a:r>
            <a:endParaRPr lang="pt-PT" sz="25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3969164" y="180403"/>
            <a:ext cx="255281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500" dirty="0">
                <a:hlinkClick r:id="rId7" action="ppaction://hlinksldjump"/>
              </a:rPr>
              <a:t>Gestão de cidades</a:t>
            </a:r>
            <a:endParaRPr lang="pt-PT" sz="25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4163884" y="632526"/>
            <a:ext cx="301255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pt-PT" dirty="0"/>
              <a:t>Inserir</a:t>
            </a:r>
          </a:p>
          <a:p>
            <a:pPr algn="just"/>
            <a:r>
              <a:rPr lang="pt-PT" dirty="0"/>
              <a:t>Alterar</a:t>
            </a:r>
          </a:p>
          <a:p>
            <a:pPr algn="just"/>
            <a:r>
              <a:rPr lang="pt-PT" dirty="0"/>
              <a:t>Eliminar</a:t>
            </a:r>
          </a:p>
          <a:p>
            <a:pPr algn="just"/>
            <a:r>
              <a:rPr lang="pt-PT" dirty="0"/>
              <a:t>Listar todas </a:t>
            </a:r>
          </a:p>
          <a:p>
            <a:pPr algn="just"/>
            <a:r>
              <a:rPr lang="pt-PT" dirty="0"/>
              <a:t>Pesquisar por </a:t>
            </a:r>
            <a:r>
              <a:rPr lang="pt-PT" dirty="0" err="1"/>
              <a:t>IDcidade</a:t>
            </a:r>
            <a:endParaRPr lang="pt-PT" dirty="0"/>
          </a:p>
          <a:p>
            <a:pPr algn="just"/>
            <a:r>
              <a:rPr lang="pt-PT" dirty="0"/>
              <a:t>Pesquisar por nome da cidade</a:t>
            </a:r>
          </a:p>
          <a:p>
            <a:pPr algn="just"/>
            <a:r>
              <a:rPr lang="pt-PT" dirty="0"/>
              <a:t>Voltar</a:t>
            </a:r>
          </a:p>
          <a:p>
            <a:endParaRPr lang="pt-PT" dirty="0"/>
          </a:p>
        </p:txBody>
      </p:sp>
      <p:sp>
        <p:nvSpPr>
          <p:cNvPr id="13" name="Marcador de Posição de Conteúdo 2"/>
          <p:cNvSpPr txBox="1">
            <a:spLocks/>
          </p:cNvSpPr>
          <p:nvPr/>
        </p:nvSpPr>
        <p:spPr>
          <a:xfrm>
            <a:off x="8677379" y="638333"/>
            <a:ext cx="3162985" cy="2661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Inserir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Alterar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Eliminar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Listar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Pesquisa por cidade de partida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Pesquisa por cidade de chegada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Pesquisa distancia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Pesquisar por preço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sz="1800" dirty="0"/>
              <a:t>Voltar</a:t>
            </a:r>
          </a:p>
        </p:txBody>
      </p:sp>
      <p:cxnSp>
        <p:nvCxnSpPr>
          <p:cNvPr id="15" name="Conexão reta unidirecional 14"/>
          <p:cNvCxnSpPr>
            <a:cxnSpLocks/>
            <a:stCxn id="2" idx="1"/>
          </p:cNvCxnSpPr>
          <p:nvPr/>
        </p:nvCxnSpPr>
        <p:spPr>
          <a:xfrm flipH="1">
            <a:off x="2957721" y="3982008"/>
            <a:ext cx="1778052" cy="136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xão reta unidirecional 16"/>
          <p:cNvCxnSpPr>
            <a:cxnSpLocks/>
            <a:endCxn id="7" idx="3"/>
          </p:cNvCxnSpPr>
          <p:nvPr/>
        </p:nvCxnSpPr>
        <p:spPr>
          <a:xfrm flipH="1" flipV="1">
            <a:off x="3663748" y="2429092"/>
            <a:ext cx="1326566" cy="133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xão reta unidirecional 18"/>
          <p:cNvCxnSpPr>
            <a:cxnSpLocks/>
          </p:cNvCxnSpPr>
          <p:nvPr/>
        </p:nvCxnSpPr>
        <p:spPr>
          <a:xfrm flipH="1" flipV="1">
            <a:off x="5670162" y="2620371"/>
            <a:ext cx="12303" cy="1128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/>
          <p:cNvCxnSpPr>
            <a:cxnSpLocks/>
            <a:endCxn id="13" idx="1"/>
          </p:cNvCxnSpPr>
          <p:nvPr/>
        </p:nvCxnSpPr>
        <p:spPr>
          <a:xfrm flipV="1">
            <a:off x="6701237" y="1969184"/>
            <a:ext cx="1976142" cy="172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xão reta unidirecional 24"/>
          <p:cNvCxnSpPr>
            <a:cxnSpLocks/>
            <a:stCxn id="2" idx="3"/>
            <a:endCxn id="8" idx="1"/>
          </p:cNvCxnSpPr>
          <p:nvPr/>
        </p:nvCxnSpPr>
        <p:spPr>
          <a:xfrm flipV="1">
            <a:off x="7009030" y="3538561"/>
            <a:ext cx="1778052" cy="443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/>
          <p:cNvSpPr txBox="1"/>
          <p:nvPr/>
        </p:nvSpPr>
        <p:spPr>
          <a:xfrm>
            <a:off x="4850296" y="6427304"/>
            <a:ext cx="1850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b="1" dirty="0">
                <a:hlinkClick r:id="rId8" action="ppaction://hlinksldjump"/>
              </a:rPr>
              <a:t>Conclusão</a:t>
            </a:r>
            <a:endParaRPr lang="pt-PT" b="1" dirty="0"/>
          </a:p>
        </p:txBody>
      </p:sp>
    </p:spTree>
    <p:extLst>
      <p:ext uri="{BB962C8B-B14F-4D97-AF65-F5344CB8AC3E}">
        <p14:creationId xmlns:p14="http://schemas.microsoft.com/office/powerpoint/2010/main" val="2538488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Inserircarro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00912"/>
            <a:ext cx="1088424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inserircarro</a:t>
            </a:r>
            <a:r>
              <a:rPr lang="pt-PT" sz="1800" dirty="0"/>
              <a:t>():</a:t>
            </a:r>
          </a:p>
          <a:p>
            <a:pPr marL="0" indent="0">
              <a:buNone/>
            </a:pPr>
            <a:r>
              <a:rPr lang="pt-PT" sz="1800" dirty="0"/>
              <a:t>   </a:t>
            </a:r>
          </a:p>
          <a:p>
            <a:pPr marL="0" indent="0">
              <a:buNone/>
            </a:pPr>
            <a:r>
              <a:rPr lang="pt-PT" sz="1800" dirty="0"/>
              <a:t>    Matricula = input("Matricula ?")</a:t>
            </a:r>
          </a:p>
          <a:p>
            <a:pPr marL="0" indent="0">
              <a:buNone/>
            </a:pPr>
            <a:r>
              <a:rPr lang="pt-PT" sz="1800" dirty="0"/>
              <a:t>    Marca = input("Marca ?")</a:t>
            </a:r>
          </a:p>
          <a:p>
            <a:pPr marL="0" indent="0">
              <a:buNone/>
            </a:pPr>
            <a:r>
              <a:rPr lang="pt-PT" sz="1800" dirty="0"/>
              <a:t>    Modelo = input("Modelo ?")</a:t>
            </a:r>
          </a:p>
          <a:p>
            <a:pPr marL="0" indent="0">
              <a:buNone/>
            </a:pPr>
            <a:r>
              <a:rPr lang="pt-PT" sz="1800" dirty="0"/>
              <a:t>    Ano = input("Ano ?")  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IDUtenteFK</a:t>
            </a:r>
            <a:r>
              <a:rPr lang="pt-PT" sz="1800" dirty="0"/>
              <a:t> = input("</a:t>
            </a:r>
            <a:r>
              <a:rPr lang="pt-PT" sz="1800" dirty="0" err="1"/>
              <a:t>IDUtenteFK</a:t>
            </a:r>
            <a:r>
              <a:rPr lang="pt-PT" sz="1800" dirty="0"/>
              <a:t> ?")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IDCarro</a:t>
            </a:r>
            <a:r>
              <a:rPr lang="pt-PT" sz="1800" dirty="0"/>
              <a:t> = input("</a:t>
            </a:r>
            <a:r>
              <a:rPr lang="pt-PT" sz="1800" dirty="0" err="1"/>
              <a:t>IDCarro</a:t>
            </a:r>
            <a:r>
              <a:rPr lang="pt-PT" sz="1800" dirty="0"/>
              <a:t> ?")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ref_ficheiro</a:t>
            </a:r>
            <a:r>
              <a:rPr lang="pt-PT" sz="1800" dirty="0"/>
              <a:t> = open("carrosNOVO.txt", "</a:t>
            </a:r>
            <a:r>
              <a:rPr lang="pt-PT" sz="1800" dirty="0" err="1"/>
              <a:t>at</a:t>
            </a:r>
            <a:r>
              <a:rPr lang="pt-PT" sz="1800" dirty="0"/>
              <a:t>")</a:t>
            </a:r>
          </a:p>
          <a:p>
            <a:pPr marL="0" indent="0">
              <a:buNone/>
            </a:pPr>
            <a:r>
              <a:rPr lang="pt-PT" sz="1800" dirty="0"/>
              <a:t>    print(Matricula, ";", Marca, ";", Modelo, ";", Ano, ";", </a:t>
            </a:r>
            <a:r>
              <a:rPr lang="pt-PT" sz="1800" dirty="0" err="1"/>
              <a:t>IDUtenteFK</a:t>
            </a:r>
            <a:r>
              <a:rPr lang="pt-PT" sz="1800" dirty="0"/>
              <a:t>, ";", </a:t>
            </a:r>
            <a:r>
              <a:rPr lang="pt-PT" sz="1800" dirty="0" err="1"/>
              <a:t>IDCarro</a:t>
            </a:r>
            <a:r>
              <a:rPr lang="pt-PT" sz="1800" dirty="0"/>
              <a:t>, ";", file=</a:t>
            </a:r>
            <a:r>
              <a:rPr lang="pt-PT" sz="1800" dirty="0" err="1"/>
              <a:t>ref_ficheiro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ref_ficheiro.close</a:t>
            </a:r>
            <a:r>
              <a:rPr lang="pt-PT" sz="18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069357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Inserircarro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7220" y="1944894"/>
            <a:ext cx="5396763" cy="337940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11" y="1825625"/>
            <a:ext cx="6102655" cy="375133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8578285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inserircarrobin</a:t>
            </a:r>
            <a:r>
              <a:rPr lang="pt-PT" dirty="0"/>
              <a:t>():Algoritmo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sp>
        <p:nvSpPr>
          <p:cNvPr id="6" name="Marcador de Posição de Conteúdo 2"/>
          <p:cNvSpPr txBox="1">
            <a:spLocks/>
          </p:cNvSpPr>
          <p:nvPr/>
        </p:nvSpPr>
        <p:spPr>
          <a:xfrm>
            <a:off x="294503" y="183798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PT" u="sng" dirty="0"/>
              <a:t>Algoritmo</a:t>
            </a:r>
            <a:r>
              <a:rPr lang="pt-PT" dirty="0"/>
              <a:t>: </a:t>
            </a:r>
            <a:r>
              <a:rPr lang="pt-PT" dirty="0" err="1"/>
              <a:t>Inserir_Carro</a:t>
            </a:r>
            <a:endParaRPr lang="pt-PT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PT" u="sng" dirty="0"/>
              <a:t>Objetivo</a:t>
            </a:r>
            <a:r>
              <a:rPr lang="pt-PT" dirty="0"/>
              <a:t>: Permite inserir um carro no ficheiro de texto </a:t>
            </a:r>
            <a:r>
              <a:rPr lang="pt-PT" dirty="0" err="1"/>
              <a:t>carro.bin</a:t>
            </a:r>
            <a:r>
              <a:rPr lang="pt-PT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u="sng" dirty="0"/>
              <a:t>Constantes</a:t>
            </a:r>
            <a:r>
              <a:rPr lang="pt-PT" dirty="0"/>
              <a:t>: FICHEIRO_CARROS (</a:t>
            </a:r>
            <a:r>
              <a:rPr lang="pt-PT" dirty="0" err="1"/>
              <a:t>binario</a:t>
            </a:r>
            <a:r>
              <a:rPr lang="pt-PT" dirty="0"/>
              <a:t>) - Nome do ficheiro dos dados dos carros (Valor: </a:t>
            </a:r>
            <a:r>
              <a:rPr lang="pt-PT" dirty="0" err="1"/>
              <a:t>carros.bin</a:t>
            </a:r>
            <a:r>
              <a:rPr lang="pt-PT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u="sng" dirty="0"/>
              <a:t>Variáveis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u="sng" dirty="0"/>
              <a:t>Entrada</a:t>
            </a:r>
            <a:r>
              <a:rPr lang="pt-PT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Matricula		(TEXTO 	8)	- Matricula do carro	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Marca 		(TEXTO 30)		- Marca de carro		(Letras de A-Z)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Modelo		(TEXTO 30)		- Modelo do carro		(Letras de A-Z)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Ano		(TEXTO 	4)	- Ano do carro                  	(&gt;1900, &lt; 3000)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</a:t>
            </a:r>
            <a:r>
              <a:rPr lang="pt-PT" dirty="0" err="1"/>
              <a:t>IDUtenteFK</a:t>
            </a:r>
            <a:r>
              <a:rPr lang="pt-PT" dirty="0"/>
              <a:t>		(TEXTO 	9)	- Dono do carro		(&gt;=1,&lt;=999999999)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	</a:t>
            </a:r>
            <a:r>
              <a:rPr lang="pt-PT" dirty="0" err="1"/>
              <a:t>IDCarro</a:t>
            </a:r>
            <a:r>
              <a:rPr lang="pt-PT" dirty="0"/>
              <a:t>		(TEXTO 	6)	- Numero do Carro		(&gt;=0,&lt;= 999999)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u="sng" dirty="0"/>
              <a:t>Saída</a:t>
            </a:r>
            <a:r>
              <a:rPr lang="pt-PT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Data: 2016-11-21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/>
              <a:t>Versão: 1.0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PT" dirty="0" err="1"/>
              <a:t>Obs</a:t>
            </a:r>
            <a:r>
              <a:rPr lang="pt-PT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PT" dirty="0"/>
          </a:p>
        </p:txBody>
      </p:sp>
      <p:sp>
        <p:nvSpPr>
          <p:cNvPr id="7" name="CaixaDeTexto 6"/>
          <p:cNvSpPr txBox="1"/>
          <p:nvPr/>
        </p:nvSpPr>
        <p:spPr>
          <a:xfrm>
            <a:off x="9436443" y="2305491"/>
            <a:ext cx="2883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</a:t>
            </a:r>
            <a:r>
              <a:rPr lang="pt-PT" dirty="0" err="1"/>
              <a:t>carros.bin</a:t>
            </a:r>
            <a:r>
              <a:rPr lang="pt-PT" dirty="0"/>
              <a:t> para escrita no fim</a:t>
            </a:r>
          </a:p>
          <a:p>
            <a:endParaRPr lang="pt-PT" dirty="0"/>
          </a:p>
          <a:p>
            <a:r>
              <a:rPr lang="pt-PT" dirty="0"/>
              <a:t>ESCREVER os dados no ficheiro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</a:t>
            </a:r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6181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inserircarrobin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0088" y="1317508"/>
            <a:ext cx="11754677" cy="56332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inserircarrobin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struct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carroFormato</a:t>
            </a:r>
            <a:r>
              <a:rPr lang="pt-PT" dirty="0"/>
              <a:t> = </a:t>
            </a:r>
            <a:r>
              <a:rPr lang="pt-PT" dirty="0" err="1"/>
              <a:t>struct.Struct</a:t>
            </a:r>
            <a:r>
              <a:rPr lang="pt-PT" dirty="0"/>
              <a:t>('15s20s20siii');</a:t>
            </a:r>
          </a:p>
          <a:p>
            <a:pPr marL="0" indent="0">
              <a:buNone/>
            </a:pPr>
            <a:r>
              <a:rPr lang="pt-PT" dirty="0"/>
              <a:t>    Matricula = input ('Matricula ?')</a:t>
            </a:r>
          </a:p>
          <a:p>
            <a:pPr marL="0" indent="0">
              <a:buNone/>
            </a:pPr>
            <a:r>
              <a:rPr lang="pt-PT" dirty="0"/>
              <a:t>    Marca = input ('Marca ?');</a:t>
            </a:r>
          </a:p>
          <a:p>
            <a:pPr marL="0" indent="0">
              <a:buNone/>
            </a:pPr>
            <a:r>
              <a:rPr lang="pt-PT" dirty="0"/>
              <a:t>    Modelo = input ('Modelo ?');</a:t>
            </a:r>
          </a:p>
          <a:p>
            <a:pPr marL="0" indent="0">
              <a:buNone/>
            </a:pPr>
            <a:r>
              <a:rPr lang="pt-PT" dirty="0"/>
              <a:t>    Ano = </a:t>
            </a:r>
            <a:r>
              <a:rPr lang="pt-PT" dirty="0" err="1"/>
              <a:t>eval</a:t>
            </a:r>
            <a:r>
              <a:rPr lang="pt-PT" dirty="0"/>
              <a:t>(input ('Ano ?'));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IDUtenteFK</a:t>
            </a:r>
            <a:r>
              <a:rPr lang="pt-PT" dirty="0"/>
              <a:t> = </a:t>
            </a:r>
            <a:r>
              <a:rPr lang="pt-PT" dirty="0" err="1"/>
              <a:t>eval</a:t>
            </a:r>
            <a:r>
              <a:rPr lang="pt-PT" dirty="0"/>
              <a:t>(input ('</a:t>
            </a:r>
            <a:r>
              <a:rPr lang="pt-PT" dirty="0" err="1"/>
              <a:t>IDUtenteFK</a:t>
            </a:r>
            <a:r>
              <a:rPr lang="pt-PT" dirty="0"/>
              <a:t> ?'))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IDCarro</a:t>
            </a:r>
            <a:r>
              <a:rPr lang="pt-PT" dirty="0"/>
              <a:t> = </a:t>
            </a:r>
            <a:r>
              <a:rPr lang="pt-PT" dirty="0" err="1"/>
              <a:t>eval</a:t>
            </a:r>
            <a:r>
              <a:rPr lang="pt-PT" dirty="0"/>
              <a:t>(input ('</a:t>
            </a:r>
            <a:r>
              <a:rPr lang="pt-PT" dirty="0" err="1"/>
              <a:t>IDCarro</a:t>
            </a:r>
            <a:r>
              <a:rPr lang="pt-PT" dirty="0"/>
              <a:t> ?'))</a:t>
            </a:r>
          </a:p>
          <a:p>
            <a:pPr marL="0" indent="0">
              <a:buNone/>
            </a:pPr>
            <a:r>
              <a:rPr lang="pt-PT" dirty="0"/>
              <a:t>    #                            12345678901234567890</a:t>
            </a:r>
          </a:p>
          <a:p>
            <a:pPr marL="0" indent="0">
              <a:buNone/>
            </a:pPr>
            <a:r>
              <a:rPr lang="pt-PT" dirty="0"/>
              <a:t>    Matricula = </a:t>
            </a:r>
            <a:r>
              <a:rPr lang="pt-PT" dirty="0" err="1"/>
              <a:t>Matricula.encode</a:t>
            </a:r>
            <a:r>
              <a:rPr lang="pt-PT" dirty="0"/>
              <a:t>() ####### '69-20'AO'</a:t>
            </a:r>
          </a:p>
          <a:p>
            <a:pPr marL="0" indent="0">
              <a:buNone/>
            </a:pPr>
            <a:r>
              <a:rPr lang="pt-PT" dirty="0"/>
              <a:t>    Marca = </a:t>
            </a:r>
            <a:r>
              <a:rPr lang="pt-PT" dirty="0" err="1"/>
              <a:t>Marca.encode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Modelo = </a:t>
            </a:r>
            <a:r>
              <a:rPr lang="pt-PT" dirty="0" err="1"/>
              <a:t>Modelo.encode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carroBinario</a:t>
            </a:r>
            <a:r>
              <a:rPr lang="pt-PT" dirty="0"/>
              <a:t>= </a:t>
            </a:r>
            <a:r>
              <a:rPr lang="pt-PT" dirty="0" err="1"/>
              <a:t>carroFormato.pack</a:t>
            </a:r>
            <a:r>
              <a:rPr lang="pt-PT" dirty="0"/>
              <a:t>(Matricula, Marca, Modelo, Ano, </a:t>
            </a:r>
            <a:r>
              <a:rPr lang="pt-PT" dirty="0" err="1"/>
              <a:t>IDUtenteFK</a:t>
            </a:r>
            <a:r>
              <a:rPr lang="pt-PT" dirty="0"/>
              <a:t>, </a:t>
            </a:r>
            <a:r>
              <a:rPr lang="pt-PT" dirty="0" err="1"/>
              <a:t>IDCarro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</a:t>
            </a:r>
          </a:p>
          <a:p>
            <a:pPr marL="0" indent="0">
              <a:buNone/>
            </a:pPr>
            <a:r>
              <a:rPr lang="pt-PT" dirty="0"/>
              <a:t>    f = open("carros.bin2", "</a:t>
            </a:r>
            <a:r>
              <a:rPr lang="pt-PT" dirty="0" err="1"/>
              <a:t>ab</a:t>
            </a:r>
            <a:r>
              <a:rPr lang="pt-PT" dirty="0"/>
              <a:t>") ## escrita, fim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f.write</a:t>
            </a:r>
            <a:r>
              <a:rPr lang="pt-PT" dirty="0"/>
              <a:t>(</a:t>
            </a:r>
            <a:r>
              <a:rPr lang="pt-PT" dirty="0" err="1"/>
              <a:t>carroBinario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f.close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print('Carro inserido com sucesso.')</a:t>
            </a:r>
            <a:endParaRPr lang="pt-PT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5604333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inserircarrobin</a:t>
            </a:r>
            <a:r>
              <a:rPr lang="pt-PT" dirty="0"/>
              <a:t>():Demonstração</a:t>
            </a:r>
            <a:endParaRPr lang="pt-PT" dirty="0"/>
          </a:p>
        </p:txBody>
      </p:sp>
      <p:pic>
        <p:nvPicPr>
          <p:cNvPr id="6" name="Marcador de Posição de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07" y="1690687"/>
            <a:ext cx="4861327" cy="414026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087" y="1825625"/>
            <a:ext cx="5939315" cy="40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9636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ReadAllLinesVectorAlterarCarro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31573" y="1690688"/>
            <a:ext cx="10515600" cy="484702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u="sng" dirty="0"/>
              <a:t>Algoritmo</a:t>
            </a:r>
            <a:r>
              <a:rPr lang="pt-PT" dirty="0"/>
              <a:t>: </a:t>
            </a:r>
            <a:r>
              <a:rPr lang="pt-PT" dirty="0" err="1"/>
              <a:t>alterar_carro</a:t>
            </a:r>
            <a:endParaRPr lang="pt-PT" dirty="0"/>
          </a:p>
          <a:p>
            <a:pPr marL="0" indent="0">
              <a:buNone/>
            </a:pPr>
            <a:r>
              <a:rPr lang="pt-PT" u="sng" dirty="0"/>
              <a:t>Objetivo</a:t>
            </a:r>
            <a:r>
              <a:rPr lang="pt-PT" dirty="0"/>
              <a:t>: Permite alterar os dados de um carro à escolha.</a:t>
            </a:r>
          </a:p>
          <a:p>
            <a:pPr marL="0" indent="0">
              <a:buNone/>
            </a:pPr>
            <a:r>
              <a:rPr lang="pt-PT" u="sng" dirty="0"/>
              <a:t>Constantes</a:t>
            </a:r>
            <a:r>
              <a:rPr lang="pt-PT" dirty="0"/>
              <a:t>: FICHEIRO_CARROS (TEXTO 90) - Nome do ficheiro dos dados dos donos (Valor: carros.txt)</a:t>
            </a:r>
          </a:p>
          <a:p>
            <a:pPr marL="0" indent="0">
              <a:buNone/>
            </a:pPr>
            <a:r>
              <a:rPr lang="pt-PT" u="sng" dirty="0"/>
              <a:t>Variáveis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u="sng" dirty="0"/>
              <a:t>Entrada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	Matricula		(TEXTO 	8)	- Matricula do carro		</a:t>
            </a:r>
          </a:p>
          <a:p>
            <a:pPr marL="0" indent="0">
              <a:buNone/>
            </a:pPr>
            <a:r>
              <a:rPr lang="pt-PT" dirty="0"/>
              <a:t>	Marca 		(TEXTO 30)		- Marca de carro		(Letras de A-Z)</a:t>
            </a:r>
          </a:p>
          <a:p>
            <a:pPr marL="0" indent="0">
              <a:buNone/>
            </a:pPr>
            <a:r>
              <a:rPr lang="pt-PT" dirty="0"/>
              <a:t>	Modelo		(TEXTO 30)		- Modelo do carro		(Letras de A-Z)</a:t>
            </a:r>
          </a:p>
          <a:p>
            <a:pPr marL="0" indent="0">
              <a:buNone/>
            </a:pPr>
            <a:r>
              <a:rPr lang="pt-PT" dirty="0"/>
              <a:t>	Ano		(TEXTO 	4)	- Ano do carro                  	(&gt;1900, &lt; 3000)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IDUtenteFK</a:t>
            </a:r>
            <a:r>
              <a:rPr lang="pt-PT" dirty="0"/>
              <a:t>		(TEXTO 	9)	- Dono do carro		(&gt;=1,&lt;=999999999)</a:t>
            </a:r>
          </a:p>
          <a:p>
            <a:pPr marL="0" indent="0">
              <a:buNone/>
            </a:pPr>
            <a:r>
              <a:rPr lang="pt-PT" dirty="0"/>
              <a:t>	</a:t>
            </a:r>
            <a:r>
              <a:rPr lang="pt-PT" dirty="0" err="1"/>
              <a:t>IDCarro</a:t>
            </a:r>
            <a:r>
              <a:rPr lang="pt-PT" dirty="0"/>
              <a:t>		(TEXTO 	6)	- Numero do Carro		(&gt;=0,&lt;= 999999)</a:t>
            </a:r>
          </a:p>
          <a:p>
            <a:pPr marL="0" indent="0">
              <a:buNone/>
            </a:pPr>
            <a:r>
              <a:rPr lang="pt-PT" u="sng" dirty="0"/>
              <a:t>Saída</a:t>
            </a:r>
            <a:r>
              <a:rPr lang="pt-PT" dirty="0"/>
              <a:t>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Data: 2017-01-02</a:t>
            </a:r>
          </a:p>
          <a:p>
            <a:pPr marL="0" indent="0">
              <a:buNone/>
            </a:pPr>
            <a:r>
              <a:rPr lang="pt-PT" dirty="0"/>
              <a:t>Versão: 1.0</a:t>
            </a:r>
          </a:p>
          <a:p>
            <a:pPr marL="0" indent="0">
              <a:buNone/>
            </a:pPr>
            <a:r>
              <a:rPr lang="pt-PT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930714" y="2209671"/>
            <a:ext cx="226128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carros.txt</a:t>
            </a:r>
          </a:p>
          <a:p>
            <a:endParaRPr lang="pt-PT" dirty="0"/>
          </a:p>
          <a:p>
            <a:r>
              <a:rPr lang="pt-PT" dirty="0"/>
              <a:t>ESCREVER os dados no ficheiro carros.txt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3788257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10599" y="160429"/>
            <a:ext cx="10979046" cy="1325563"/>
          </a:xfrm>
        </p:spPr>
        <p:txBody>
          <a:bodyPr/>
          <a:lstStyle/>
          <a:p>
            <a:r>
              <a:rPr lang="pt-PT" dirty="0" err="1"/>
              <a:t>ReadAllLinesVectorAlterarCarro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 (pt1)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39882" y="1090657"/>
            <a:ext cx="11452118" cy="57673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400" dirty="0" err="1"/>
              <a:t>def</a:t>
            </a:r>
            <a:r>
              <a:rPr lang="pt-PT" sz="1400" dirty="0"/>
              <a:t> </a:t>
            </a:r>
            <a:r>
              <a:rPr lang="pt-PT" sz="1400" dirty="0" err="1"/>
              <a:t>ReadAllLinesVectorAlterarCarro</a:t>
            </a:r>
            <a:r>
              <a:rPr lang="pt-PT" sz="1400" dirty="0"/>
              <a:t>():</a:t>
            </a:r>
          </a:p>
          <a:p>
            <a:pPr marL="0" indent="0">
              <a:buNone/>
            </a:pPr>
            <a:r>
              <a:rPr lang="pt-PT" sz="1400" dirty="0"/>
              <a:t>      </a:t>
            </a:r>
            <a:r>
              <a:rPr lang="pt-PT" sz="1400" dirty="0" err="1"/>
              <a:t>fname</a:t>
            </a:r>
            <a:r>
              <a:rPr lang="pt-PT" sz="1400" dirty="0"/>
              <a:t> = 'carros.txt'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infile</a:t>
            </a:r>
            <a:r>
              <a:rPr lang="pt-PT" sz="1400" dirty="0"/>
              <a:t> = open(</a:t>
            </a:r>
            <a:r>
              <a:rPr lang="pt-PT" sz="1400" dirty="0" err="1"/>
              <a:t>fname</a:t>
            </a:r>
            <a:r>
              <a:rPr lang="pt-PT" sz="1400" dirty="0"/>
              <a:t>, "r")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lines</a:t>
            </a:r>
            <a:r>
              <a:rPr lang="pt-PT" sz="1400" dirty="0"/>
              <a:t> = </a:t>
            </a:r>
            <a:r>
              <a:rPr lang="pt-PT" sz="1400" dirty="0" err="1"/>
              <a:t>infile.readlines</a:t>
            </a:r>
            <a:r>
              <a:rPr lang="pt-PT" sz="1400" dirty="0"/>
              <a:t>()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infile.close</a:t>
            </a:r>
            <a:r>
              <a:rPr lang="pt-PT" sz="1400" dirty="0"/>
              <a:t>()</a:t>
            </a:r>
          </a:p>
          <a:p>
            <a:pPr marL="0" indent="0">
              <a:buNone/>
            </a:pPr>
            <a:r>
              <a:rPr lang="pt-PT" sz="1400" dirty="0"/>
              <a:t>    print("Registos: ", </a:t>
            </a:r>
            <a:r>
              <a:rPr lang="pt-PT" sz="1400" dirty="0" err="1"/>
              <a:t>len</a:t>
            </a:r>
            <a:r>
              <a:rPr lang="pt-PT" sz="1400" dirty="0"/>
              <a:t>(</a:t>
            </a:r>
            <a:r>
              <a:rPr lang="pt-PT" sz="1400" dirty="0" err="1"/>
              <a:t>lines</a:t>
            </a:r>
            <a:r>
              <a:rPr lang="pt-PT" sz="1400" dirty="0"/>
              <a:t>))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SearchMatricula</a:t>
            </a:r>
            <a:r>
              <a:rPr lang="pt-PT" sz="1400" dirty="0"/>
              <a:t> = input("Matricula a alterar?")</a:t>
            </a:r>
          </a:p>
          <a:p>
            <a:pPr marL="0" indent="0">
              <a:buNone/>
            </a:pPr>
            <a:r>
              <a:rPr lang="pt-PT" sz="1400" dirty="0"/>
              <a:t>    </a:t>
            </a:r>
            <a:r>
              <a:rPr lang="pt-PT" sz="1400" dirty="0" err="1"/>
              <a:t>pos</a:t>
            </a:r>
            <a:r>
              <a:rPr lang="pt-PT" sz="1400" dirty="0"/>
              <a:t> = -1</a:t>
            </a:r>
          </a:p>
          <a:p>
            <a:pPr marL="0" indent="0">
              <a:buNone/>
            </a:pPr>
            <a:r>
              <a:rPr lang="pt-PT" sz="1400" dirty="0"/>
              <a:t>    for i in range(</a:t>
            </a:r>
            <a:r>
              <a:rPr lang="pt-PT" sz="1400" dirty="0" err="1"/>
              <a:t>len</a:t>
            </a:r>
            <a:r>
              <a:rPr lang="pt-PT" sz="1400" dirty="0"/>
              <a:t>(</a:t>
            </a:r>
            <a:r>
              <a:rPr lang="pt-PT" sz="1400" dirty="0" err="1"/>
              <a:t>lines</a:t>
            </a:r>
            <a:r>
              <a:rPr lang="pt-PT" sz="1400" dirty="0"/>
              <a:t>)):</a:t>
            </a:r>
          </a:p>
          <a:p>
            <a:pPr marL="0" indent="0">
              <a:buNone/>
            </a:pPr>
            <a:r>
              <a:rPr lang="pt-PT" sz="1400" dirty="0"/>
              <a:t>        colunas = </a:t>
            </a:r>
            <a:r>
              <a:rPr lang="pt-PT" sz="1400" dirty="0" err="1"/>
              <a:t>lines</a:t>
            </a:r>
            <a:r>
              <a:rPr lang="pt-PT" sz="1400" dirty="0"/>
              <a:t>[i].</a:t>
            </a:r>
            <a:r>
              <a:rPr lang="pt-PT" sz="1400" dirty="0" err="1"/>
              <a:t>split</a:t>
            </a:r>
            <a:r>
              <a:rPr lang="pt-PT" sz="1400" dirty="0"/>
              <a:t>(';')</a:t>
            </a:r>
          </a:p>
          <a:p>
            <a:pPr marL="0" indent="0">
              <a:buNone/>
            </a:pPr>
            <a:r>
              <a:rPr lang="pt-PT" sz="1400" dirty="0"/>
              <a:t>       </a:t>
            </a:r>
            <a:r>
              <a:rPr lang="pt-PT" sz="1400" dirty="0" err="1"/>
              <a:t>if</a:t>
            </a:r>
            <a:r>
              <a:rPr lang="pt-PT" sz="1400" dirty="0"/>
              <a:t> (</a:t>
            </a:r>
            <a:r>
              <a:rPr lang="pt-PT" sz="1400" dirty="0" err="1"/>
              <a:t>len</a:t>
            </a:r>
            <a:r>
              <a:rPr lang="pt-PT" sz="1400" dirty="0"/>
              <a:t>(colunas) &lt; 6):</a:t>
            </a:r>
          </a:p>
          <a:p>
            <a:pPr marL="0" indent="0">
              <a:buNone/>
            </a:pPr>
            <a:r>
              <a:rPr lang="pt-PT" sz="1400" dirty="0"/>
              <a:t>           continue</a:t>
            </a:r>
          </a:p>
          <a:p>
            <a:pPr marL="0" indent="0">
              <a:buNone/>
            </a:pPr>
            <a:r>
              <a:rPr lang="pt-PT" sz="1400" dirty="0"/>
              <a:t>        Matricula  = colunas[0]</a:t>
            </a:r>
          </a:p>
          <a:p>
            <a:pPr marL="0" indent="0">
              <a:buNone/>
            </a:pPr>
            <a:r>
              <a:rPr lang="pt-PT" sz="1400" dirty="0"/>
              <a:t>        Marca      = colunas[1]</a:t>
            </a:r>
          </a:p>
          <a:p>
            <a:pPr marL="0" indent="0">
              <a:buNone/>
            </a:pPr>
            <a:r>
              <a:rPr lang="pt-PT" sz="1400" dirty="0"/>
              <a:t>        Modelo     = colunas[2]</a:t>
            </a:r>
          </a:p>
          <a:p>
            <a:pPr marL="0" indent="0">
              <a:buNone/>
            </a:pPr>
            <a:r>
              <a:rPr lang="pt-PT" sz="1400" dirty="0"/>
              <a:t>       Ano        = colunas[3]</a:t>
            </a:r>
          </a:p>
          <a:p>
            <a:pPr marL="0" indent="0">
              <a:buNone/>
            </a:pPr>
            <a:r>
              <a:rPr lang="pt-PT" sz="1400" dirty="0"/>
              <a:t>       </a:t>
            </a:r>
            <a:r>
              <a:rPr lang="pt-PT" sz="1400" dirty="0" err="1"/>
              <a:t>IDUtenteFK</a:t>
            </a:r>
            <a:r>
              <a:rPr lang="pt-PT" sz="1400" dirty="0"/>
              <a:t> = colunas[4]</a:t>
            </a:r>
          </a:p>
          <a:p>
            <a:pPr marL="0" indent="0">
              <a:buNone/>
            </a:pPr>
            <a:r>
              <a:rPr lang="pt-PT" sz="1400" dirty="0"/>
              <a:t>        </a:t>
            </a:r>
            <a:r>
              <a:rPr lang="pt-PT" sz="1400" dirty="0" err="1"/>
              <a:t>IDCarro</a:t>
            </a:r>
            <a:r>
              <a:rPr lang="pt-PT" sz="1400" dirty="0"/>
              <a:t>    = colunas[5]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67130" y="2138797"/>
            <a:ext cx="656206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 err="1"/>
              <a:t>if</a:t>
            </a:r>
            <a:r>
              <a:rPr lang="pt-PT" sz="1400" dirty="0"/>
              <a:t> (</a:t>
            </a:r>
            <a:r>
              <a:rPr lang="pt-PT" sz="1400" dirty="0" err="1"/>
              <a:t>SearchMatricula</a:t>
            </a:r>
            <a:r>
              <a:rPr lang="pt-PT" sz="1400" dirty="0"/>
              <a:t> == Matricula):</a:t>
            </a:r>
          </a:p>
          <a:p>
            <a:r>
              <a:rPr lang="pt-PT" sz="1400" dirty="0"/>
              <a:t>            </a:t>
            </a:r>
            <a:r>
              <a:rPr lang="pt-PT" sz="1400" dirty="0" err="1"/>
              <a:t>pos</a:t>
            </a:r>
            <a:r>
              <a:rPr lang="pt-PT" sz="1400" dirty="0"/>
              <a:t> = i</a:t>
            </a:r>
          </a:p>
          <a:p>
            <a:r>
              <a:rPr lang="pt-PT" sz="1400" dirty="0"/>
              <a:t>            print ('\n' * 3)    </a:t>
            </a:r>
          </a:p>
          <a:p>
            <a:r>
              <a:rPr lang="pt-PT" sz="1400" dirty="0"/>
              <a:t>            print ('Carro encontrado na posição ', i)</a:t>
            </a:r>
          </a:p>
          <a:p>
            <a:r>
              <a:rPr lang="pt-PT" sz="1400" dirty="0"/>
              <a:t>            print ('\n' * 2)    </a:t>
            </a:r>
          </a:p>
          <a:p>
            <a:r>
              <a:rPr lang="pt-PT" sz="1400" dirty="0"/>
              <a:t>            print ('Matricula. :', Matricula)</a:t>
            </a:r>
          </a:p>
          <a:p>
            <a:r>
              <a:rPr lang="pt-PT" sz="1400" dirty="0"/>
              <a:t>            print ('Marca..... :', Marca)</a:t>
            </a:r>
          </a:p>
          <a:p>
            <a:r>
              <a:rPr lang="pt-PT" sz="1400" dirty="0"/>
              <a:t>            print ('Modelo.... :', Modelo)</a:t>
            </a:r>
          </a:p>
          <a:p>
            <a:r>
              <a:rPr lang="pt-PT" sz="1400" dirty="0"/>
              <a:t>            print ('Ano....... :', Ano)</a:t>
            </a:r>
          </a:p>
          <a:p>
            <a:r>
              <a:rPr lang="pt-PT" sz="1400" dirty="0"/>
              <a:t>            print ('</a:t>
            </a:r>
            <a:r>
              <a:rPr lang="pt-PT" sz="1400" dirty="0" err="1"/>
              <a:t>IDUtenteFK</a:t>
            </a:r>
            <a:r>
              <a:rPr lang="pt-PT" sz="1400" dirty="0"/>
              <a:t> :', </a:t>
            </a:r>
            <a:r>
              <a:rPr lang="pt-PT" sz="1400" dirty="0" err="1"/>
              <a:t>IDUtenteFK</a:t>
            </a:r>
            <a:r>
              <a:rPr lang="pt-PT" sz="1400" dirty="0"/>
              <a:t>)</a:t>
            </a:r>
          </a:p>
          <a:p>
            <a:r>
              <a:rPr lang="pt-PT" sz="1400" dirty="0"/>
              <a:t>            print ('</a:t>
            </a:r>
            <a:r>
              <a:rPr lang="pt-PT" sz="1400" dirty="0" err="1"/>
              <a:t>IDCarro</a:t>
            </a:r>
            <a:r>
              <a:rPr lang="pt-PT" sz="1400" dirty="0"/>
              <a:t>... :', </a:t>
            </a:r>
            <a:r>
              <a:rPr lang="pt-PT" sz="1400" dirty="0" err="1"/>
              <a:t>IDCarro</a:t>
            </a:r>
            <a:r>
              <a:rPr lang="pt-PT" sz="1400" dirty="0"/>
              <a:t>)</a:t>
            </a:r>
          </a:p>
          <a:p>
            <a:r>
              <a:rPr lang="pt-PT" sz="1400" dirty="0"/>
              <a:t>            </a:t>
            </a:r>
            <a:r>
              <a:rPr lang="pt-PT" sz="1400" dirty="0" err="1"/>
              <a:t>op</a:t>
            </a:r>
            <a:r>
              <a:rPr lang="pt-PT" sz="1400" dirty="0"/>
              <a:t> = input("Alterar ? (s/n) ?")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17661185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ReadAllLinesVectorAlterarCarro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 (pt2)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02365" y="1258957"/>
            <a:ext cx="10540224" cy="53528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PT" sz="1200" dirty="0"/>
              <a:t> </a:t>
            </a:r>
            <a:r>
              <a:rPr lang="pt-PT" sz="1200" dirty="0" err="1"/>
              <a:t>if</a:t>
            </a:r>
            <a:r>
              <a:rPr lang="pt-PT" sz="1200" dirty="0"/>
              <a:t> (</a:t>
            </a:r>
            <a:r>
              <a:rPr lang="pt-PT" sz="1200" dirty="0" err="1"/>
              <a:t>op</a:t>
            </a:r>
            <a:r>
              <a:rPr lang="pt-PT" sz="1200" dirty="0"/>
              <a:t> == 's'):</a:t>
            </a:r>
          </a:p>
          <a:p>
            <a:pPr marL="0" indent="0">
              <a:buNone/>
            </a:pPr>
            <a:r>
              <a:rPr lang="pt-PT" sz="1200" dirty="0"/>
              <a:t>                print('Alterar ')</a:t>
            </a:r>
          </a:p>
          <a:p>
            <a:pPr marL="0" indent="0">
              <a:buNone/>
            </a:pPr>
            <a:r>
              <a:rPr lang="pt-PT" sz="1200" dirty="0"/>
              <a:t>                Matricula = input("Matricula ?")</a:t>
            </a:r>
          </a:p>
          <a:p>
            <a:pPr marL="0" indent="0">
              <a:buNone/>
            </a:pPr>
            <a:r>
              <a:rPr lang="pt-PT" sz="1200" dirty="0"/>
              <a:t>                Marca 	  = input("Marca ?")</a:t>
            </a:r>
          </a:p>
          <a:p>
            <a:pPr marL="0" indent="0">
              <a:buNone/>
            </a:pPr>
            <a:r>
              <a:rPr lang="pt-PT" sz="1200" dirty="0"/>
              <a:t>                Modelo    = input("Modelo ?")</a:t>
            </a:r>
          </a:p>
          <a:p>
            <a:pPr marL="0" indent="0">
              <a:buNone/>
            </a:pPr>
            <a:r>
              <a:rPr lang="pt-PT" sz="1200" dirty="0"/>
              <a:t>                Ano		= </a:t>
            </a:r>
            <a:r>
              <a:rPr lang="pt-PT" sz="1200" dirty="0" err="1"/>
              <a:t>eval</a:t>
            </a:r>
            <a:r>
              <a:rPr lang="pt-PT" sz="1200" dirty="0"/>
              <a:t>(input("Ano"))	</a:t>
            </a:r>
          </a:p>
          <a:p>
            <a:pPr marL="0" indent="0">
              <a:buNone/>
            </a:pPr>
            <a:r>
              <a:rPr lang="pt-PT" sz="1200" dirty="0"/>
              <a:t>                </a:t>
            </a:r>
            <a:r>
              <a:rPr lang="pt-PT" sz="1200" dirty="0" err="1"/>
              <a:t>IDUtenteFK</a:t>
            </a:r>
            <a:r>
              <a:rPr lang="pt-PT" sz="1200" dirty="0"/>
              <a:t> 	= </a:t>
            </a:r>
            <a:r>
              <a:rPr lang="pt-PT" sz="1200" dirty="0" err="1"/>
              <a:t>eval</a:t>
            </a:r>
            <a:r>
              <a:rPr lang="pt-PT" sz="1200" dirty="0"/>
              <a:t>(input("</a:t>
            </a:r>
            <a:r>
              <a:rPr lang="pt-PT" sz="1200" dirty="0" err="1"/>
              <a:t>NÃºmero</a:t>
            </a:r>
            <a:r>
              <a:rPr lang="pt-PT" sz="1200" dirty="0"/>
              <a:t> do dono ?"))	</a:t>
            </a:r>
          </a:p>
          <a:p>
            <a:pPr marL="0" indent="0">
              <a:buNone/>
            </a:pPr>
            <a:r>
              <a:rPr lang="pt-PT" sz="1200" dirty="0"/>
              <a:t>                </a:t>
            </a:r>
            <a:r>
              <a:rPr lang="pt-PT" sz="1200" dirty="0" err="1"/>
              <a:t>IDCarro</a:t>
            </a:r>
            <a:r>
              <a:rPr lang="pt-PT" sz="1200" dirty="0"/>
              <a:t> 	= </a:t>
            </a:r>
            <a:r>
              <a:rPr lang="pt-PT" sz="1200" dirty="0" err="1"/>
              <a:t>eval</a:t>
            </a:r>
            <a:r>
              <a:rPr lang="pt-PT" sz="1200" dirty="0"/>
              <a:t>(input("</a:t>
            </a:r>
            <a:r>
              <a:rPr lang="pt-PT" sz="1200" dirty="0" err="1"/>
              <a:t>NÃºmero</a:t>
            </a:r>
            <a:r>
              <a:rPr lang="pt-PT" sz="1200" dirty="0"/>
              <a:t> do carro"))	</a:t>
            </a:r>
          </a:p>
          <a:p>
            <a:pPr marL="0" indent="0">
              <a:buNone/>
            </a:pPr>
            <a:r>
              <a:rPr lang="pt-PT" sz="1200" dirty="0"/>
              <a:t>                </a:t>
            </a:r>
            <a:r>
              <a:rPr lang="pt-PT" sz="1200" dirty="0" err="1"/>
              <a:t>outfile</a:t>
            </a:r>
            <a:r>
              <a:rPr lang="pt-PT" sz="1200" dirty="0"/>
              <a:t> = open(</a:t>
            </a:r>
            <a:r>
              <a:rPr lang="pt-PT" sz="1200" dirty="0" err="1"/>
              <a:t>fname</a:t>
            </a:r>
            <a:r>
              <a:rPr lang="pt-PT" sz="1200" dirty="0"/>
              <a:t>, "w")</a:t>
            </a:r>
          </a:p>
          <a:p>
            <a:pPr marL="0" indent="0">
              <a:buNone/>
            </a:pPr>
            <a:r>
              <a:rPr lang="pt-PT" sz="1200" dirty="0"/>
              <a:t>                for i in range(</a:t>
            </a:r>
            <a:r>
              <a:rPr lang="pt-PT" sz="1200" dirty="0" err="1"/>
              <a:t>len</a:t>
            </a:r>
            <a:r>
              <a:rPr lang="pt-PT" sz="1200" dirty="0"/>
              <a:t>(</a:t>
            </a:r>
            <a:r>
              <a:rPr lang="pt-PT" sz="1200" dirty="0" err="1"/>
              <a:t>lines</a:t>
            </a:r>
            <a:r>
              <a:rPr lang="pt-PT" sz="1200" dirty="0"/>
              <a:t>)):</a:t>
            </a:r>
          </a:p>
          <a:p>
            <a:pPr marL="0" indent="0">
              <a:buNone/>
            </a:pPr>
            <a:r>
              <a:rPr lang="pt-PT" sz="1200" dirty="0"/>
              <a:t>                    </a:t>
            </a:r>
            <a:r>
              <a:rPr lang="pt-PT" sz="1200" dirty="0" err="1"/>
              <a:t>if</a:t>
            </a:r>
            <a:r>
              <a:rPr lang="pt-PT" sz="1200" dirty="0"/>
              <a:t> (i != </a:t>
            </a:r>
            <a:r>
              <a:rPr lang="pt-PT" sz="1200" dirty="0" err="1"/>
              <a:t>pos</a:t>
            </a:r>
            <a:r>
              <a:rPr lang="pt-PT" sz="1200" dirty="0"/>
              <a:t>):</a:t>
            </a:r>
          </a:p>
          <a:p>
            <a:pPr marL="0" indent="0">
              <a:buNone/>
            </a:pPr>
            <a:r>
              <a:rPr lang="pt-PT" sz="1200" dirty="0"/>
              <a:t>                        </a:t>
            </a:r>
            <a:r>
              <a:rPr lang="pt-PT" sz="1200" dirty="0" err="1"/>
              <a:t>line</a:t>
            </a:r>
            <a:r>
              <a:rPr lang="pt-PT" sz="1200" dirty="0"/>
              <a:t> = </a:t>
            </a:r>
            <a:r>
              <a:rPr lang="pt-PT" sz="1200" dirty="0" err="1"/>
              <a:t>lines</a:t>
            </a:r>
            <a:r>
              <a:rPr lang="pt-PT" sz="1200" dirty="0"/>
              <a:t>[i]</a:t>
            </a:r>
          </a:p>
          <a:p>
            <a:pPr marL="0" indent="0">
              <a:buNone/>
            </a:pPr>
            <a:r>
              <a:rPr lang="pt-PT" sz="1200" dirty="0"/>
              <a:t>                        </a:t>
            </a:r>
            <a:r>
              <a:rPr lang="pt-PT" sz="1200" dirty="0" err="1"/>
              <a:t>line</a:t>
            </a:r>
            <a:r>
              <a:rPr lang="pt-PT" sz="1200" dirty="0"/>
              <a:t>[0:len(</a:t>
            </a:r>
            <a:r>
              <a:rPr lang="pt-PT" sz="1200" dirty="0" err="1"/>
              <a:t>line</a:t>
            </a:r>
            <a:r>
              <a:rPr lang="pt-PT" sz="1200" dirty="0"/>
              <a:t>)-1]</a:t>
            </a:r>
          </a:p>
          <a:p>
            <a:pPr marL="0" indent="0">
              <a:buNone/>
            </a:pPr>
            <a:r>
              <a:rPr lang="pt-PT" sz="1200" dirty="0"/>
              <a:t>                        print(</a:t>
            </a:r>
            <a:r>
              <a:rPr lang="pt-PT" sz="1200" dirty="0" err="1"/>
              <a:t>line</a:t>
            </a:r>
            <a:r>
              <a:rPr lang="pt-PT" sz="1200" dirty="0"/>
              <a:t>, file=</a:t>
            </a:r>
            <a:r>
              <a:rPr lang="pt-PT" sz="1200" dirty="0" err="1"/>
              <a:t>outfile</a:t>
            </a:r>
            <a:r>
              <a:rPr lang="pt-PT" sz="1200" dirty="0"/>
              <a:t>, </a:t>
            </a:r>
            <a:r>
              <a:rPr lang="pt-PT" sz="1200" dirty="0" err="1"/>
              <a:t>end</a:t>
            </a:r>
            <a:r>
              <a:rPr lang="pt-PT" sz="1200" dirty="0"/>
              <a:t>='')</a:t>
            </a:r>
          </a:p>
          <a:p>
            <a:pPr marL="0" indent="0">
              <a:buNone/>
            </a:pPr>
            <a:r>
              <a:rPr lang="pt-PT" sz="1200" dirty="0"/>
              <a:t>                    </a:t>
            </a:r>
            <a:r>
              <a:rPr lang="pt-PT" sz="1200" dirty="0" err="1"/>
              <a:t>else</a:t>
            </a:r>
            <a:r>
              <a:rPr lang="pt-PT" sz="1200" dirty="0"/>
              <a:t>:</a:t>
            </a:r>
          </a:p>
          <a:p>
            <a:pPr marL="0" indent="0">
              <a:buNone/>
            </a:pPr>
            <a:r>
              <a:rPr lang="pt-PT" sz="1200" dirty="0"/>
              <a:t>                        print(Matricula, Marca, Modelo, Ano, </a:t>
            </a:r>
            <a:r>
              <a:rPr lang="pt-PT" sz="1200" dirty="0" err="1"/>
              <a:t>IDUtenteFK</a:t>
            </a:r>
            <a:r>
              <a:rPr lang="pt-PT" sz="1200" dirty="0"/>
              <a:t>, </a:t>
            </a:r>
            <a:r>
              <a:rPr lang="pt-PT" sz="1200" dirty="0" err="1"/>
              <a:t>IDCarro</a:t>
            </a:r>
            <a:r>
              <a:rPr lang="pt-PT" sz="1200" dirty="0"/>
              <a:t>, </a:t>
            </a:r>
            <a:r>
              <a:rPr lang="pt-PT" sz="1200" dirty="0" err="1"/>
              <a:t>sep</a:t>
            </a:r>
            <a:r>
              <a:rPr lang="pt-PT" sz="1200" dirty="0"/>
              <a:t>=';',file=</a:t>
            </a:r>
            <a:r>
              <a:rPr lang="pt-PT" sz="1200" dirty="0" err="1"/>
              <a:t>outfile</a:t>
            </a:r>
            <a:r>
              <a:rPr lang="pt-PT" sz="1200" dirty="0"/>
              <a:t>)</a:t>
            </a:r>
          </a:p>
          <a:p>
            <a:pPr marL="0" indent="0">
              <a:buNone/>
            </a:pPr>
            <a:r>
              <a:rPr lang="pt-PT" sz="1200" dirty="0"/>
              <a:t>                </a:t>
            </a:r>
            <a:r>
              <a:rPr lang="pt-PT" sz="1200" dirty="0" err="1"/>
              <a:t>outfile.close</a:t>
            </a:r>
            <a:r>
              <a:rPr lang="pt-PT" sz="1200" dirty="0"/>
              <a:t>();</a:t>
            </a:r>
          </a:p>
          <a:p>
            <a:pPr marL="0" indent="0">
              <a:buNone/>
            </a:pPr>
            <a:r>
              <a:rPr lang="pt-PT" sz="1200" dirty="0"/>
              <a:t>                break;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37549" y="5834718"/>
            <a:ext cx="4584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</a:t>
            </a:r>
            <a:r>
              <a:rPr lang="pt-PT" sz="1400" dirty="0" err="1"/>
              <a:t>if</a:t>
            </a:r>
            <a:r>
              <a:rPr lang="pt-PT" sz="1400" dirty="0"/>
              <a:t> (</a:t>
            </a:r>
            <a:r>
              <a:rPr lang="pt-PT" sz="1400" dirty="0" err="1"/>
              <a:t>pos</a:t>
            </a:r>
            <a:r>
              <a:rPr lang="pt-PT" sz="1400" dirty="0"/>
              <a:t> == -1):</a:t>
            </a:r>
          </a:p>
          <a:p>
            <a:r>
              <a:rPr lang="pt-PT" sz="1400" dirty="0"/>
              <a:t>        print('Esse carro não existe')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1354774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04735" y="373487"/>
            <a:ext cx="11353800" cy="1325563"/>
          </a:xfrm>
        </p:spPr>
        <p:txBody>
          <a:bodyPr/>
          <a:lstStyle/>
          <a:p>
            <a:r>
              <a:rPr lang="pt-PT" dirty="0" err="1"/>
              <a:t>ReadAllLinesVectorAlterarCarro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800" y="1399140"/>
            <a:ext cx="4796215" cy="511883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35" y="1547180"/>
            <a:ext cx="5397506" cy="47476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9719690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ReadAllLinesVectorEliminarCarro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7562" y="1887408"/>
            <a:ext cx="851586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u="sng" dirty="0"/>
              <a:t>Algoritmo</a:t>
            </a:r>
            <a:r>
              <a:rPr lang="pt-PT" sz="1700" dirty="0"/>
              <a:t>: </a:t>
            </a:r>
            <a:r>
              <a:rPr lang="pt-PT" sz="1700" dirty="0" err="1"/>
              <a:t>eliminar_carro</a:t>
            </a:r>
            <a:endParaRPr lang="pt-PT" sz="1700" dirty="0"/>
          </a:p>
          <a:p>
            <a:pPr marL="0" indent="0">
              <a:buNone/>
            </a:pPr>
            <a:r>
              <a:rPr lang="pt-PT" sz="1700" u="sng" dirty="0"/>
              <a:t>Objetivo</a:t>
            </a:r>
            <a:r>
              <a:rPr lang="pt-PT" sz="1700" dirty="0"/>
              <a:t>: Permite eliminar os dados de um carro à escolha.</a:t>
            </a:r>
          </a:p>
          <a:p>
            <a:pPr marL="0" indent="0">
              <a:buNone/>
            </a:pPr>
            <a:r>
              <a:rPr lang="pt-PT" sz="1700" u="sng" dirty="0"/>
              <a:t>Constantes</a:t>
            </a:r>
            <a:r>
              <a:rPr lang="pt-PT" sz="1700" dirty="0"/>
              <a:t>: FICHEIRO_CARROS (TEXTO 90) - Nome do ficheiro dos dados dos carros (Valor: carros.txt)</a:t>
            </a:r>
          </a:p>
          <a:p>
            <a:pPr marL="0" indent="0">
              <a:buNone/>
            </a:pPr>
            <a:r>
              <a:rPr lang="pt-PT" sz="1700" u="sng" dirty="0"/>
              <a:t>Variáveis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u="sng" dirty="0"/>
              <a:t>Entrada</a:t>
            </a:r>
            <a:r>
              <a:rPr lang="pt-PT" sz="1700" dirty="0"/>
              <a:t>:	</a:t>
            </a:r>
          </a:p>
          <a:p>
            <a:pPr marL="0" indent="0">
              <a:buNone/>
            </a:pPr>
            <a:r>
              <a:rPr lang="pt-PT" sz="1700" dirty="0"/>
              <a:t>	Matricula		(TEXTO 	8)	- Matricula do carro	(Letras e números)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u="sng" dirty="0"/>
              <a:t>Saída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Data: 2017-01-02</a:t>
            </a:r>
          </a:p>
          <a:p>
            <a:pPr marL="0" indent="0">
              <a:buNone/>
            </a:pPr>
            <a:r>
              <a:rPr lang="pt-PT" sz="1700" dirty="0"/>
              <a:t>Versão: 1.0</a:t>
            </a:r>
          </a:p>
          <a:p>
            <a:pPr marL="0" indent="0">
              <a:buNone/>
            </a:pPr>
            <a:r>
              <a:rPr lang="pt-PT" sz="17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057502" y="2320882"/>
            <a:ext cx="291619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carros.txt</a:t>
            </a:r>
          </a:p>
          <a:p>
            <a:endParaRPr lang="pt-PT" dirty="0"/>
          </a:p>
          <a:p>
            <a:r>
              <a:rPr lang="pt-PT" dirty="0"/>
              <a:t>ELIMINAR os dados do ficheiro carros.txt referentes à matrícula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80878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 principal: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329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PT" sz="2000" b="1" dirty="0"/>
              <a:t>Início:     </a:t>
            </a:r>
          </a:p>
          <a:p>
            <a:pPr marL="0" indent="0" algn="just">
              <a:buNone/>
            </a:pPr>
            <a:endParaRPr lang="pt-PT" sz="1800" dirty="0"/>
          </a:p>
          <a:p>
            <a:pPr marL="0" indent="0" algn="just">
              <a:buNone/>
            </a:pPr>
            <a:r>
              <a:rPr lang="pt-PT" sz="1800" dirty="0"/>
              <a:t>ESCREVER("1 - Dono")</a:t>
            </a:r>
          </a:p>
          <a:p>
            <a:pPr marL="0" indent="0" algn="just">
              <a:buNone/>
            </a:pPr>
            <a:r>
              <a:rPr lang="pt-PT" sz="1800" dirty="0"/>
              <a:t>ESCREVER("2 - Carros")</a:t>
            </a:r>
          </a:p>
          <a:p>
            <a:pPr marL="0" indent="0" algn="just">
              <a:buNone/>
            </a:pPr>
            <a:r>
              <a:rPr lang="pt-PT" sz="1800" dirty="0"/>
              <a:t>ESCREVER("3 - Cidades")</a:t>
            </a:r>
          </a:p>
          <a:p>
            <a:pPr marL="0" indent="0" algn="just">
              <a:buNone/>
            </a:pPr>
            <a:r>
              <a:rPr lang="pt-PT" sz="1800" dirty="0"/>
              <a:t>ESCREVER("4 - Distâncias")</a:t>
            </a:r>
          </a:p>
          <a:p>
            <a:pPr marL="0" indent="0" algn="just">
              <a:buNone/>
            </a:pPr>
            <a:r>
              <a:rPr lang="pt-PT" sz="1800" dirty="0"/>
              <a:t>ESCREVER("5 - Passagens")</a:t>
            </a:r>
          </a:p>
          <a:p>
            <a:pPr marL="0" indent="0" algn="just">
              <a:buNone/>
            </a:pPr>
            <a:r>
              <a:rPr lang="pt-PT" sz="1800" dirty="0"/>
              <a:t>ESCREVER()</a:t>
            </a:r>
          </a:p>
          <a:p>
            <a:pPr marL="0" indent="0" algn="just">
              <a:buNone/>
            </a:pPr>
            <a:r>
              <a:rPr lang="pt-PT" sz="1800" dirty="0"/>
              <a:t>ESCREVER("0 - Terminar")</a:t>
            </a:r>
          </a:p>
          <a:p>
            <a:pPr marL="0" indent="0" algn="just">
              <a:buNone/>
            </a:pPr>
            <a:r>
              <a:rPr lang="pt-PT" sz="1800" dirty="0"/>
              <a:t>ESCREVER()</a:t>
            </a:r>
          </a:p>
          <a:p>
            <a:pPr marL="0" indent="0">
              <a:buNone/>
            </a:pPr>
            <a:r>
              <a:rPr lang="pt-PT" dirty="0"/>
              <a:t>       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4929810" y="1590261"/>
            <a:ext cx="5579164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dirty="0"/>
              <a:t>Se  (0) então</a:t>
            </a:r>
          </a:p>
          <a:p>
            <a:pPr algn="just"/>
            <a:r>
              <a:rPr lang="pt-PT" dirty="0"/>
              <a:t>Fechar o programa</a:t>
            </a:r>
          </a:p>
          <a:p>
            <a:pPr algn="just"/>
            <a:r>
              <a:rPr lang="pt-PT" dirty="0" err="1"/>
              <a:t>SeNão</a:t>
            </a:r>
            <a:r>
              <a:rPr lang="pt-PT" dirty="0"/>
              <a:t> (1) então</a:t>
            </a:r>
          </a:p>
          <a:p>
            <a:pPr algn="just"/>
            <a:r>
              <a:rPr lang="pt-PT" dirty="0" err="1"/>
              <a:t>gestaodedonos</a:t>
            </a:r>
            <a:r>
              <a:rPr lang="pt-PT" dirty="0"/>
              <a:t>()</a:t>
            </a:r>
          </a:p>
          <a:p>
            <a:pPr algn="just"/>
            <a:r>
              <a:rPr lang="pt-PT" dirty="0" err="1"/>
              <a:t>SeNão</a:t>
            </a:r>
            <a:r>
              <a:rPr lang="pt-PT" dirty="0"/>
              <a:t> (2) então</a:t>
            </a:r>
          </a:p>
          <a:p>
            <a:pPr algn="just"/>
            <a:r>
              <a:rPr lang="pt-PT" dirty="0" err="1"/>
              <a:t>gestaodecarros</a:t>
            </a:r>
            <a:r>
              <a:rPr lang="pt-PT" dirty="0"/>
              <a:t>()</a:t>
            </a:r>
          </a:p>
          <a:p>
            <a:pPr algn="just"/>
            <a:r>
              <a:rPr lang="pt-PT" dirty="0" err="1"/>
              <a:t>SeNão</a:t>
            </a:r>
            <a:r>
              <a:rPr lang="pt-PT" dirty="0"/>
              <a:t> (3) então</a:t>
            </a:r>
          </a:p>
          <a:p>
            <a:pPr algn="just"/>
            <a:r>
              <a:rPr lang="pt-PT" dirty="0" err="1"/>
              <a:t>gestaodecidades</a:t>
            </a:r>
            <a:r>
              <a:rPr lang="pt-PT" dirty="0"/>
              <a:t>()</a:t>
            </a:r>
          </a:p>
          <a:p>
            <a:pPr algn="just"/>
            <a:r>
              <a:rPr lang="pt-PT" dirty="0" err="1"/>
              <a:t>SeNão</a:t>
            </a:r>
            <a:r>
              <a:rPr lang="pt-PT" dirty="0"/>
              <a:t> (4) então</a:t>
            </a:r>
          </a:p>
          <a:p>
            <a:pPr algn="just"/>
            <a:r>
              <a:rPr lang="pt-PT" dirty="0" err="1"/>
              <a:t>gestaodedistancias</a:t>
            </a:r>
            <a:r>
              <a:rPr lang="pt-PT" dirty="0"/>
              <a:t>()</a:t>
            </a:r>
          </a:p>
          <a:p>
            <a:pPr algn="just"/>
            <a:r>
              <a:rPr lang="pt-PT" dirty="0" err="1"/>
              <a:t>SeNão</a:t>
            </a:r>
            <a:r>
              <a:rPr lang="pt-PT" dirty="0"/>
              <a:t> (5) então</a:t>
            </a:r>
          </a:p>
          <a:p>
            <a:pPr algn="just"/>
            <a:r>
              <a:rPr lang="pt-PT" dirty="0" err="1"/>
              <a:t>gestaodepassagens</a:t>
            </a:r>
            <a:r>
              <a:rPr lang="pt-PT" dirty="0"/>
              <a:t>()</a:t>
            </a:r>
          </a:p>
          <a:p>
            <a:pPr algn="just"/>
            <a:r>
              <a:rPr lang="pt-PT" dirty="0" err="1"/>
              <a:t>SeNão</a:t>
            </a:r>
            <a:r>
              <a:rPr lang="pt-PT" dirty="0"/>
              <a:t>:</a:t>
            </a:r>
          </a:p>
          <a:p>
            <a:pPr algn="just"/>
            <a:r>
              <a:rPr lang="pt-PT" dirty="0"/>
              <a:t>ESCREVER("Escolha uma opção contida na lista apresentada")</a:t>
            </a:r>
          </a:p>
          <a:p>
            <a:pPr algn="just"/>
            <a:r>
              <a:rPr lang="pt-PT" dirty="0" err="1"/>
              <a:t>FimSe</a:t>
            </a:r>
            <a:endParaRPr lang="pt-PT" dirty="0"/>
          </a:p>
          <a:p>
            <a:pPr algn="just"/>
            <a:r>
              <a:rPr lang="pt-PT" dirty="0" err="1"/>
              <a:t>FimSe</a:t>
            </a:r>
            <a:endParaRPr lang="pt-PT" dirty="0"/>
          </a:p>
          <a:p>
            <a:pPr algn="just"/>
            <a:r>
              <a:rPr lang="pt-PT" sz="2000" b="1" dirty="0"/>
              <a:t>Fim</a:t>
            </a:r>
          </a:p>
          <a:p>
            <a:pPr algn="just"/>
            <a:endParaRPr lang="pt-PT" dirty="0"/>
          </a:p>
          <a:p>
            <a:pPr algn="just"/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56679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2852" y="373487"/>
            <a:ext cx="10812769" cy="1325563"/>
          </a:xfrm>
        </p:spPr>
        <p:txBody>
          <a:bodyPr>
            <a:normAutofit/>
          </a:bodyPr>
          <a:lstStyle/>
          <a:p>
            <a:r>
              <a:rPr lang="pt-PT" dirty="0"/>
              <a:t> </a:t>
            </a:r>
            <a:r>
              <a:rPr lang="pt-PT" dirty="0" err="1"/>
              <a:t>ReadAllLinesVectorEliminarCarro</a:t>
            </a:r>
            <a:r>
              <a:rPr lang="pt-PT" dirty="0"/>
              <a:t>():</a:t>
            </a:r>
            <a:r>
              <a:rPr lang="pt-PT" dirty="0" err="1"/>
              <a:t>Python</a:t>
            </a:r>
            <a:r>
              <a:rPr lang="pt-PT" dirty="0"/>
              <a:t>(pt1)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56378" y="1444488"/>
            <a:ext cx="10597422" cy="528994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ReadAllLinesVectorEliminarCarro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fname</a:t>
            </a:r>
            <a:r>
              <a:rPr lang="pt-PT" dirty="0"/>
              <a:t> = 'carros.txt'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fname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lines</a:t>
            </a:r>
            <a:r>
              <a:rPr lang="pt-PT" dirty="0"/>
              <a:t> = </a:t>
            </a:r>
            <a:r>
              <a:rPr lang="pt-PT" dirty="0" err="1"/>
              <a:t>infile.readlines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print("Registos: ", 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SearchMatricula</a:t>
            </a:r>
            <a:r>
              <a:rPr lang="pt-PT" dirty="0"/>
              <a:t> = input("Matricula ?")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pos</a:t>
            </a:r>
            <a:r>
              <a:rPr lang="pt-PT" dirty="0"/>
              <a:t> = -1</a:t>
            </a:r>
          </a:p>
          <a:p>
            <a:pPr marL="0" indent="0">
              <a:buNone/>
            </a:pPr>
            <a:r>
              <a:rPr lang="pt-PT" dirty="0"/>
              <a:t>    for i in range(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lines</a:t>
            </a:r>
            <a:r>
              <a:rPr lang="pt-PT" dirty="0"/>
              <a:t>[i].</a:t>
            </a:r>
            <a:r>
              <a:rPr lang="pt-PT" dirty="0" err="1"/>
              <a:t>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len</a:t>
            </a:r>
            <a:r>
              <a:rPr lang="pt-PT" dirty="0"/>
              <a:t>(colunas) &lt; 6):</a:t>
            </a:r>
          </a:p>
          <a:p>
            <a:pPr marL="0" indent="0">
              <a:buNone/>
            </a:pPr>
            <a:r>
              <a:rPr lang="pt-PT" dirty="0"/>
              <a:t>            continue</a:t>
            </a:r>
          </a:p>
          <a:p>
            <a:pPr marL="0" indent="0">
              <a:buNone/>
            </a:pPr>
            <a:r>
              <a:rPr lang="pt-PT" dirty="0"/>
              <a:t>        Matricula  = colunas[0]</a:t>
            </a:r>
          </a:p>
          <a:p>
            <a:pPr marL="0" indent="0">
              <a:buNone/>
            </a:pPr>
            <a:r>
              <a:rPr lang="pt-PT" dirty="0"/>
              <a:t>        Marca      = colunas[1]</a:t>
            </a:r>
          </a:p>
          <a:p>
            <a:pPr marL="0" indent="0">
              <a:buNone/>
            </a:pPr>
            <a:r>
              <a:rPr lang="pt-PT" dirty="0"/>
              <a:t>        Modelo     = colunas[2]</a:t>
            </a:r>
          </a:p>
          <a:p>
            <a:pPr marL="0" indent="0">
              <a:buNone/>
            </a:pPr>
            <a:r>
              <a:rPr lang="pt-PT" dirty="0"/>
              <a:t>        Ano        = colunas[3]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IDUtenteFK</a:t>
            </a:r>
            <a:r>
              <a:rPr lang="pt-PT" dirty="0"/>
              <a:t> = colunas[4]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IDCarro</a:t>
            </a:r>
            <a:r>
              <a:rPr lang="pt-PT" dirty="0"/>
              <a:t>    = colunas[5]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980670" y="2384854"/>
            <a:ext cx="5373130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SearchMatricula</a:t>
            </a:r>
            <a:r>
              <a:rPr lang="pt-PT" sz="1600" dirty="0"/>
              <a:t> == Matricula):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pos</a:t>
            </a:r>
            <a:r>
              <a:rPr lang="pt-PT" sz="1600" dirty="0"/>
              <a:t> = i</a:t>
            </a:r>
          </a:p>
          <a:p>
            <a:r>
              <a:rPr lang="pt-PT" sz="1600" dirty="0"/>
              <a:t>            print ('\n' * 3)    </a:t>
            </a:r>
          </a:p>
          <a:p>
            <a:r>
              <a:rPr lang="pt-PT" sz="1600" dirty="0"/>
              <a:t>            print ('Carro encontrado na posição ', i)</a:t>
            </a:r>
          </a:p>
          <a:p>
            <a:r>
              <a:rPr lang="pt-PT" sz="1600" dirty="0"/>
              <a:t>            print ('\n' * 2)    </a:t>
            </a:r>
          </a:p>
          <a:p>
            <a:r>
              <a:rPr lang="pt-PT" sz="1600" dirty="0"/>
              <a:t>            print ('Matricula. :', Matricula)</a:t>
            </a:r>
          </a:p>
          <a:p>
            <a:r>
              <a:rPr lang="pt-PT" sz="1600" dirty="0"/>
              <a:t>            print ('Marca..... :', Marca)</a:t>
            </a:r>
          </a:p>
          <a:p>
            <a:r>
              <a:rPr lang="pt-PT" sz="1600" dirty="0"/>
              <a:t>            print ('Modelo.... :', Modelo)</a:t>
            </a:r>
          </a:p>
          <a:p>
            <a:r>
              <a:rPr lang="pt-PT" sz="1600" dirty="0"/>
              <a:t>            print ('Ano....... :', Ano)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IDUtenteFK</a:t>
            </a:r>
            <a:r>
              <a:rPr lang="pt-PT" sz="1600" dirty="0"/>
              <a:t> :', </a:t>
            </a:r>
            <a:r>
              <a:rPr lang="pt-PT" sz="1600" dirty="0" err="1"/>
              <a:t>IDUtenteFK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IDCarro</a:t>
            </a:r>
            <a:r>
              <a:rPr lang="pt-PT" sz="1600" dirty="0"/>
              <a:t>... :', </a:t>
            </a:r>
            <a:r>
              <a:rPr lang="pt-PT" sz="1600" dirty="0" err="1"/>
              <a:t>IDCarro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op</a:t>
            </a:r>
            <a:r>
              <a:rPr lang="pt-PT" sz="1600" dirty="0"/>
              <a:t> = input("Eliminar ? (s/n) ?")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677958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9666" y="365125"/>
            <a:ext cx="10844134" cy="1325563"/>
          </a:xfrm>
        </p:spPr>
        <p:txBody>
          <a:bodyPr>
            <a:normAutofit/>
          </a:bodyPr>
          <a:lstStyle/>
          <a:p>
            <a:r>
              <a:rPr lang="pt-PT" dirty="0"/>
              <a:t> </a:t>
            </a:r>
            <a:r>
              <a:rPr lang="pt-PT" dirty="0" err="1"/>
              <a:t>ReadAllLinesVectorEliminarCarro</a:t>
            </a:r>
            <a:r>
              <a:rPr lang="pt-PT" dirty="0"/>
              <a:t>():</a:t>
            </a:r>
            <a:r>
              <a:rPr lang="pt-PT" dirty="0" err="1"/>
              <a:t>Python</a:t>
            </a:r>
            <a:r>
              <a:rPr lang="pt-PT" dirty="0"/>
              <a:t>(pt2)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if</a:t>
            </a:r>
            <a:r>
              <a:rPr lang="pt-PT" sz="1800" dirty="0"/>
              <a:t> (</a:t>
            </a:r>
            <a:r>
              <a:rPr lang="pt-PT" sz="1800" dirty="0" err="1"/>
              <a:t>op</a:t>
            </a:r>
            <a:r>
              <a:rPr lang="pt-PT" sz="1800" dirty="0"/>
              <a:t> == 's'):</a:t>
            </a:r>
          </a:p>
          <a:p>
            <a:pPr marL="0" indent="0">
              <a:buNone/>
            </a:pPr>
            <a:r>
              <a:rPr lang="pt-PT" sz="1800" dirty="0"/>
              <a:t>                print('Eliminando ... ')</a:t>
            </a:r>
          </a:p>
          <a:p>
            <a:pPr marL="0" indent="0">
              <a:buNone/>
            </a:pPr>
            <a:r>
              <a:rPr lang="pt-PT" sz="1800" dirty="0"/>
              <a:t>                </a:t>
            </a:r>
            <a:r>
              <a:rPr lang="pt-PT" sz="1800" dirty="0" err="1"/>
              <a:t>outfile</a:t>
            </a:r>
            <a:r>
              <a:rPr lang="pt-PT" sz="1800" dirty="0"/>
              <a:t> = open(</a:t>
            </a:r>
            <a:r>
              <a:rPr lang="pt-PT" sz="1800" dirty="0" err="1"/>
              <a:t>fname</a:t>
            </a:r>
            <a:r>
              <a:rPr lang="pt-PT" sz="1800" dirty="0"/>
              <a:t>, "w")</a:t>
            </a:r>
          </a:p>
          <a:p>
            <a:pPr marL="0" indent="0">
              <a:buNone/>
            </a:pPr>
            <a:r>
              <a:rPr lang="pt-PT" sz="1800" dirty="0"/>
              <a:t>                for i in range(</a:t>
            </a:r>
            <a:r>
              <a:rPr lang="pt-PT" sz="1800" dirty="0" err="1"/>
              <a:t>len</a:t>
            </a:r>
            <a:r>
              <a:rPr lang="pt-PT" sz="1800" dirty="0"/>
              <a:t>(</a:t>
            </a:r>
            <a:r>
              <a:rPr lang="pt-PT" sz="1800" dirty="0" err="1"/>
              <a:t>lines</a:t>
            </a:r>
            <a:r>
              <a:rPr lang="pt-PT" sz="1800" dirty="0"/>
              <a:t>)):</a:t>
            </a:r>
          </a:p>
          <a:p>
            <a:pPr marL="0" indent="0">
              <a:buNone/>
            </a:pPr>
            <a:r>
              <a:rPr lang="pt-PT" sz="1800" dirty="0"/>
              <a:t>                    </a:t>
            </a:r>
            <a:r>
              <a:rPr lang="pt-PT" sz="1800" dirty="0" err="1"/>
              <a:t>if</a:t>
            </a:r>
            <a:r>
              <a:rPr lang="pt-PT" sz="1800" dirty="0"/>
              <a:t> (i != </a:t>
            </a:r>
            <a:r>
              <a:rPr lang="pt-PT" sz="1800" dirty="0" err="1"/>
              <a:t>pos</a:t>
            </a:r>
            <a:r>
              <a:rPr lang="pt-PT" sz="1800" dirty="0"/>
              <a:t>):</a:t>
            </a:r>
          </a:p>
          <a:p>
            <a:pPr marL="0" indent="0">
              <a:buNone/>
            </a:pPr>
            <a:r>
              <a:rPr lang="pt-PT" sz="1800" dirty="0"/>
              <a:t>                        </a:t>
            </a:r>
            <a:r>
              <a:rPr lang="pt-PT" sz="1800" dirty="0" err="1"/>
              <a:t>line</a:t>
            </a:r>
            <a:r>
              <a:rPr lang="pt-PT" sz="1800" dirty="0"/>
              <a:t> = </a:t>
            </a:r>
            <a:r>
              <a:rPr lang="pt-PT" sz="1800" dirty="0" err="1"/>
              <a:t>lines</a:t>
            </a:r>
            <a:r>
              <a:rPr lang="pt-PT" sz="1800" dirty="0"/>
              <a:t>[i]</a:t>
            </a:r>
          </a:p>
          <a:p>
            <a:pPr marL="0" indent="0">
              <a:buNone/>
            </a:pPr>
            <a:r>
              <a:rPr lang="pt-PT" sz="1800" dirty="0"/>
              <a:t>                        </a:t>
            </a:r>
            <a:r>
              <a:rPr lang="pt-PT" sz="1800" dirty="0" err="1"/>
              <a:t>line</a:t>
            </a:r>
            <a:r>
              <a:rPr lang="pt-PT" sz="1800" dirty="0"/>
              <a:t>[0:len(</a:t>
            </a:r>
            <a:r>
              <a:rPr lang="pt-PT" sz="1800" dirty="0" err="1"/>
              <a:t>line</a:t>
            </a:r>
            <a:r>
              <a:rPr lang="pt-PT" sz="1800" dirty="0"/>
              <a:t>)-1]</a:t>
            </a:r>
          </a:p>
          <a:p>
            <a:pPr marL="0" indent="0">
              <a:buNone/>
            </a:pPr>
            <a:r>
              <a:rPr lang="pt-PT" sz="1800" dirty="0"/>
              <a:t>                        print(</a:t>
            </a:r>
            <a:r>
              <a:rPr lang="pt-PT" sz="1800" dirty="0" err="1"/>
              <a:t>line</a:t>
            </a:r>
            <a:r>
              <a:rPr lang="pt-PT" sz="1800" dirty="0"/>
              <a:t>, file=</a:t>
            </a:r>
            <a:r>
              <a:rPr lang="pt-PT" sz="1800" dirty="0" err="1"/>
              <a:t>outfile</a:t>
            </a:r>
            <a:r>
              <a:rPr lang="pt-PT" sz="1800" dirty="0"/>
              <a:t>, </a:t>
            </a:r>
            <a:r>
              <a:rPr lang="pt-PT" sz="1800" dirty="0" err="1"/>
              <a:t>end</a:t>
            </a:r>
            <a:r>
              <a:rPr lang="pt-PT" sz="1800" dirty="0"/>
              <a:t>='')</a:t>
            </a:r>
          </a:p>
          <a:p>
            <a:pPr marL="0" indent="0">
              <a:buNone/>
            </a:pPr>
            <a:r>
              <a:rPr lang="pt-PT" sz="1800" dirty="0"/>
              <a:t>                </a:t>
            </a:r>
            <a:r>
              <a:rPr lang="pt-PT" sz="1800" dirty="0" err="1"/>
              <a:t>outfile.close</a:t>
            </a:r>
            <a:r>
              <a:rPr lang="pt-PT" sz="1800" dirty="0"/>
              <a:t>();</a:t>
            </a:r>
          </a:p>
          <a:p>
            <a:pPr marL="0" indent="0">
              <a:buNone/>
            </a:pPr>
            <a:r>
              <a:rPr lang="pt-PT" sz="1800" dirty="0"/>
              <a:t>                break;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if</a:t>
            </a:r>
            <a:r>
              <a:rPr lang="pt-PT" sz="1800" dirty="0"/>
              <a:t> (</a:t>
            </a:r>
            <a:r>
              <a:rPr lang="pt-PT" sz="1800" dirty="0" err="1"/>
              <a:t>pos</a:t>
            </a:r>
            <a:r>
              <a:rPr lang="pt-PT" sz="1800" dirty="0"/>
              <a:t> == -1):</a:t>
            </a:r>
          </a:p>
          <a:p>
            <a:pPr marL="0" indent="0">
              <a:buNone/>
            </a:pPr>
            <a:r>
              <a:rPr lang="pt-PT" sz="1800" dirty="0"/>
              <a:t>        print('Esse carro não existe')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5521316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 </a:t>
            </a:r>
            <a:r>
              <a:rPr lang="pt-PT" dirty="0" err="1"/>
              <a:t>ReadAllLinesVectorEliminarCarro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12595" y="1690688"/>
            <a:ext cx="5153978" cy="489262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331883"/>
            <a:ext cx="6336411" cy="487013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9299343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listatodoscarros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8868" y="1524001"/>
            <a:ext cx="9448801" cy="49430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u="sng" dirty="0"/>
              <a:t>Algoritmo</a:t>
            </a:r>
            <a:r>
              <a:rPr lang="pt-PT" dirty="0"/>
              <a:t>: </a:t>
            </a:r>
            <a:r>
              <a:rPr lang="pt-PT" dirty="0" err="1"/>
              <a:t>listar_todos_carros</a:t>
            </a:r>
            <a:endParaRPr lang="pt-PT" dirty="0"/>
          </a:p>
          <a:p>
            <a:pPr marL="0" indent="0">
              <a:buNone/>
            </a:pPr>
            <a:r>
              <a:rPr lang="pt-PT" u="sng" dirty="0"/>
              <a:t>Objetivo</a:t>
            </a:r>
            <a:r>
              <a:rPr lang="pt-PT" dirty="0"/>
              <a:t>: Permite listar todos os carros.</a:t>
            </a:r>
          </a:p>
          <a:p>
            <a:pPr marL="0" indent="0">
              <a:buNone/>
            </a:pPr>
            <a:r>
              <a:rPr lang="pt-PT" u="sng" dirty="0"/>
              <a:t>Constantes</a:t>
            </a:r>
            <a:r>
              <a:rPr lang="pt-PT" dirty="0"/>
              <a:t>: FICHEIRO_CARROS (TEXTO 90) - Nome do ficheiro dos dados dos donos (Valor: carros.txt)</a:t>
            </a:r>
          </a:p>
          <a:p>
            <a:pPr marL="0" indent="0">
              <a:buNone/>
            </a:pPr>
            <a:r>
              <a:rPr lang="pt-PT" u="sng" dirty="0"/>
              <a:t>Variáveis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u="sng" dirty="0"/>
              <a:t>Entrada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</a:t>
            </a:r>
          </a:p>
          <a:p>
            <a:pPr marL="0" indent="0">
              <a:buNone/>
            </a:pPr>
            <a:r>
              <a:rPr lang="pt-PT" dirty="0"/>
              <a:t>   </a:t>
            </a:r>
            <a:r>
              <a:rPr lang="pt-PT" u="sng" dirty="0"/>
              <a:t>Saída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Matricula	(TEXTO 	8)	- Matricula do carro</a:t>
            </a:r>
          </a:p>
          <a:p>
            <a:pPr marL="0" indent="0">
              <a:buNone/>
            </a:pPr>
            <a:r>
              <a:rPr lang="pt-PT" dirty="0"/>
              <a:t>        Marca 		(TEXTO 30)		- Marca de carro		(Letras de A-Z)</a:t>
            </a:r>
          </a:p>
          <a:p>
            <a:pPr marL="0" indent="0">
              <a:buNone/>
            </a:pPr>
            <a:r>
              <a:rPr lang="pt-PT" dirty="0"/>
              <a:t>        Modelo	(TEXTO 30)		- Modelo do carro		(Letras de A-Z)</a:t>
            </a:r>
          </a:p>
          <a:p>
            <a:pPr marL="0" indent="0">
              <a:buNone/>
            </a:pPr>
            <a:r>
              <a:rPr lang="pt-PT" dirty="0"/>
              <a:t>        Ano		(TEXTO 	4)	- Ano do carro 		(&gt;1900, &lt; 3000)</a:t>
            </a:r>
          </a:p>
          <a:p>
            <a:pPr marL="0" indent="0">
              <a:buNone/>
            </a:pPr>
            <a:r>
              <a:rPr lang="pt-PT" dirty="0"/>
              <a:t>       </a:t>
            </a:r>
            <a:r>
              <a:rPr lang="pt-PT" dirty="0" err="1"/>
              <a:t>IDUtenteFK</a:t>
            </a:r>
            <a:r>
              <a:rPr lang="pt-PT" dirty="0"/>
              <a:t>	(TEXTO 	9)	- Dono do carro		(&gt;=1,&lt;=999999999)</a:t>
            </a:r>
          </a:p>
          <a:p>
            <a:pPr marL="0" indent="0">
              <a:buNone/>
            </a:pPr>
            <a:r>
              <a:rPr lang="pt-PT" dirty="0"/>
              <a:t>       </a:t>
            </a:r>
            <a:r>
              <a:rPr lang="pt-PT" dirty="0" err="1"/>
              <a:t>IDCarro</a:t>
            </a:r>
            <a:r>
              <a:rPr lang="pt-PT" dirty="0"/>
              <a:t>		(TEXTO 	6)	- Numero do Carro		(&gt;=0,&lt;= 999999</a:t>
            </a:r>
          </a:p>
          <a:p>
            <a:pPr marL="0" indent="0">
              <a:buNone/>
            </a:pPr>
            <a:r>
              <a:rPr lang="pt-PT" dirty="0"/>
              <a:t>Data: 2017-01-02</a:t>
            </a:r>
          </a:p>
          <a:p>
            <a:pPr marL="0" indent="0">
              <a:buNone/>
            </a:pPr>
            <a:r>
              <a:rPr lang="pt-PT" dirty="0"/>
              <a:t>Versão: 1.0</a:t>
            </a:r>
          </a:p>
          <a:p>
            <a:pPr marL="0" indent="0">
              <a:buNone/>
            </a:pPr>
            <a:r>
              <a:rPr lang="pt-PT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98908" y="2333239"/>
            <a:ext cx="24960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Início:</a:t>
            </a:r>
          </a:p>
          <a:p>
            <a:endParaRPr lang="pt-PT" sz="2000" dirty="0"/>
          </a:p>
          <a:p>
            <a:r>
              <a:rPr lang="pt-PT" sz="2000" dirty="0"/>
              <a:t>ABRIR ficheiro carros.txt</a:t>
            </a:r>
          </a:p>
          <a:p>
            <a:endParaRPr lang="pt-PT" sz="2000" dirty="0"/>
          </a:p>
          <a:p>
            <a:r>
              <a:rPr lang="pt-PT" sz="2000" dirty="0"/>
              <a:t>ESCREVER os dados do ficheiro carros.txt</a:t>
            </a:r>
          </a:p>
          <a:p>
            <a:endParaRPr lang="pt-PT" sz="2000" dirty="0"/>
          </a:p>
          <a:p>
            <a:r>
              <a:rPr lang="pt-PT" sz="2000" dirty="0"/>
              <a:t>FECHAR o ficheiro</a:t>
            </a:r>
          </a:p>
          <a:p>
            <a:r>
              <a:rPr lang="pt-PT" sz="2000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285415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listatodoscarros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61767" y="1603202"/>
            <a:ext cx="10515600" cy="4908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dirty="0" err="1"/>
              <a:t>def</a:t>
            </a:r>
            <a:r>
              <a:rPr lang="pt-PT" sz="1600" dirty="0"/>
              <a:t> </a:t>
            </a:r>
            <a:r>
              <a:rPr lang="pt-PT" sz="1600" dirty="0" err="1"/>
              <a:t>listatodoscarros</a:t>
            </a:r>
            <a:r>
              <a:rPr lang="pt-PT" sz="1600" dirty="0"/>
              <a:t>():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fbrand</a:t>
            </a:r>
            <a:r>
              <a:rPr lang="pt-PT" sz="1600" dirty="0"/>
              <a:t> = 'carros.txt'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</a:t>
            </a:r>
            <a:r>
              <a:rPr lang="pt-PT" sz="1600" dirty="0"/>
              <a:t> = open(</a:t>
            </a:r>
            <a:r>
              <a:rPr lang="pt-PT" sz="1600" dirty="0" err="1"/>
              <a:t>fbrand</a:t>
            </a:r>
            <a:r>
              <a:rPr lang="pt-PT" sz="1600" dirty="0"/>
              <a:t>, "r")</a:t>
            </a:r>
          </a:p>
          <a:p>
            <a:pPr marL="0" indent="0">
              <a:buNone/>
            </a:pPr>
            <a:r>
              <a:rPr lang="pt-PT" sz="1600" dirty="0"/>
              <a:t>    for </a:t>
            </a:r>
            <a:r>
              <a:rPr lang="pt-PT" sz="1600" dirty="0" err="1"/>
              <a:t>line</a:t>
            </a:r>
            <a:r>
              <a:rPr lang="pt-PT" sz="1600" dirty="0"/>
              <a:t> in </a:t>
            </a:r>
            <a:r>
              <a:rPr lang="pt-PT" sz="1600" dirty="0" err="1"/>
              <a:t>infile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line</a:t>
            </a:r>
            <a:r>
              <a:rPr lang="pt-PT" sz="1600" dirty="0"/>
              <a:t> = </a:t>
            </a:r>
            <a:r>
              <a:rPr lang="pt-PT" sz="1600" dirty="0" err="1"/>
              <a:t>line</a:t>
            </a:r>
            <a:r>
              <a:rPr lang="pt-PT" sz="1600" dirty="0"/>
              <a:t>[0:len(</a:t>
            </a:r>
            <a:r>
              <a:rPr lang="pt-PT" sz="1600" dirty="0" err="1"/>
              <a:t>line</a:t>
            </a:r>
            <a:r>
              <a:rPr lang="pt-PT" sz="1600" dirty="0"/>
              <a:t>)-1]</a:t>
            </a:r>
          </a:p>
          <a:p>
            <a:pPr marL="0" indent="0">
              <a:buNone/>
            </a:pPr>
            <a:r>
              <a:rPr lang="pt-PT" sz="1600" dirty="0"/>
              <a:t>        colunas = </a:t>
            </a:r>
            <a:r>
              <a:rPr lang="pt-PT" sz="1600" dirty="0" err="1"/>
              <a:t>line.split</a:t>
            </a:r>
            <a:r>
              <a:rPr lang="pt-PT" sz="1600" dirty="0"/>
              <a:t>(';')</a:t>
            </a:r>
          </a:p>
          <a:p>
            <a:pPr marL="0" indent="0">
              <a:buNone/>
            </a:pPr>
            <a:r>
              <a:rPr lang="pt-PT" sz="1600" dirty="0"/>
              <a:t>        Matricula= colunas[0]</a:t>
            </a:r>
          </a:p>
          <a:p>
            <a:pPr marL="0" indent="0">
              <a:buNone/>
            </a:pPr>
            <a:r>
              <a:rPr lang="pt-PT" sz="1600" dirty="0"/>
              <a:t>        Marca= colunas[1]</a:t>
            </a:r>
          </a:p>
          <a:p>
            <a:pPr marL="0" indent="0">
              <a:buNone/>
            </a:pPr>
            <a:r>
              <a:rPr lang="pt-PT" sz="1600" dirty="0"/>
              <a:t>        Modelo= colunas[2]</a:t>
            </a:r>
          </a:p>
          <a:p>
            <a:pPr marL="0" indent="0">
              <a:buNone/>
            </a:pPr>
            <a:r>
              <a:rPr lang="pt-PT" sz="1600" dirty="0"/>
              <a:t>        Ano= colunas[3]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IDUtenteFK</a:t>
            </a:r>
            <a:r>
              <a:rPr lang="pt-PT" sz="1600" dirty="0"/>
              <a:t>= colunas[4]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IDCarro</a:t>
            </a:r>
            <a:r>
              <a:rPr lang="pt-PT" sz="1600" dirty="0"/>
              <a:t>= colunas[5]</a:t>
            </a:r>
          </a:p>
          <a:p>
            <a:pPr marL="0" indent="0">
              <a:buNone/>
            </a:pPr>
            <a:r>
              <a:rPr lang="pt-PT" sz="1600" dirty="0"/>
              <a:t>        print ("{0:15}{1:^15}{2:^15}{3:^15}{4:^15}{5:&gt;15}".</a:t>
            </a:r>
            <a:r>
              <a:rPr lang="pt-PT" sz="1600" dirty="0" err="1"/>
              <a:t>format</a:t>
            </a:r>
            <a:r>
              <a:rPr lang="pt-PT" sz="1600" dirty="0"/>
              <a:t>(</a:t>
            </a:r>
            <a:r>
              <a:rPr lang="pt-PT" sz="1600" dirty="0" err="1"/>
              <a:t>Matricula,Marca,Modelo,Ano,IDUtenteFK,IDCarro</a:t>
            </a:r>
            <a:r>
              <a:rPr lang="pt-PT" sz="1600" dirty="0"/>
              <a:t>))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infile.close</a:t>
            </a:r>
            <a:r>
              <a:rPr lang="pt-PT" sz="16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205176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listatodoscarros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7009" y="1439731"/>
            <a:ext cx="6308263" cy="49012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272" y="1394491"/>
            <a:ext cx="5113873" cy="499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682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ListarCarrosbin</a:t>
            </a:r>
            <a:r>
              <a:rPr lang="pt-PT" dirty="0"/>
              <a:t>():</a:t>
            </a:r>
            <a:r>
              <a:rPr lang="pt-PT" dirty="0"/>
              <a:t>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28868" y="1524001"/>
            <a:ext cx="9448801" cy="494306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u="sng" dirty="0"/>
              <a:t>Algoritmo</a:t>
            </a:r>
            <a:r>
              <a:rPr lang="pt-PT" dirty="0"/>
              <a:t>: </a:t>
            </a:r>
            <a:r>
              <a:rPr lang="pt-PT" dirty="0" err="1"/>
              <a:t>listar_todos_carros</a:t>
            </a:r>
            <a:endParaRPr lang="pt-PT" dirty="0"/>
          </a:p>
          <a:p>
            <a:pPr marL="0" indent="0">
              <a:buNone/>
            </a:pPr>
            <a:r>
              <a:rPr lang="pt-PT" u="sng" dirty="0"/>
              <a:t>Objetivo</a:t>
            </a:r>
            <a:r>
              <a:rPr lang="pt-PT" dirty="0"/>
              <a:t>: Permite listar todos os carros.</a:t>
            </a:r>
          </a:p>
          <a:p>
            <a:pPr marL="0" indent="0">
              <a:buNone/>
            </a:pPr>
            <a:r>
              <a:rPr lang="pt-PT" u="sng" dirty="0"/>
              <a:t>Constantes</a:t>
            </a:r>
            <a:r>
              <a:rPr lang="pt-PT" dirty="0"/>
              <a:t>: FICHEIRO_CARROS (binário) - Nome do ficheiro dos dados dos donos (Valor: </a:t>
            </a:r>
            <a:r>
              <a:rPr lang="pt-PT" dirty="0" err="1"/>
              <a:t>carros.bin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u="sng" dirty="0"/>
              <a:t>Variáveis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u="sng" dirty="0"/>
              <a:t>Entrada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</a:t>
            </a:r>
          </a:p>
          <a:p>
            <a:pPr marL="0" indent="0">
              <a:buNone/>
            </a:pPr>
            <a:r>
              <a:rPr lang="pt-PT" dirty="0"/>
              <a:t>   </a:t>
            </a:r>
            <a:r>
              <a:rPr lang="pt-PT" u="sng" dirty="0"/>
              <a:t>Saída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Matricula	(TEXTO 	8)	- Matricula do carro</a:t>
            </a:r>
          </a:p>
          <a:p>
            <a:pPr marL="0" indent="0">
              <a:buNone/>
            </a:pPr>
            <a:r>
              <a:rPr lang="pt-PT" dirty="0"/>
              <a:t>        Marca 		(TEXTO 30)		- Marca de carro		(Letras de A-Z)</a:t>
            </a:r>
          </a:p>
          <a:p>
            <a:pPr marL="0" indent="0">
              <a:buNone/>
            </a:pPr>
            <a:r>
              <a:rPr lang="pt-PT" dirty="0"/>
              <a:t>        Modelo	(TEXTO 30)		- Modelo do carro		(Letras de A-Z)</a:t>
            </a:r>
          </a:p>
          <a:p>
            <a:pPr marL="0" indent="0">
              <a:buNone/>
            </a:pPr>
            <a:r>
              <a:rPr lang="pt-PT" dirty="0"/>
              <a:t>        Ano		(TEXTO 	4)	- Ano do carro 		(&gt;1900, &lt; 3000)</a:t>
            </a:r>
          </a:p>
          <a:p>
            <a:pPr marL="0" indent="0">
              <a:buNone/>
            </a:pPr>
            <a:r>
              <a:rPr lang="pt-PT" dirty="0"/>
              <a:t>       </a:t>
            </a:r>
            <a:r>
              <a:rPr lang="pt-PT" dirty="0" err="1"/>
              <a:t>IDUtenteFK</a:t>
            </a:r>
            <a:r>
              <a:rPr lang="pt-PT" dirty="0"/>
              <a:t>	(TEXTO 	9)	- Dono do carro		(&gt;=1,&lt;=999999999)</a:t>
            </a:r>
          </a:p>
          <a:p>
            <a:pPr marL="0" indent="0">
              <a:buNone/>
            </a:pPr>
            <a:r>
              <a:rPr lang="pt-PT" dirty="0"/>
              <a:t>       </a:t>
            </a:r>
            <a:r>
              <a:rPr lang="pt-PT" dirty="0" err="1"/>
              <a:t>IDCarro</a:t>
            </a:r>
            <a:r>
              <a:rPr lang="pt-PT" dirty="0"/>
              <a:t>		(TEXTO 	6)	- Numero do Carro		(&gt;=0,&lt;= 999999</a:t>
            </a:r>
          </a:p>
          <a:p>
            <a:pPr marL="0" indent="0">
              <a:buNone/>
            </a:pPr>
            <a:r>
              <a:rPr lang="pt-PT" dirty="0"/>
              <a:t>Data: 2017-01-02</a:t>
            </a:r>
          </a:p>
          <a:p>
            <a:pPr marL="0" indent="0">
              <a:buNone/>
            </a:pPr>
            <a:r>
              <a:rPr lang="pt-PT" dirty="0"/>
              <a:t>Versão: 1.0</a:t>
            </a:r>
          </a:p>
          <a:p>
            <a:pPr marL="0" indent="0">
              <a:buNone/>
            </a:pPr>
            <a:r>
              <a:rPr lang="pt-PT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798908" y="2333239"/>
            <a:ext cx="24960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/>
              <a:t>Início:</a:t>
            </a:r>
          </a:p>
          <a:p>
            <a:endParaRPr lang="pt-PT" sz="2000" dirty="0"/>
          </a:p>
          <a:p>
            <a:r>
              <a:rPr lang="pt-PT" sz="2000" dirty="0"/>
              <a:t>ABRIR ficheiro </a:t>
            </a:r>
            <a:r>
              <a:rPr lang="pt-PT" sz="2000" dirty="0" err="1"/>
              <a:t>carros.bin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ESCREVER os dados do ficheiro </a:t>
            </a:r>
            <a:r>
              <a:rPr lang="pt-PT" sz="2000" dirty="0" err="1"/>
              <a:t>carros.bin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FECHAR o ficheiro</a:t>
            </a:r>
          </a:p>
          <a:p>
            <a:r>
              <a:rPr lang="pt-PT" sz="2000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469889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ListarCarrosbin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23562" y="1325218"/>
            <a:ext cx="11953461" cy="56719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ListarCarrosbin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struct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carroFormato</a:t>
            </a:r>
            <a:r>
              <a:rPr lang="pt-PT" dirty="0"/>
              <a:t> = </a:t>
            </a:r>
            <a:r>
              <a:rPr lang="pt-PT" dirty="0" err="1"/>
              <a:t>struct.Struct</a:t>
            </a:r>
            <a:r>
              <a:rPr lang="pt-PT" dirty="0"/>
              <a:t>('15s20s20siii');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</a:t>
            </a:r>
            <a:r>
              <a:rPr lang="pt-PT" dirty="0"/>
              <a:t> = open("</a:t>
            </a:r>
            <a:r>
              <a:rPr lang="pt-PT" dirty="0" err="1"/>
              <a:t>carros.bin</a:t>
            </a:r>
            <a:r>
              <a:rPr lang="pt-PT" dirty="0"/>
              <a:t>", "</a:t>
            </a:r>
            <a:r>
              <a:rPr lang="pt-PT" dirty="0" err="1"/>
              <a:t>rb</a:t>
            </a:r>
            <a:r>
              <a:rPr lang="pt-PT" dirty="0"/>
              <a:t>") ##leitura, </a:t>
            </a:r>
            <a:r>
              <a:rPr lang="pt-PT" dirty="0" err="1"/>
              <a:t>binario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f_bin.seek</a:t>
            </a:r>
            <a:r>
              <a:rPr lang="pt-PT" dirty="0"/>
              <a:t>(0, 2)</a:t>
            </a:r>
          </a:p>
          <a:p>
            <a:pPr marL="0" indent="0">
              <a:buNone/>
            </a:pPr>
            <a:r>
              <a:rPr lang="pt-PT" dirty="0"/>
              <a:t>    r = </a:t>
            </a:r>
            <a:r>
              <a:rPr lang="pt-PT" dirty="0" err="1"/>
              <a:t>int</a:t>
            </a:r>
            <a:r>
              <a:rPr lang="pt-PT" dirty="0"/>
              <a:t>(</a:t>
            </a:r>
            <a:r>
              <a:rPr lang="pt-PT" dirty="0" err="1"/>
              <a:t>f_bin.tell</a:t>
            </a:r>
            <a:r>
              <a:rPr lang="pt-PT" dirty="0"/>
              <a:t>() / </a:t>
            </a:r>
            <a:r>
              <a:rPr lang="pt-PT" dirty="0" err="1"/>
              <a:t>carroFormato.size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f_bin.seek</a:t>
            </a:r>
            <a:r>
              <a:rPr lang="pt-PT" dirty="0"/>
              <a:t>(0, 0)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pos</a:t>
            </a:r>
            <a:r>
              <a:rPr lang="pt-PT" dirty="0"/>
              <a:t> = -1</a:t>
            </a:r>
          </a:p>
          <a:p>
            <a:pPr marL="0" indent="0">
              <a:buNone/>
            </a:pPr>
            <a:r>
              <a:rPr lang="pt-PT" dirty="0"/>
              <a:t>    for i in range(0, r):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carroBinario</a:t>
            </a:r>
            <a:r>
              <a:rPr lang="pt-PT" dirty="0"/>
              <a:t> = </a:t>
            </a:r>
            <a:r>
              <a:rPr lang="pt-PT" dirty="0" err="1"/>
              <a:t>f_bin.read</a:t>
            </a:r>
            <a:r>
              <a:rPr lang="pt-PT" dirty="0"/>
              <a:t>(</a:t>
            </a:r>
            <a:r>
              <a:rPr lang="pt-PT" dirty="0" err="1"/>
              <a:t>carroFormato.size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  Matricula, Marca, Modelo, Ano, </a:t>
            </a:r>
            <a:r>
              <a:rPr lang="pt-PT" dirty="0" err="1"/>
              <a:t>IDUtenteFK</a:t>
            </a:r>
            <a:r>
              <a:rPr lang="pt-PT" dirty="0"/>
              <a:t>, </a:t>
            </a:r>
            <a:r>
              <a:rPr lang="pt-PT" dirty="0" err="1"/>
              <a:t>IDCarro</a:t>
            </a:r>
            <a:r>
              <a:rPr lang="pt-PT" dirty="0"/>
              <a:t> = </a:t>
            </a:r>
            <a:r>
              <a:rPr lang="pt-PT" dirty="0" err="1"/>
              <a:t>carroFormato.unpack</a:t>
            </a:r>
            <a:r>
              <a:rPr lang="pt-PT" dirty="0"/>
              <a:t>(</a:t>
            </a:r>
            <a:r>
              <a:rPr lang="pt-PT" dirty="0" err="1"/>
              <a:t>carroBinario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  Matricula = </a:t>
            </a:r>
            <a:r>
              <a:rPr lang="pt-PT" dirty="0" err="1"/>
              <a:t>Matricula.decode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    Marca = </a:t>
            </a:r>
            <a:r>
              <a:rPr lang="pt-PT" dirty="0" err="1"/>
              <a:t>Marca.decode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    Modelo = </a:t>
            </a:r>
            <a:r>
              <a:rPr lang="pt-PT" dirty="0" err="1"/>
              <a:t>Modelo.decode</a:t>
            </a:r>
            <a:r>
              <a:rPr lang="pt-PT" dirty="0"/>
              <a:t>()</a:t>
            </a:r>
          </a:p>
          <a:p>
            <a:pPr marL="0" indent="0">
              <a:buNone/>
            </a:pPr>
            <a:r>
              <a:rPr lang="pt-PT" dirty="0"/>
              <a:t>        print ("{0:10}".</a:t>
            </a:r>
            <a:r>
              <a:rPr lang="pt-PT" dirty="0" err="1"/>
              <a:t>format</a:t>
            </a:r>
            <a:r>
              <a:rPr lang="pt-PT" dirty="0"/>
              <a:t>(Matricula),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    print ("{0:15}".</a:t>
            </a:r>
            <a:r>
              <a:rPr lang="pt-PT" dirty="0" err="1"/>
              <a:t>format</a:t>
            </a:r>
            <a:r>
              <a:rPr lang="pt-PT" dirty="0"/>
              <a:t>(Marca),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    print ("{0:15}".</a:t>
            </a:r>
            <a:r>
              <a:rPr lang="pt-PT" dirty="0" err="1"/>
              <a:t>format</a:t>
            </a:r>
            <a:r>
              <a:rPr lang="pt-PT" dirty="0"/>
              <a:t>(Modelo),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    print ("{0:10}".</a:t>
            </a:r>
            <a:r>
              <a:rPr lang="pt-PT" dirty="0" err="1"/>
              <a:t>format</a:t>
            </a:r>
            <a:r>
              <a:rPr lang="pt-PT" dirty="0"/>
              <a:t>(Ano),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    print ("{0:12}".</a:t>
            </a:r>
            <a:r>
              <a:rPr lang="pt-PT" dirty="0" err="1"/>
              <a:t>format</a:t>
            </a:r>
            <a:r>
              <a:rPr lang="pt-PT" dirty="0"/>
              <a:t>(</a:t>
            </a:r>
            <a:r>
              <a:rPr lang="pt-PT" dirty="0" err="1"/>
              <a:t>IDUtenteFK</a:t>
            </a:r>
            <a:r>
              <a:rPr lang="pt-PT" dirty="0"/>
              <a:t>),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    print ("{0:8}".</a:t>
            </a:r>
            <a:r>
              <a:rPr lang="pt-PT" dirty="0" err="1"/>
              <a:t>format</a:t>
            </a:r>
            <a:r>
              <a:rPr lang="pt-PT" dirty="0"/>
              <a:t>(</a:t>
            </a:r>
            <a:r>
              <a:rPr lang="pt-PT" dirty="0" err="1"/>
              <a:t>IDCarro</a:t>
            </a:r>
            <a:r>
              <a:rPr lang="pt-PT" dirty="0"/>
              <a:t>),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f_bin.close</a:t>
            </a:r>
            <a:r>
              <a:rPr lang="pt-PT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86143439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ListarCarrosbin</a:t>
            </a:r>
            <a:r>
              <a:rPr lang="pt-PT" dirty="0"/>
              <a:t>():Demonstração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pic>
        <p:nvPicPr>
          <p:cNvPr id="7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516" y="1441311"/>
            <a:ext cx="6519641" cy="50655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6585" y="2128675"/>
            <a:ext cx="5347353" cy="394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4899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pesquisapormarca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30427" y="1690688"/>
            <a:ext cx="9380838" cy="503138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2100" u="sng" dirty="0"/>
              <a:t>Algoritmo</a:t>
            </a:r>
            <a:r>
              <a:rPr lang="pt-PT" sz="2100" dirty="0"/>
              <a:t>: </a:t>
            </a:r>
            <a:r>
              <a:rPr lang="pt-PT" sz="2100" dirty="0" err="1"/>
              <a:t>pesquisa_por_marca</a:t>
            </a:r>
            <a:endParaRPr lang="pt-PT" sz="2100" dirty="0"/>
          </a:p>
          <a:p>
            <a:pPr marL="0" indent="0">
              <a:buNone/>
            </a:pPr>
            <a:r>
              <a:rPr lang="pt-PT" sz="2100" u="sng" dirty="0"/>
              <a:t>Objetivo</a:t>
            </a:r>
            <a:r>
              <a:rPr lang="pt-PT" sz="2100" dirty="0"/>
              <a:t>: Permite pesquisar a marca de um carro</a:t>
            </a:r>
          </a:p>
          <a:p>
            <a:pPr marL="0" indent="0">
              <a:buNone/>
            </a:pPr>
            <a:r>
              <a:rPr lang="pt-PT" sz="2100" u="sng" dirty="0"/>
              <a:t>Constantes</a:t>
            </a:r>
            <a:r>
              <a:rPr lang="pt-PT" sz="2100" dirty="0"/>
              <a:t>: FICHEIRO_CARROS (TEXTO 90) - Nome do ficheiro dos dados dos donos (Valor: carros.txt)</a:t>
            </a:r>
          </a:p>
          <a:p>
            <a:pPr marL="0" indent="0">
              <a:buNone/>
            </a:pPr>
            <a:r>
              <a:rPr lang="pt-PT" sz="2100" u="sng" dirty="0"/>
              <a:t>Variáveis</a:t>
            </a:r>
            <a:r>
              <a:rPr lang="pt-PT" sz="2100" dirty="0"/>
              <a:t>:</a:t>
            </a:r>
          </a:p>
          <a:p>
            <a:pPr marL="0" indent="0">
              <a:buNone/>
            </a:pPr>
            <a:r>
              <a:rPr lang="pt-PT" sz="2100" dirty="0"/>
              <a:t>    </a:t>
            </a:r>
            <a:r>
              <a:rPr lang="pt-PT" sz="2100" u="sng" dirty="0"/>
              <a:t>Entrada</a:t>
            </a:r>
            <a:r>
              <a:rPr lang="pt-PT" sz="2100" dirty="0"/>
              <a:t>:</a:t>
            </a:r>
          </a:p>
          <a:p>
            <a:pPr marL="0" indent="0">
              <a:buNone/>
            </a:pPr>
            <a:r>
              <a:rPr lang="pt-PT" sz="2100" dirty="0"/>
              <a:t>        Marca: (TEXTO 30)		- Marca de carro		(Letras de A-Z))</a:t>
            </a:r>
          </a:p>
          <a:p>
            <a:pPr marL="0" indent="0">
              <a:buNone/>
            </a:pPr>
            <a:r>
              <a:rPr lang="pt-PT" sz="2100" dirty="0"/>
              <a:t>    </a:t>
            </a:r>
            <a:r>
              <a:rPr lang="pt-PT" sz="2100" u="sng" dirty="0"/>
              <a:t>Saída</a:t>
            </a:r>
            <a:r>
              <a:rPr lang="pt-PT" sz="2100" dirty="0"/>
              <a:t>:</a:t>
            </a:r>
          </a:p>
          <a:p>
            <a:pPr marL="0" indent="0">
              <a:buNone/>
            </a:pPr>
            <a:r>
              <a:rPr lang="pt-PT" sz="2100" dirty="0"/>
              <a:t>        Matricula	(TEXTO 	8)	- Matricula do carro</a:t>
            </a:r>
          </a:p>
          <a:p>
            <a:pPr marL="0" indent="0">
              <a:buNone/>
            </a:pPr>
            <a:r>
              <a:rPr lang="pt-PT" sz="2100" dirty="0"/>
              <a:t>        Marca 	(TEXTO 30)		- Marca de carro		(Letras de A-Z)</a:t>
            </a:r>
          </a:p>
          <a:p>
            <a:pPr marL="0" indent="0">
              <a:buNone/>
            </a:pPr>
            <a:r>
              <a:rPr lang="pt-PT" sz="2100" dirty="0"/>
              <a:t>        Modelo	(TEXTO 30)		- Modelo do carro		(Letras de A-Z)</a:t>
            </a:r>
          </a:p>
          <a:p>
            <a:pPr marL="0" indent="0">
              <a:buNone/>
            </a:pPr>
            <a:r>
              <a:rPr lang="pt-PT" sz="2100" dirty="0"/>
              <a:t>        Ano		(TEXTO 	4)	- Ano do carro 		(&gt;1900, &lt; 3000)</a:t>
            </a:r>
          </a:p>
          <a:p>
            <a:pPr marL="0" indent="0">
              <a:buNone/>
            </a:pPr>
            <a:r>
              <a:rPr lang="pt-PT" sz="2100" dirty="0"/>
              <a:t>       </a:t>
            </a:r>
            <a:r>
              <a:rPr lang="pt-PT" sz="2100" dirty="0" err="1"/>
              <a:t>IDUtenteFK</a:t>
            </a:r>
            <a:r>
              <a:rPr lang="pt-PT" sz="2100" dirty="0"/>
              <a:t>	(TEXTO 	9)	- Dono do carro		(&gt;=1,	&lt;=999999999)</a:t>
            </a:r>
          </a:p>
          <a:p>
            <a:pPr marL="0" indent="0">
              <a:buNone/>
            </a:pPr>
            <a:r>
              <a:rPr lang="pt-PT" sz="2100" dirty="0"/>
              <a:t>       </a:t>
            </a:r>
            <a:r>
              <a:rPr lang="pt-PT" sz="2100" dirty="0" err="1"/>
              <a:t>IDCarro</a:t>
            </a:r>
            <a:r>
              <a:rPr lang="pt-PT" sz="2100" dirty="0"/>
              <a:t>	(TEXTO 	6)	- Numero do Carro		(&gt;=0,	&lt;= 999999 </a:t>
            </a:r>
          </a:p>
          <a:p>
            <a:pPr marL="0" indent="0">
              <a:buNone/>
            </a:pPr>
            <a:r>
              <a:rPr lang="pt-PT" sz="2100" dirty="0"/>
              <a:t>Data: 2017-01-02</a:t>
            </a:r>
          </a:p>
          <a:p>
            <a:pPr marL="0" indent="0">
              <a:buNone/>
            </a:pPr>
            <a:r>
              <a:rPr lang="pt-PT" sz="2100" dirty="0"/>
              <a:t>Versão: 1.0</a:t>
            </a:r>
          </a:p>
          <a:p>
            <a:pPr marL="0" indent="0">
              <a:buNone/>
            </a:pPr>
            <a:r>
              <a:rPr lang="pt-PT" sz="21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181070" y="1779373"/>
            <a:ext cx="28420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carros.txt</a:t>
            </a:r>
          </a:p>
          <a:p>
            <a:endParaRPr lang="pt-PT" dirty="0"/>
          </a:p>
          <a:p>
            <a:r>
              <a:rPr lang="pt-PT" dirty="0"/>
              <a:t>ESCREVER os carros com a marca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4018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Menu principal: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91548" y="1825625"/>
            <a:ext cx="3882887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menuprincipal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</a:t>
            </a:r>
          </a:p>
          <a:p>
            <a:pPr marL="0" indent="0">
              <a:buNone/>
            </a:pPr>
            <a:r>
              <a:rPr lang="pt-PT" dirty="0"/>
              <a:t>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True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print("1 - Dono")</a:t>
            </a:r>
          </a:p>
          <a:p>
            <a:pPr marL="0" indent="0">
              <a:buNone/>
            </a:pPr>
            <a:r>
              <a:rPr lang="pt-PT" dirty="0"/>
              <a:t>        print("2 - Carros")</a:t>
            </a:r>
          </a:p>
          <a:p>
            <a:pPr marL="0" indent="0">
              <a:buNone/>
            </a:pPr>
            <a:r>
              <a:rPr lang="pt-PT" dirty="0"/>
              <a:t>        print("3 - Cidades")</a:t>
            </a:r>
          </a:p>
          <a:p>
            <a:pPr marL="0" indent="0">
              <a:buNone/>
            </a:pPr>
            <a:r>
              <a:rPr lang="pt-PT" dirty="0"/>
              <a:t>        print("4 - Distâncias")</a:t>
            </a:r>
          </a:p>
          <a:p>
            <a:pPr marL="0" indent="0">
              <a:buNone/>
            </a:pPr>
            <a:r>
              <a:rPr lang="pt-PT" dirty="0"/>
              <a:t>        print("5 - Passagens")</a:t>
            </a:r>
          </a:p>
          <a:p>
            <a:pPr marL="0" indent="0">
              <a:buNone/>
            </a:pPr>
            <a:r>
              <a:rPr lang="pt-PT" dirty="0"/>
              <a:t>        print()</a:t>
            </a:r>
          </a:p>
          <a:p>
            <a:pPr marL="0" indent="0">
              <a:buNone/>
            </a:pPr>
            <a:r>
              <a:rPr lang="pt-PT" dirty="0"/>
              <a:t>        print("0 - Terminar")</a:t>
            </a:r>
          </a:p>
          <a:p>
            <a:pPr marL="0" indent="0">
              <a:buNone/>
            </a:pPr>
            <a:r>
              <a:rPr lang="pt-PT" dirty="0"/>
              <a:t>        print()</a:t>
            </a:r>
          </a:p>
          <a:p>
            <a:pPr marL="0" indent="0">
              <a:buNone/>
            </a:pPr>
            <a:r>
              <a:rPr lang="pt-PT" dirty="0"/>
              <a:t>        </a:t>
            </a:r>
          </a:p>
          <a:p>
            <a:pPr marL="0" indent="0">
              <a:buNone/>
            </a:pPr>
            <a:r>
              <a:rPr lang="pt-PT" dirty="0"/>
              <a:t>       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5592418" y="1462137"/>
            <a:ext cx="507464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 err="1"/>
              <a:t>op</a:t>
            </a:r>
            <a:r>
              <a:rPr lang="pt-PT" dirty="0"/>
              <a:t>=input("?")</a:t>
            </a:r>
          </a:p>
          <a:p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=="0":</a:t>
            </a:r>
          </a:p>
          <a:p>
            <a:r>
              <a:rPr lang="pt-PT" dirty="0"/>
              <a:t>            break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=="1":</a:t>
            </a:r>
          </a:p>
          <a:p>
            <a:r>
              <a:rPr lang="pt-PT" dirty="0"/>
              <a:t>            </a:t>
            </a:r>
            <a:r>
              <a:rPr lang="pt-PT" dirty="0" err="1"/>
              <a:t>gestaodedonos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=="2":</a:t>
            </a:r>
          </a:p>
          <a:p>
            <a:r>
              <a:rPr lang="pt-PT" dirty="0"/>
              <a:t>            </a:t>
            </a:r>
            <a:r>
              <a:rPr lang="pt-PT" dirty="0" err="1"/>
              <a:t>gestaodecarros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=="3":</a:t>
            </a:r>
          </a:p>
          <a:p>
            <a:r>
              <a:rPr lang="pt-PT" dirty="0"/>
              <a:t>            </a:t>
            </a:r>
            <a:r>
              <a:rPr lang="pt-PT" dirty="0" err="1"/>
              <a:t>gestaodecidades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=="4":</a:t>
            </a:r>
          </a:p>
          <a:p>
            <a:r>
              <a:rPr lang="pt-PT" dirty="0"/>
              <a:t>            </a:t>
            </a:r>
            <a:r>
              <a:rPr lang="pt-PT" dirty="0" err="1"/>
              <a:t>gestaodedistancias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=="5":</a:t>
            </a:r>
          </a:p>
          <a:p>
            <a:r>
              <a:rPr lang="pt-PT" dirty="0"/>
              <a:t>            </a:t>
            </a:r>
            <a:r>
              <a:rPr lang="pt-PT" dirty="0" err="1"/>
              <a:t>gestaodepassagens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else</a:t>
            </a:r>
            <a:r>
              <a:rPr lang="pt-PT" dirty="0"/>
              <a:t>:</a:t>
            </a:r>
          </a:p>
          <a:p>
            <a:r>
              <a:rPr lang="pt-PT" dirty="0"/>
              <a:t>            print("Escolha uma opção contida na lista apresentada")</a:t>
            </a:r>
          </a:p>
          <a:p>
            <a:r>
              <a:rPr lang="pt-PT" dirty="0"/>
              <a:t>            </a:t>
            </a:r>
          </a:p>
          <a:p>
            <a:r>
              <a:rPr lang="pt-PT" dirty="0"/>
              <a:t>    </a:t>
            </a:r>
            <a:r>
              <a:rPr lang="pt-PT" dirty="0" err="1"/>
              <a:t>menuprincipal</a:t>
            </a:r>
            <a:r>
              <a:rPr lang="pt-PT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668906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pesquisapormarca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43338" y="1417984"/>
            <a:ext cx="10810461" cy="5341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600" dirty="0" err="1"/>
              <a:t>def</a:t>
            </a:r>
            <a:r>
              <a:rPr lang="pt-PT" sz="1600" dirty="0"/>
              <a:t> </a:t>
            </a:r>
            <a:r>
              <a:rPr lang="pt-PT" sz="1600" dirty="0" err="1"/>
              <a:t>pesquisapormarca</a:t>
            </a:r>
            <a:r>
              <a:rPr lang="pt-PT" sz="1600" dirty="0"/>
              <a:t>():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marcaProcurar</a:t>
            </a:r>
            <a:r>
              <a:rPr lang="pt-PT" sz="1600" dirty="0"/>
              <a:t> = input("Diga a Marca a procurar?")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fbrand</a:t>
            </a:r>
            <a:r>
              <a:rPr lang="pt-PT" sz="1600" dirty="0"/>
              <a:t> = 'carros.txt'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</a:t>
            </a:r>
            <a:r>
              <a:rPr lang="pt-PT" sz="1600" dirty="0"/>
              <a:t> = open(</a:t>
            </a:r>
            <a:r>
              <a:rPr lang="pt-PT" sz="1600" dirty="0" err="1"/>
              <a:t>fbrand</a:t>
            </a:r>
            <a:r>
              <a:rPr lang="pt-PT" sz="1600" dirty="0"/>
              <a:t>, "r")</a:t>
            </a:r>
          </a:p>
          <a:p>
            <a:pPr marL="0" indent="0">
              <a:buNone/>
            </a:pPr>
            <a:r>
              <a:rPr lang="pt-PT" sz="1600" dirty="0"/>
              <a:t>    for </a:t>
            </a:r>
            <a:r>
              <a:rPr lang="pt-PT" sz="1600" dirty="0" err="1"/>
              <a:t>line</a:t>
            </a:r>
            <a:r>
              <a:rPr lang="pt-PT" sz="1600" dirty="0"/>
              <a:t> in </a:t>
            </a:r>
            <a:r>
              <a:rPr lang="pt-PT" sz="1600" dirty="0" err="1"/>
              <a:t>infile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line</a:t>
            </a:r>
            <a:r>
              <a:rPr lang="pt-PT" sz="1600" dirty="0"/>
              <a:t> = </a:t>
            </a:r>
            <a:r>
              <a:rPr lang="pt-PT" sz="1600" dirty="0" err="1"/>
              <a:t>line</a:t>
            </a:r>
            <a:r>
              <a:rPr lang="pt-PT" sz="1600" dirty="0"/>
              <a:t>[0:len(</a:t>
            </a:r>
            <a:r>
              <a:rPr lang="pt-PT" sz="1600" dirty="0" err="1"/>
              <a:t>line</a:t>
            </a:r>
            <a:r>
              <a:rPr lang="pt-PT" sz="1600" dirty="0"/>
              <a:t>)-1]</a:t>
            </a:r>
          </a:p>
          <a:p>
            <a:pPr marL="0" indent="0">
              <a:buNone/>
            </a:pPr>
            <a:r>
              <a:rPr lang="pt-PT" sz="1600" dirty="0"/>
              <a:t>        colunas = </a:t>
            </a:r>
            <a:r>
              <a:rPr lang="pt-PT" sz="1600" dirty="0" err="1"/>
              <a:t>line.split</a:t>
            </a:r>
            <a:r>
              <a:rPr lang="pt-PT" sz="1600" dirty="0"/>
              <a:t>(';')</a:t>
            </a:r>
          </a:p>
          <a:p>
            <a:pPr marL="0" indent="0">
              <a:buNone/>
            </a:pPr>
            <a:r>
              <a:rPr lang="pt-PT" sz="1600" dirty="0"/>
              <a:t>        Matricula= colunas[0]</a:t>
            </a:r>
          </a:p>
          <a:p>
            <a:pPr marL="0" indent="0">
              <a:buNone/>
            </a:pPr>
            <a:r>
              <a:rPr lang="pt-PT" sz="1600" dirty="0"/>
              <a:t>        Marca= colunas[1]</a:t>
            </a:r>
          </a:p>
          <a:p>
            <a:pPr marL="0" indent="0">
              <a:buNone/>
            </a:pPr>
            <a:r>
              <a:rPr lang="pt-PT" sz="1600" dirty="0"/>
              <a:t>        Modelo= colunas[2]</a:t>
            </a:r>
          </a:p>
          <a:p>
            <a:pPr marL="0" indent="0">
              <a:buNone/>
            </a:pPr>
            <a:r>
              <a:rPr lang="pt-PT" sz="1600" dirty="0"/>
              <a:t>        Ano= colunas[3]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IDUtenteFK</a:t>
            </a:r>
            <a:r>
              <a:rPr lang="pt-PT" sz="1600" dirty="0"/>
              <a:t>= colunas[4]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IDCarro</a:t>
            </a:r>
            <a:r>
              <a:rPr lang="pt-PT" sz="1600" dirty="0"/>
              <a:t>= colunas[5]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Marca.find</a:t>
            </a:r>
            <a:r>
              <a:rPr lang="pt-PT" sz="1600" dirty="0"/>
              <a:t>(</a:t>
            </a:r>
            <a:r>
              <a:rPr lang="pt-PT" sz="1600" dirty="0" err="1"/>
              <a:t>marcaProcurar</a:t>
            </a:r>
            <a:r>
              <a:rPr lang="pt-PT" sz="1600" dirty="0"/>
              <a:t>)&gt;=0):</a:t>
            </a:r>
          </a:p>
          <a:p>
            <a:pPr marL="0" indent="0">
              <a:buNone/>
            </a:pPr>
            <a:r>
              <a:rPr lang="pt-PT" sz="1600" dirty="0"/>
              <a:t>            print ("{0:15}{1:^15}{2:^15}{3:^15}{4:^15}{5:&gt;15}".</a:t>
            </a:r>
            <a:r>
              <a:rPr lang="pt-PT" sz="1600" dirty="0" err="1"/>
              <a:t>format</a:t>
            </a:r>
            <a:r>
              <a:rPr lang="pt-PT" sz="1600" dirty="0"/>
              <a:t>(</a:t>
            </a:r>
            <a:r>
              <a:rPr lang="pt-PT" sz="1600" dirty="0" err="1"/>
              <a:t>Matricula,Marca,Modelo,Ano,IDUtenteFK,IDCarro</a:t>
            </a:r>
            <a:r>
              <a:rPr lang="pt-PT" sz="1600" dirty="0"/>
              <a:t>))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infile.close</a:t>
            </a:r>
            <a:r>
              <a:rPr lang="pt-PT" sz="16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1219978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pesquisapormarca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942" y="1523621"/>
            <a:ext cx="5890971" cy="491693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171" y="1523621"/>
            <a:ext cx="4860235" cy="51789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3223153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pesquisaporMarcaEQuantidade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45990" y="1825625"/>
            <a:ext cx="9181070" cy="48223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u="sng" dirty="0"/>
              <a:t>Algoritmo</a:t>
            </a:r>
            <a:r>
              <a:rPr lang="pt-PT" sz="1700" dirty="0"/>
              <a:t>: </a:t>
            </a:r>
            <a:r>
              <a:rPr lang="pt-PT" sz="1700" dirty="0" err="1"/>
              <a:t>pesquisa_por_marca_e_quantidade</a:t>
            </a:r>
            <a:endParaRPr lang="pt-PT" sz="1700" dirty="0"/>
          </a:p>
          <a:p>
            <a:pPr marL="0" indent="0">
              <a:buNone/>
            </a:pPr>
            <a:r>
              <a:rPr lang="pt-PT" sz="1700" u="sng" dirty="0"/>
              <a:t>Objetivo</a:t>
            </a:r>
            <a:r>
              <a:rPr lang="pt-PT" sz="1700" dirty="0"/>
              <a:t>: Permite saber quantos carros há da mesma marca.</a:t>
            </a:r>
          </a:p>
          <a:p>
            <a:pPr marL="0" indent="0">
              <a:buNone/>
            </a:pPr>
            <a:r>
              <a:rPr lang="pt-PT" sz="1700" u="sng" dirty="0"/>
              <a:t>Constantes</a:t>
            </a:r>
            <a:r>
              <a:rPr lang="pt-PT" sz="1700" dirty="0"/>
              <a:t>: FICHEIRO_CARROS (TEXTO 90) - Nome do ficheiro dos dados dos carros(Valor: carros.txt)</a:t>
            </a:r>
          </a:p>
          <a:p>
            <a:pPr marL="0" indent="0">
              <a:buNone/>
            </a:pPr>
            <a:r>
              <a:rPr lang="pt-PT" sz="1700" u="sng" dirty="0"/>
              <a:t>Variáveis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u="sng" dirty="0"/>
              <a:t>Entrada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    Marca 		(TEXTO 30)	- Marca de carro		(Letras de A-Z)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u="sng" dirty="0"/>
              <a:t>Saída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    Marca 		(TEXTO 30)	- Marca de carro		(Letras de A-Z)</a:t>
            </a:r>
          </a:p>
          <a:p>
            <a:pPr marL="0" indent="0">
              <a:buNone/>
            </a:pPr>
            <a:r>
              <a:rPr lang="pt-PT" sz="1700" dirty="0"/>
              <a:t>        n             		 (TEXTO 3)                   - Numero carros da mesma marca  (&gt;=0,&lt;=999)</a:t>
            </a:r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r>
              <a:rPr lang="pt-PT" sz="1700" dirty="0"/>
              <a:t>Data: 2017-01-02</a:t>
            </a:r>
          </a:p>
          <a:p>
            <a:pPr marL="0" indent="0">
              <a:buNone/>
            </a:pPr>
            <a:r>
              <a:rPr lang="pt-PT" sz="1700" dirty="0"/>
              <a:t>Versão: 1.0</a:t>
            </a:r>
          </a:p>
          <a:p>
            <a:pPr marL="0" indent="0">
              <a:buNone/>
            </a:pPr>
            <a:r>
              <a:rPr lang="pt-PT" sz="17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539416" y="1902941"/>
            <a:ext cx="24837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carros.txt</a:t>
            </a:r>
          </a:p>
          <a:p>
            <a:endParaRPr lang="pt-PT" dirty="0"/>
          </a:p>
          <a:p>
            <a:r>
              <a:rPr lang="pt-PT" dirty="0"/>
              <a:t>ESCREVER os carros com a marca pesquisada</a:t>
            </a:r>
          </a:p>
          <a:p>
            <a:endParaRPr lang="pt-PT" dirty="0"/>
          </a:p>
          <a:p>
            <a:r>
              <a:rPr lang="pt-PT" dirty="0"/>
              <a:t>ESCREVER o numero de carros com a marca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8794640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pesquisaporMarcaEQuantidade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75860" y="1431234"/>
            <a:ext cx="11516140" cy="559005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pesquisaporMarcaEQuantidade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marcaProcurar</a:t>
            </a:r>
            <a:r>
              <a:rPr lang="pt-PT" dirty="0"/>
              <a:t> = input("Diga a Marca a procurar?")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fbrand</a:t>
            </a:r>
            <a:r>
              <a:rPr lang="pt-PT" dirty="0"/>
              <a:t> = 'carros.txt'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</a:t>
            </a:r>
            <a:r>
              <a:rPr lang="pt-PT" dirty="0"/>
              <a:t> = open(</a:t>
            </a:r>
            <a:r>
              <a:rPr lang="pt-PT" dirty="0" err="1"/>
              <a:t>fbrand</a:t>
            </a:r>
            <a:r>
              <a:rPr lang="pt-PT" dirty="0"/>
              <a:t>, "r")</a:t>
            </a:r>
          </a:p>
          <a:p>
            <a:pPr marL="0" indent="0">
              <a:buNone/>
            </a:pPr>
            <a:r>
              <a:rPr lang="pt-PT" dirty="0"/>
              <a:t>    n = 0</a:t>
            </a:r>
          </a:p>
          <a:p>
            <a:pPr marL="0" indent="0">
              <a:buNone/>
            </a:pPr>
            <a:r>
              <a:rPr lang="pt-PT" dirty="0"/>
              <a:t>    for </a:t>
            </a:r>
            <a:r>
              <a:rPr lang="pt-PT" dirty="0" err="1"/>
              <a:t>line</a:t>
            </a:r>
            <a:r>
              <a:rPr lang="pt-PT" dirty="0"/>
              <a:t> in </a:t>
            </a:r>
            <a:r>
              <a:rPr lang="pt-PT" dirty="0" err="1"/>
              <a:t>infile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line.split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r>
              <a:rPr lang="pt-PT" dirty="0"/>
              <a:t>        Matricula= colunas[0]</a:t>
            </a:r>
          </a:p>
          <a:p>
            <a:pPr marL="0" indent="0">
              <a:buNone/>
            </a:pPr>
            <a:r>
              <a:rPr lang="pt-PT" dirty="0"/>
              <a:t>        Marca= colunas[1]</a:t>
            </a:r>
          </a:p>
          <a:p>
            <a:pPr marL="0" indent="0">
              <a:buNone/>
            </a:pPr>
            <a:r>
              <a:rPr lang="pt-PT" dirty="0"/>
              <a:t>        Modelo= colunas[2]</a:t>
            </a:r>
          </a:p>
          <a:p>
            <a:pPr marL="0" indent="0">
              <a:buNone/>
            </a:pPr>
            <a:r>
              <a:rPr lang="pt-PT" dirty="0"/>
              <a:t>        Ano= colunas[3]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IDUtenteFK</a:t>
            </a:r>
            <a:r>
              <a:rPr lang="pt-PT" dirty="0"/>
              <a:t>= colunas[4]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IDCarro</a:t>
            </a:r>
            <a:r>
              <a:rPr lang="pt-PT" dirty="0"/>
              <a:t>= colunas[5]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(Marca==</a:t>
            </a:r>
            <a:r>
              <a:rPr lang="pt-PT" dirty="0" err="1"/>
              <a:t>marcaProcurar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            n = n + 1</a:t>
            </a:r>
          </a:p>
          <a:p>
            <a:pPr marL="0" indent="0">
              <a:buNone/>
            </a:pPr>
            <a:r>
              <a:rPr lang="pt-PT" dirty="0"/>
              <a:t>    print("Numero de pessoas com a marca",</a:t>
            </a:r>
            <a:r>
              <a:rPr lang="pt-PT" dirty="0" err="1"/>
              <a:t>marcaProcurar</a:t>
            </a:r>
            <a:r>
              <a:rPr lang="pt-PT" dirty="0"/>
              <a:t>, n)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infile.close</a:t>
            </a:r>
            <a:r>
              <a:rPr lang="pt-PT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229668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7670" y="445631"/>
            <a:ext cx="11555896" cy="1325563"/>
          </a:xfrm>
        </p:spPr>
        <p:txBody>
          <a:bodyPr/>
          <a:lstStyle/>
          <a:p>
            <a:r>
              <a:rPr lang="pt-PT" dirty="0" err="1"/>
              <a:t>pesquisaporMarcaEQuantidade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5370" y="2565007"/>
            <a:ext cx="5243809" cy="2696429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74" y="2505291"/>
            <a:ext cx="5490926" cy="281585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05328260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4200" cy="1325563"/>
          </a:xfrm>
        </p:spPr>
        <p:txBody>
          <a:bodyPr/>
          <a:lstStyle/>
          <a:p>
            <a:r>
              <a:rPr lang="pt-PT" dirty="0" err="1"/>
              <a:t>ConverteCarrosTextoEmCarrosBinario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92765" y="1417984"/>
            <a:ext cx="11926957" cy="54400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ConverteCarrosTextoEmCarrosBinario</a:t>
            </a:r>
            <a:r>
              <a:rPr lang="pt-PT" dirty="0"/>
              <a:t>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import</a:t>
            </a:r>
            <a:r>
              <a:rPr lang="pt-PT" dirty="0"/>
              <a:t> </a:t>
            </a:r>
            <a:r>
              <a:rPr lang="pt-PT" dirty="0" err="1"/>
              <a:t>struct</a:t>
            </a: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carroFormato</a:t>
            </a:r>
            <a:r>
              <a:rPr lang="pt-PT" dirty="0"/>
              <a:t> = </a:t>
            </a:r>
            <a:r>
              <a:rPr lang="pt-PT" dirty="0" err="1"/>
              <a:t>struct.Struct</a:t>
            </a:r>
            <a:r>
              <a:rPr lang="pt-PT" dirty="0"/>
              <a:t>('15s20s20siii');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f_texto</a:t>
            </a:r>
            <a:r>
              <a:rPr lang="pt-PT" dirty="0"/>
              <a:t> = open('carros.txt', "r")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f_bin</a:t>
            </a:r>
            <a:r>
              <a:rPr lang="pt-PT" dirty="0"/>
              <a:t> = open("</a:t>
            </a:r>
            <a:r>
              <a:rPr lang="pt-PT" dirty="0" err="1"/>
              <a:t>carros.bin</a:t>
            </a:r>
            <a:r>
              <a:rPr lang="pt-PT" dirty="0"/>
              <a:t>", "</a:t>
            </a:r>
            <a:r>
              <a:rPr lang="pt-PT" dirty="0" err="1"/>
              <a:t>wb</a:t>
            </a:r>
            <a:r>
              <a:rPr lang="pt-PT" dirty="0"/>
              <a:t>")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lines</a:t>
            </a:r>
            <a:r>
              <a:rPr lang="pt-PT" dirty="0"/>
              <a:t> = </a:t>
            </a:r>
            <a:r>
              <a:rPr lang="pt-PT" dirty="0" err="1"/>
              <a:t>f_texto.readlines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for i in range(2, 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lines</a:t>
            </a:r>
            <a:r>
              <a:rPr lang="pt-PT" dirty="0"/>
              <a:t>[i]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colunas = </a:t>
            </a:r>
            <a:r>
              <a:rPr lang="pt-PT" dirty="0" err="1"/>
              <a:t>line.split</a:t>
            </a:r>
            <a:r>
              <a:rPr lang="pt-PT" dirty="0"/>
              <a:t>(';')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        Matricula = colunas[0].encode()</a:t>
            </a:r>
          </a:p>
          <a:p>
            <a:pPr marL="0" indent="0">
              <a:buNone/>
            </a:pPr>
            <a:r>
              <a:rPr lang="pt-PT" dirty="0"/>
              <a:t>        Marca = colunas[1].encode()</a:t>
            </a:r>
          </a:p>
          <a:p>
            <a:pPr marL="0" indent="0">
              <a:buNone/>
            </a:pPr>
            <a:r>
              <a:rPr lang="pt-PT" dirty="0"/>
              <a:t>        Modelo = colunas[2].encode()</a:t>
            </a:r>
          </a:p>
          <a:p>
            <a:pPr marL="0" indent="0">
              <a:buNone/>
            </a:pPr>
            <a:r>
              <a:rPr lang="pt-PT" dirty="0"/>
              <a:t>        Ano= </a:t>
            </a:r>
            <a:r>
              <a:rPr lang="pt-PT" dirty="0" err="1"/>
              <a:t>eval</a:t>
            </a:r>
            <a:r>
              <a:rPr lang="pt-PT" dirty="0"/>
              <a:t>(colunas[3])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IDUtenteFK</a:t>
            </a:r>
            <a:r>
              <a:rPr lang="pt-PT" dirty="0"/>
              <a:t> = </a:t>
            </a:r>
            <a:r>
              <a:rPr lang="pt-PT" dirty="0" err="1"/>
              <a:t>eval</a:t>
            </a:r>
            <a:r>
              <a:rPr lang="pt-PT" dirty="0"/>
              <a:t>(colunas[3])</a:t>
            </a:r>
          </a:p>
          <a:p>
            <a:pPr marL="0" indent="0">
              <a:buNone/>
            </a:pPr>
            <a:r>
              <a:rPr lang="pt-PT" dirty="0"/>
              <a:t>        </a:t>
            </a:r>
            <a:r>
              <a:rPr lang="pt-PT" dirty="0" err="1"/>
              <a:t>IDCarro</a:t>
            </a:r>
            <a:r>
              <a:rPr lang="pt-PT" dirty="0"/>
              <a:t> = </a:t>
            </a:r>
            <a:r>
              <a:rPr lang="pt-PT" dirty="0" err="1"/>
              <a:t>eval</a:t>
            </a:r>
            <a:r>
              <a:rPr lang="pt-PT" dirty="0"/>
              <a:t>(colunas[4])</a:t>
            </a:r>
          </a:p>
          <a:p>
            <a:pPr marL="0" indent="0">
              <a:buNone/>
            </a:pPr>
            <a:r>
              <a:rPr lang="pt-PT" dirty="0"/>
              <a:t>        #print(Matricula, Marca, Modelo, Ano, </a:t>
            </a:r>
            <a:r>
              <a:rPr lang="pt-PT" dirty="0" err="1"/>
              <a:t>IDUtenteFK</a:t>
            </a:r>
            <a:r>
              <a:rPr lang="pt-PT" dirty="0"/>
              <a:t>, </a:t>
            </a:r>
            <a:r>
              <a:rPr lang="pt-PT" dirty="0" err="1"/>
              <a:t>IDCarro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194852" y="4969565"/>
            <a:ext cx="6824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</a:t>
            </a:r>
            <a:r>
              <a:rPr lang="pt-PT" sz="1600" dirty="0" err="1"/>
              <a:t>carroBinario</a:t>
            </a:r>
            <a:r>
              <a:rPr lang="pt-PT" sz="1600" dirty="0"/>
              <a:t> = </a:t>
            </a:r>
            <a:r>
              <a:rPr lang="pt-PT" sz="1600" dirty="0" err="1"/>
              <a:t>carroFormato.pack</a:t>
            </a:r>
            <a:r>
              <a:rPr lang="pt-PT" sz="1600" dirty="0"/>
              <a:t>(Matricula, Marca, Modelo, Ano, </a:t>
            </a:r>
            <a:r>
              <a:rPr lang="pt-PT" sz="1600" dirty="0" err="1"/>
              <a:t>IDUtenteFK</a:t>
            </a:r>
            <a:r>
              <a:rPr lang="pt-PT" sz="1600" dirty="0"/>
              <a:t>, </a:t>
            </a:r>
            <a:r>
              <a:rPr lang="pt-PT" sz="1600" dirty="0" err="1"/>
              <a:t>IDCarro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f_bin.write</a:t>
            </a:r>
            <a:r>
              <a:rPr lang="pt-PT" sz="1600" dirty="0"/>
              <a:t>(</a:t>
            </a:r>
            <a:r>
              <a:rPr lang="pt-PT" sz="1600" dirty="0" err="1"/>
              <a:t>carroBinario</a:t>
            </a:r>
            <a:r>
              <a:rPr lang="pt-PT" sz="1600" dirty="0"/>
              <a:t>)</a:t>
            </a:r>
          </a:p>
          <a:p>
            <a:r>
              <a:rPr lang="pt-PT" sz="1600" dirty="0"/>
              <a:t>    print('Fim de conversão')    </a:t>
            </a:r>
          </a:p>
          <a:p>
            <a:r>
              <a:rPr lang="pt-PT" sz="1600" dirty="0"/>
              <a:t>    </a:t>
            </a:r>
            <a:r>
              <a:rPr lang="pt-PT" sz="1600" dirty="0" err="1"/>
              <a:t>f_bin.close</a:t>
            </a:r>
            <a:r>
              <a:rPr lang="pt-PT" sz="1600" dirty="0"/>
              <a:t>()</a:t>
            </a:r>
          </a:p>
          <a:p>
            <a:r>
              <a:rPr lang="pt-PT" sz="1600" dirty="0"/>
              <a:t>    </a:t>
            </a:r>
            <a:r>
              <a:rPr lang="pt-PT" sz="1600" dirty="0" err="1"/>
              <a:t>f_texto.close</a:t>
            </a:r>
            <a:r>
              <a:rPr lang="pt-PT" sz="1600" dirty="0"/>
              <a:t>()</a:t>
            </a:r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33326381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524" y="309527"/>
            <a:ext cx="12231755" cy="1325563"/>
          </a:xfrm>
        </p:spPr>
        <p:txBody>
          <a:bodyPr>
            <a:normAutofit/>
          </a:bodyPr>
          <a:lstStyle/>
          <a:p>
            <a:r>
              <a:rPr lang="pt-PT" sz="4300" dirty="0" err="1"/>
              <a:t>ConverteCarrosTextoEmCarrosBinario</a:t>
            </a:r>
            <a:r>
              <a:rPr lang="pt-PT" sz="4300" dirty="0"/>
              <a:t>():Demonstração</a:t>
            </a:r>
            <a:endParaRPr lang="pt-PT" sz="4300" dirty="0"/>
          </a:p>
        </p:txBody>
      </p:sp>
      <p:pic>
        <p:nvPicPr>
          <p:cNvPr id="5" name="Marcador de Posição de Conteú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524" y="2216804"/>
            <a:ext cx="5088833" cy="3017219"/>
          </a:xfrm>
          <a:prstGeom prst="rect">
            <a:avLst/>
          </a:prstGeom>
        </p:spPr>
      </p:pic>
      <p:sp>
        <p:nvSpPr>
          <p:cNvPr id="4" name="Seta: Para a Direita 3">
            <a:hlinkClick r:id="rId3" action="ppaction://hlinksldjump"/>
          </p:cNvPr>
          <p:cNvSpPr/>
          <p:nvPr/>
        </p:nvSpPr>
        <p:spPr>
          <a:xfrm>
            <a:off x="10535478" y="6176963"/>
            <a:ext cx="1550505" cy="68103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1637" y="2332382"/>
            <a:ext cx="5699601" cy="303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14306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cidades: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b="1" dirty="0"/>
              <a:t>Início</a:t>
            </a:r>
            <a:r>
              <a:rPr lang="pt-PT" sz="2000" dirty="0"/>
              <a:t>:</a:t>
            </a:r>
          </a:p>
          <a:p>
            <a:pPr marL="0" indent="0">
              <a:buNone/>
            </a:pPr>
            <a:r>
              <a:rPr lang="pt-PT" sz="2000" dirty="0"/>
              <a:t>ESCREVER(1 - Inserir)</a:t>
            </a:r>
          </a:p>
          <a:p>
            <a:pPr marL="0" indent="0">
              <a:buNone/>
            </a:pPr>
            <a:r>
              <a:rPr lang="pt-PT" sz="2000" dirty="0"/>
              <a:t>ESCREVER(2 - Alterar)</a:t>
            </a:r>
          </a:p>
          <a:p>
            <a:pPr marL="0" indent="0">
              <a:buNone/>
            </a:pPr>
            <a:r>
              <a:rPr lang="pt-PT" sz="2000" dirty="0"/>
              <a:t>ESCREVER(3 - Eliminar)</a:t>
            </a:r>
          </a:p>
          <a:p>
            <a:pPr marL="0" indent="0">
              <a:buNone/>
            </a:pPr>
            <a:r>
              <a:rPr lang="pt-PT" sz="2000" dirty="0"/>
              <a:t>ESCREVER(4 - Listar Todas)</a:t>
            </a:r>
          </a:p>
          <a:p>
            <a:pPr marL="0" indent="0">
              <a:buNone/>
            </a:pPr>
            <a:r>
              <a:rPr lang="pt-PT" sz="2000" dirty="0"/>
              <a:t>ESCREVER(5 - Pesquisa por </a:t>
            </a:r>
            <a:r>
              <a:rPr lang="pt-PT" sz="2000" dirty="0" err="1"/>
              <a:t>IDCidade</a:t>
            </a:r>
            <a:r>
              <a:rPr lang="pt-PT" sz="2000" dirty="0"/>
              <a:t>)</a:t>
            </a:r>
          </a:p>
          <a:p>
            <a:pPr marL="0" indent="0">
              <a:buNone/>
            </a:pPr>
            <a:r>
              <a:rPr lang="pt-PT" sz="2000" dirty="0"/>
              <a:t>ESCREVER(6 - Pesquisa por Nome da cidade)</a:t>
            </a:r>
          </a:p>
          <a:p>
            <a:pPr marL="0" indent="0">
              <a:buNone/>
            </a:pPr>
            <a:r>
              <a:rPr lang="pt-PT" sz="2000" dirty="0"/>
              <a:t>ESCREVER()</a:t>
            </a:r>
          </a:p>
          <a:p>
            <a:pPr marL="0" indent="0">
              <a:buNone/>
            </a:pPr>
            <a:r>
              <a:rPr lang="pt-PT" sz="2000" dirty="0"/>
              <a:t>ESCREVER(0 - Voltar)</a:t>
            </a:r>
          </a:p>
          <a:p>
            <a:pPr marL="0" indent="0">
              <a:buNone/>
            </a:pPr>
            <a:r>
              <a:rPr lang="pt-PT" sz="2000" dirty="0"/>
              <a:t>ESCREVER()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195930" y="1331332"/>
            <a:ext cx="4465982" cy="5339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700" dirty="0"/>
              <a:t>Se (0) então</a:t>
            </a:r>
          </a:p>
          <a:p>
            <a:r>
              <a:rPr lang="pt-PT" sz="1700" dirty="0"/>
              <a:t>          Voltar atrás</a:t>
            </a:r>
          </a:p>
          <a:p>
            <a:r>
              <a:rPr lang="pt-PT" sz="1700" dirty="0" err="1"/>
              <a:t>SeNão</a:t>
            </a:r>
            <a:r>
              <a:rPr lang="pt-PT" sz="1700" dirty="0"/>
              <a:t> (1)então</a:t>
            </a:r>
          </a:p>
          <a:p>
            <a:r>
              <a:rPr lang="pt-PT" sz="1700" dirty="0"/>
              <a:t>          </a:t>
            </a:r>
            <a:r>
              <a:rPr lang="pt-PT" sz="1700" dirty="0" err="1"/>
              <a:t>inserircidade</a:t>
            </a:r>
            <a:r>
              <a:rPr lang="pt-PT" sz="1700" dirty="0"/>
              <a:t>()</a:t>
            </a:r>
          </a:p>
          <a:p>
            <a:r>
              <a:rPr lang="pt-PT" sz="1700" dirty="0" err="1"/>
              <a:t>SeNão</a:t>
            </a:r>
            <a:r>
              <a:rPr lang="pt-PT" sz="1700" dirty="0"/>
              <a:t> (2) então</a:t>
            </a:r>
          </a:p>
          <a:p>
            <a:r>
              <a:rPr lang="pt-PT" sz="1700" dirty="0"/>
              <a:t>          </a:t>
            </a:r>
            <a:r>
              <a:rPr lang="pt-PT" sz="1700" dirty="0" err="1"/>
              <a:t>ReadAllLinesVectorAlterarCidade</a:t>
            </a:r>
            <a:r>
              <a:rPr lang="pt-PT" sz="1700" dirty="0"/>
              <a:t>()</a:t>
            </a:r>
          </a:p>
          <a:p>
            <a:r>
              <a:rPr lang="pt-PT" sz="1700" dirty="0" err="1"/>
              <a:t>SeNão</a:t>
            </a:r>
            <a:r>
              <a:rPr lang="pt-PT" sz="1700" dirty="0"/>
              <a:t> (3) então</a:t>
            </a:r>
          </a:p>
          <a:p>
            <a:r>
              <a:rPr lang="pt-PT" sz="1700" dirty="0"/>
              <a:t>          </a:t>
            </a:r>
            <a:r>
              <a:rPr lang="pt-PT" sz="1700" dirty="0" err="1"/>
              <a:t>ReadAllLinesVectorEliminarCidade</a:t>
            </a:r>
            <a:r>
              <a:rPr lang="pt-PT" sz="1700" dirty="0"/>
              <a:t>()</a:t>
            </a:r>
          </a:p>
          <a:p>
            <a:r>
              <a:rPr lang="pt-PT" sz="1700" dirty="0" err="1"/>
              <a:t>SeNão</a:t>
            </a:r>
            <a:r>
              <a:rPr lang="pt-PT" sz="1700" dirty="0"/>
              <a:t> (4) então</a:t>
            </a:r>
          </a:p>
          <a:p>
            <a:r>
              <a:rPr lang="pt-PT" sz="1700" dirty="0"/>
              <a:t>          </a:t>
            </a:r>
            <a:r>
              <a:rPr lang="pt-PT" sz="1700" dirty="0" err="1"/>
              <a:t>listatodascidades</a:t>
            </a:r>
            <a:r>
              <a:rPr lang="pt-PT" sz="1700" dirty="0"/>
              <a:t>()</a:t>
            </a:r>
          </a:p>
          <a:p>
            <a:r>
              <a:rPr lang="pt-PT" sz="1700" dirty="0" err="1"/>
              <a:t>SeNão</a:t>
            </a:r>
            <a:r>
              <a:rPr lang="pt-PT" sz="1700" dirty="0"/>
              <a:t> (5) então</a:t>
            </a:r>
          </a:p>
          <a:p>
            <a:r>
              <a:rPr lang="pt-PT" sz="1700" dirty="0"/>
              <a:t>         </a:t>
            </a:r>
            <a:r>
              <a:rPr lang="pt-PT" sz="1700" dirty="0" err="1"/>
              <a:t>pesquisaporidcidade</a:t>
            </a:r>
            <a:r>
              <a:rPr lang="pt-PT" sz="1700" dirty="0"/>
              <a:t>()</a:t>
            </a:r>
          </a:p>
          <a:p>
            <a:r>
              <a:rPr lang="pt-PT" sz="1700" dirty="0" err="1"/>
              <a:t>SeNão</a:t>
            </a:r>
            <a:r>
              <a:rPr lang="pt-PT" sz="1700" dirty="0"/>
              <a:t> (6) então                    </a:t>
            </a:r>
          </a:p>
          <a:p>
            <a:r>
              <a:rPr lang="pt-PT" sz="1700" dirty="0"/>
              <a:t>         </a:t>
            </a:r>
            <a:r>
              <a:rPr lang="pt-PT" sz="1700" dirty="0" err="1"/>
              <a:t>pesquisaporNomeDaCidade</a:t>
            </a:r>
            <a:r>
              <a:rPr lang="pt-PT" sz="1700" dirty="0"/>
              <a:t>()</a:t>
            </a:r>
          </a:p>
          <a:p>
            <a:r>
              <a:rPr lang="pt-PT" sz="1700" dirty="0" err="1"/>
              <a:t>SeNão</a:t>
            </a:r>
            <a:r>
              <a:rPr lang="pt-PT" sz="1700" dirty="0"/>
              <a:t>:</a:t>
            </a:r>
          </a:p>
          <a:p>
            <a:r>
              <a:rPr lang="pt-PT" sz="1700" dirty="0"/>
              <a:t>          ESCREVER(Escolha uma opção contida na 	lista apresentada)</a:t>
            </a:r>
          </a:p>
          <a:p>
            <a:r>
              <a:rPr lang="pt-PT" sz="1700" dirty="0" err="1"/>
              <a:t>FimSe</a:t>
            </a:r>
            <a:r>
              <a:rPr lang="pt-PT" sz="1700" dirty="0"/>
              <a:t>.</a:t>
            </a:r>
          </a:p>
          <a:p>
            <a:r>
              <a:rPr lang="pt-PT" sz="1700" dirty="0" err="1"/>
              <a:t>FimSe</a:t>
            </a:r>
            <a:r>
              <a:rPr lang="pt-PT" sz="1700" dirty="0"/>
              <a:t>.</a:t>
            </a:r>
          </a:p>
          <a:p>
            <a:r>
              <a:rPr lang="pt-PT" sz="2000" b="1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7274921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cidades: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gestaodedistancias</a:t>
            </a:r>
            <a:r>
              <a:rPr lang="pt-PT" dirty="0"/>
              <a:t> 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True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print("1 - Inserir")</a:t>
            </a:r>
          </a:p>
          <a:p>
            <a:pPr marL="0" indent="0">
              <a:buNone/>
            </a:pPr>
            <a:r>
              <a:rPr lang="pt-PT" dirty="0"/>
              <a:t>        print("2 - Alterar")</a:t>
            </a:r>
          </a:p>
          <a:p>
            <a:pPr marL="0" indent="0">
              <a:buNone/>
            </a:pPr>
            <a:r>
              <a:rPr lang="pt-PT" dirty="0"/>
              <a:t>        print("3 - Eliminar")</a:t>
            </a:r>
          </a:p>
          <a:p>
            <a:pPr marL="0" indent="0">
              <a:buNone/>
            </a:pPr>
            <a:r>
              <a:rPr lang="pt-PT" dirty="0"/>
              <a:t>        print("4 - Listar Todos")</a:t>
            </a:r>
          </a:p>
          <a:p>
            <a:pPr marL="0" indent="0">
              <a:buNone/>
            </a:pPr>
            <a:r>
              <a:rPr lang="pt-PT" dirty="0"/>
              <a:t>        print("5 - Pesquisa por cidade de partida")</a:t>
            </a:r>
          </a:p>
          <a:p>
            <a:pPr marL="0" indent="0">
              <a:buNone/>
            </a:pPr>
            <a:r>
              <a:rPr lang="pt-PT" dirty="0"/>
              <a:t>        print("6 - Pesquisa por cidade de chegada")</a:t>
            </a:r>
          </a:p>
          <a:p>
            <a:pPr marL="0" indent="0">
              <a:buNone/>
            </a:pPr>
            <a:r>
              <a:rPr lang="pt-PT" dirty="0"/>
              <a:t>        print("7 - Pesquisa por distancia")</a:t>
            </a:r>
          </a:p>
          <a:p>
            <a:pPr marL="0" indent="0">
              <a:buNone/>
            </a:pPr>
            <a:r>
              <a:rPr lang="pt-PT" dirty="0"/>
              <a:t>        print("8 - Pesquisa por Preço")</a:t>
            </a:r>
          </a:p>
          <a:p>
            <a:pPr marL="0" indent="0">
              <a:buNone/>
            </a:pPr>
            <a:r>
              <a:rPr lang="pt-PT" dirty="0"/>
              <a:t>        print()</a:t>
            </a:r>
          </a:p>
          <a:p>
            <a:pPr marL="0" indent="0">
              <a:buNone/>
            </a:pPr>
            <a:r>
              <a:rPr lang="pt-PT" dirty="0"/>
              <a:t>        print("0 - Voltar")</a:t>
            </a:r>
          </a:p>
          <a:p>
            <a:pPr marL="0" indent="0">
              <a:buNone/>
            </a:pPr>
            <a:r>
              <a:rPr lang="pt-PT" dirty="0"/>
              <a:t>        print()</a:t>
            </a:r>
          </a:p>
          <a:p>
            <a:pPr marL="0" indent="0">
              <a:buNone/>
            </a:pPr>
            <a:r>
              <a:rPr lang="pt-PT" dirty="0"/>
              <a:t>       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559825" y="1690688"/>
            <a:ext cx="563217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=input("?")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=="0":</a:t>
            </a:r>
          </a:p>
          <a:p>
            <a:r>
              <a:rPr lang="pt-PT" sz="1600" dirty="0"/>
              <a:t>            break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=="1":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inserircidade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=="2":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ReadAllLinesVectorAlterarCidade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=="3":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ReadAllLinesVectorEliminarCidade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=="4":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listatodascidades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=="5":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pesquisaporidcidade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=="6":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pesquisaporNomeDaCidade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else</a:t>
            </a:r>
            <a:r>
              <a:rPr lang="pt-PT" sz="1600" dirty="0"/>
              <a:t>:</a:t>
            </a:r>
          </a:p>
          <a:p>
            <a:r>
              <a:rPr lang="pt-PT" sz="1600" dirty="0"/>
              <a:t>            print("Escolha uma opção contida na lista apresentada")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1887780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01734" y="551307"/>
            <a:ext cx="11068987" cy="1325563"/>
          </a:xfrm>
        </p:spPr>
        <p:txBody>
          <a:bodyPr>
            <a:normAutofit/>
          </a:bodyPr>
          <a:lstStyle/>
          <a:p>
            <a:r>
              <a:rPr lang="pt-PT" sz="4000" dirty="0"/>
              <a:t>Gestão de cidades: 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98380" y="2400822"/>
            <a:ext cx="5652164" cy="357808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09" y="2400822"/>
            <a:ext cx="4461628" cy="36819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30059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Menu principal: 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69" y="1584087"/>
            <a:ext cx="4237383" cy="40780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446" y="1690237"/>
            <a:ext cx="5686128" cy="442540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sp>
        <p:nvSpPr>
          <p:cNvPr id="3" name="Seta: Para a Direita 2">
            <a:hlinkClick r:id="rId5" action="ppaction://hlinksldjump"/>
          </p:cNvPr>
          <p:cNvSpPr/>
          <p:nvPr/>
        </p:nvSpPr>
        <p:spPr>
          <a:xfrm flipH="1">
            <a:off x="10853530" y="6029740"/>
            <a:ext cx="1102936" cy="490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754469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inserircidade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94270" y="1825625"/>
            <a:ext cx="8933935" cy="4785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u="sng" dirty="0"/>
              <a:t>Algoritmo</a:t>
            </a:r>
            <a:r>
              <a:rPr lang="pt-PT" sz="1700" dirty="0"/>
              <a:t>: </a:t>
            </a:r>
            <a:r>
              <a:rPr lang="pt-PT" sz="1700" dirty="0" err="1"/>
              <a:t>Inserir_cidade</a:t>
            </a:r>
            <a:endParaRPr lang="pt-PT" sz="1700" dirty="0"/>
          </a:p>
          <a:p>
            <a:pPr marL="0" indent="0">
              <a:buNone/>
            </a:pPr>
            <a:r>
              <a:rPr lang="pt-PT" sz="1700" u="sng" dirty="0"/>
              <a:t>Objetivo</a:t>
            </a:r>
            <a:r>
              <a:rPr lang="pt-PT" sz="1700" dirty="0"/>
              <a:t>: Permite inserir uma cidade no ficheiro de texto cidadesNOVO.txt.</a:t>
            </a:r>
          </a:p>
          <a:p>
            <a:pPr marL="0" indent="0">
              <a:buNone/>
            </a:pPr>
            <a:r>
              <a:rPr lang="pt-PT" sz="1700" u="sng" dirty="0"/>
              <a:t>Constantes</a:t>
            </a:r>
            <a:r>
              <a:rPr lang="pt-PT" sz="1700" dirty="0"/>
              <a:t>: FICHEIRO_CIDADESNOVO (TEXTO 40) - Nome do ficheiro dos dados das cidades (Valor: cidadesNOVO.txt)</a:t>
            </a:r>
          </a:p>
          <a:p>
            <a:pPr marL="0" indent="0">
              <a:buNone/>
            </a:pPr>
            <a:r>
              <a:rPr lang="pt-PT" sz="1700" u="sng" dirty="0"/>
              <a:t>Variáveis</a:t>
            </a:r>
          </a:p>
          <a:p>
            <a:pPr marL="0" indent="0">
              <a:buNone/>
            </a:pPr>
            <a:r>
              <a:rPr lang="pt-PT" sz="1700" dirty="0"/>
              <a:t>	</a:t>
            </a:r>
            <a:r>
              <a:rPr lang="pt-PT" sz="1700" u="sng" dirty="0"/>
              <a:t>Entrada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		</a:t>
            </a:r>
            <a:r>
              <a:rPr lang="pt-PT" sz="1700" dirty="0" err="1"/>
              <a:t>IDCidade</a:t>
            </a:r>
            <a:r>
              <a:rPr lang="pt-PT" sz="1700" dirty="0"/>
              <a:t>	(TEXTO 	1)	- Numero da cidade	        (Números de 1-9)</a:t>
            </a:r>
          </a:p>
          <a:p>
            <a:pPr marL="0" indent="0">
              <a:buNone/>
            </a:pPr>
            <a:r>
              <a:rPr lang="pt-PT" sz="1700" dirty="0"/>
              <a:t>		Cidade 	(TEXTO 30)	- Nome da cidade	        (Letras de A-Z) </a:t>
            </a:r>
          </a:p>
          <a:p>
            <a:pPr marL="0" indent="0">
              <a:buNone/>
            </a:pPr>
            <a:r>
              <a:rPr lang="pt-PT" sz="1700" dirty="0"/>
              <a:t>	</a:t>
            </a:r>
            <a:r>
              <a:rPr lang="pt-PT" sz="1700" u="sng" dirty="0"/>
              <a:t>Saída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Data: 2016-11-21</a:t>
            </a:r>
          </a:p>
          <a:p>
            <a:pPr marL="0" indent="0">
              <a:buNone/>
            </a:pPr>
            <a:r>
              <a:rPr lang="pt-PT" sz="1700" dirty="0"/>
              <a:t>Versão: 1.0</a:t>
            </a:r>
          </a:p>
          <a:p>
            <a:pPr marL="0" indent="0">
              <a:buNone/>
            </a:pPr>
            <a:r>
              <a:rPr lang="pt-PT" sz="17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25914" y="1779373"/>
            <a:ext cx="24342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cidadesNOVO.txt para escrita no fim</a:t>
            </a:r>
          </a:p>
          <a:p>
            <a:endParaRPr lang="pt-PT" dirty="0"/>
          </a:p>
          <a:p>
            <a:r>
              <a:rPr lang="pt-PT" dirty="0"/>
              <a:t>ESCREVER os dados no ficheiro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5255873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inserircidade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035908" y="2409568"/>
            <a:ext cx="9133703" cy="38923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inserircidade</a:t>
            </a:r>
            <a:r>
              <a:rPr lang="pt-PT" sz="1800" dirty="0"/>
              <a:t>():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IDCidade</a:t>
            </a:r>
            <a:r>
              <a:rPr lang="pt-PT" sz="1800" dirty="0"/>
              <a:t> = </a:t>
            </a:r>
            <a:r>
              <a:rPr lang="pt-PT" sz="1800" dirty="0" err="1"/>
              <a:t>eval</a:t>
            </a:r>
            <a:r>
              <a:rPr lang="pt-PT" sz="1800" dirty="0"/>
              <a:t>(input("</a:t>
            </a:r>
            <a:r>
              <a:rPr lang="pt-PT" sz="1800" dirty="0" err="1"/>
              <a:t>IDCidade</a:t>
            </a:r>
            <a:r>
              <a:rPr lang="pt-PT" sz="1800" dirty="0"/>
              <a:t> ?"))</a:t>
            </a:r>
          </a:p>
          <a:p>
            <a:pPr marL="0" indent="0">
              <a:buNone/>
            </a:pPr>
            <a:r>
              <a:rPr lang="pt-PT" sz="1800" dirty="0"/>
              <a:t>    Cidade = input("Cidade ?")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ref_ficheiro</a:t>
            </a:r>
            <a:r>
              <a:rPr lang="pt-PT" sz="1800" dirty="0"/>
              <a:t> = open("cidadesNOVO.txt", "</a:t>
            </a:r>
            <a:r>
              <a:rPr lang="pt-PT" sz="1800" dirty="0" err="1"/>
              <a:t>at</a:t>
            </a:r>
            <a:r>
              <a:rPr lang="pt-PT" sz="1800" dirty="0"/>
              <a:t>")</a:t>
            </a:r>
          </a:p>
          <a:p>
            <a:pPr marL="0" indent="0">
              <a:buNone/>
            </a:pPr>
            <a:r>
              <a:rPr lang="pt-PT" sz="1800" dirty="0"/>
              <a:t>    print(</a:t>
            </a:r>
            <a:r>
              <a:rPr lang="pt-PT" sz="1800" dirty="0" err="1"/>
              <a:t>IDCidade</a:t>
            </a:r>
            <a:r>
              <a:rPr lang="pt-PT" sz="1800" dirty="0"/>
              <a:t>, ";", Cidade, ";",file=</a:t>
            </a:r>
            <a:r>
              <a:rPr lang="pt-PT" sz="1800" dirty="0" err="1"/>
              <a:t>ref_ficheiro</a:t>
            </a:r>
            <a:r>
              <a:rPr lang="pt-PT" sz="1800" dirty="0"/>
              <a:t>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ref_ficheiro.close</a:t>
            </a:r>
            <a:r>
              <a:rPr lang="pt-PT" sz="18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1875058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inserircidade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0589" y="2165940"/>
            <a:ext cx="5073211" cy="325419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262717"/>
            <a:ext cx="4878676" cy="3263439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50791069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ReadAllLinesVectorAlterarCidade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3060" y="1825625"/>
            <a:ext cx="9391136" cy="47852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u="sng" dirty="0"/>
              <a:t>Algoritmo</a:t>
            </a:r>
            <a:r>
              <a:rPr lang="pt-PT" sz="1700" dirty="0"/>
              <a:t>: </a:t>
            </a:r>
            <a:r>
              <a:rPr lang="pt-PT" sz="1700" dirty="0" err="1"/>
              <a:t>alterar_cidade</a:t>
            </a:r>
            <a:endParaRPr lang="pt-PT" sz="1700" dirty="0"/>
          </a:p>
          <a:p>
            <a:pPr marL="0" indent="0">
              <a:buNone/>
            </a:pPr>
            <a:r>
              <a:rPr lang="pt-PT" sz="1700" u="sng" dirty="0"/>
              <a:t>Objetivo</a:t>
            </a:r>
            <a:r>
              <a:rPr lang="pt-PT" sz="1700" dirty="0"/>
              <a:t>: Permite alterar os dados de uma cidade à escolha.</a:t>
            </a:r>
          </a:p>
          <a:p>
            <a:pPr marL="0" indent="0">
              <a:buNone/>
            </a:pPr>
            <a:r>
              <a:rPr lang="pt-PT" sz="1700" u="sng" dirty="0"/>
              <a:t>Constantes</a:t>
            </a:r>
            <a:r>
              <a:rPr lang="pt-PT" sz="1700" dirty="0"/>
              <a:t>: </a:t>
            </a:r>
            <a:r>
              <a:rPr lang="pt-PT" sz="1700" dirty="0" err="1"/>
              <a:t>FICHEIRO_Cidades</a:t>
            </a:r>
            <a:r>
              <a:rPr lang="pt-PT" sz="1700" dirty="0"/>
              <a:t> (TEXTO 90) - Nome do ficheiro dos dados das cidades (Valor: cidades.txt)</a:t>
            </a:r>
          </a:p>
          <a:p>
            <a:pPr marL="0" indent="0">
              <a:buNone/>
            </a:pPr>
            <a:r>
              <a:rPr lang="pt-PT" sz="1700" u="sng" dirty="0"/>
              <a:t>Variáveis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u="sng" dirty="0"/>
              <a:t>Entrada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u="sng" dirty="0"/>
              <a:t>Saída</a:t>
            </a:r>
            <a:r>
              <a:rPr lang="pt-PT" sz="1700" dirty="0"/>
              <a:t>:	</a:t>
            </a:r>
            <a:r>
              <a:rPr lang="pt-PT" sz="1700" dirty="0" err="1"/>
              <a:t>IDCidade</a:t>
            </a:r>
            <a:r>
              <a:rPr lang="pt-PT" sz="1700" dirty="0"/>
              <a:t>	(TEXTO 	1)	- Numero da cidade              (Números de 1-9)		</a:t>
            </a:r>
          </a:p>
          <a:p>
            <a:pPr marL="0" indent="0">
              <a:buNone/>
            </a:pPr>
            <a:r>
              <a:rPr lang="pt-PT" sz="1700" dirty="0"/>
              <a:t>	Cidade 	(TEXTO 30)	- Nome da cidade	            (Letras de A-Z)</a:t>
            </a:r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r>
              <a:rPr lang="pt-PT" sz="1700" dirty="0"/>
              <a:t>Data: 2017-01-02</a:t>
            </a:r>
          </a:p>
          <a:p>
            <a:pPr marL="0" indent="0">
              <a:buNone/>
            </a:pPr>
            <a:r>
              <a:rPr lang="pt-PT" sz="1700" dirty="0"/>
              <a:t>Versão: 1.0</a:t>
            </a:r>
          </a:p>
          <a:p>
            <a:pPr marL="0" indent="0">
              <a:buNone/>
            </a:pPr>
            <a:r>
              <a:rPr lang="pt-PT" sz="1700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984259" y="1940011"/>
            <a:ext cx="205122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cidades.txt</a:t>
            </a:r>
          </a:p>
          <a:p>
            <a:endParaRPr lang="pt-PT" dirty="0"/>
          </a:p>
          <a:p>
            <a:r>
              <a:rPr lang="pt-PT" dirty="0"/>
              <a:t>ESCREVER os dados no ficheiro cidades.txt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622048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1341" y="404348"/>
            <a:ext cx="11039007" cy="1325563"/>
          </a:xfrm>
        </p:spPr>
        <p:txBody>
          <a:bodyPr/>
          <a:lstStyle/>
          <a:p>
            <a:r>
              <a:rPr lang="pt-PT" dirty="0" err="1"/>
              <a:t>ReadAllLinesVectorAlterarCidade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(pt1)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1341" y="1825624"/>
            <a:ext cx="10822459" cy="47110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600" dirty="0" err="1"/>
              <a:t>def</a:t>
            </a:r>
            <a:r>
              <a:rPr lang="pt-PT" sz="1600" dirty="0"/>
              <a:t> </a:t>
            </a:r>
            <a:r>
              <a:rPr lang="pt-PT" sz="1600" dirty="0" err="1"/>
              <a:t>ReadAllLinesVectorAlterarCidade</a:t>
            </a:r>
            <a:r>
              <a:rPr lang="pt-PT" sz="1600" dirty="0"/>
              <a:t>():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fname</a:t>
            </a:r>
            <a:r>
              <a:rPr lang="pt-PT" sz="1600" dirty="0"/>
              <a:t> = 'cidades.txt'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</a:t>
            </a:r>
            <a:r>
              <a:rPr lang="pt-PT" sz="1600" dirty="0"/>
              <a:t> = open(</a:t>
            </a:r>
            <a:r>
              <a:rPr lang="pt-PT" sz="1600" dirty="0" err="1"/>
              <a:t>fname</a:t>
            </a:r>
            <a:r>
              <a:rPr lang="pt-PT" sz="1600" dirty="0"/>
              <a:t>, "r")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lines</a:t>
            </a:r>
            <a:r>
              <a:rPr lang="pt-PT" sz="1600" dirty="0"/>
              <a:t> = </a:t>
            </a:r>
            <a:r>
              <a:rPr lang="pt-PT" sz="1600" dirty="0" err="1"/>
              <a:t>infile.readlines</a:t>
            </a:r>
            <a:r>
              <a:rPr lang="pt-PT" sz="1600" dirty="0"/>
              <a:t>()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infile.close</a:t>
            </a:r>
            <a:r>
              <a:rPr lang="pt-PT" sz="1600" dirty="0"/>
              <a:t>()</a:t>
            </a:r>
          </a:p>
          <a:p>
            <a:pPr marL="0" indent="0">
              <a:buNone/>
            </a:pPr>
            <a:r>
              <a:rPr lang="pt-PT" sz="1600" dirty="0"/>
              <a:t>    print("Registos: ", 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SearchIDCidade</a:t>
            </a:r>
            <a:r>
              <a:rPr lang="pt-PT" sz="1600" dirty="0"/>
              <a:t> = input("</a:t>
            </a:r>
            <a:r>
              <a:rPr lang="pt-PT" sz="1600" dirty="0" err="1"/>
              <a:t>IDCidade</a:t>
            </a:r>
            <a:r>
              <a:rPr lang="pt-PT" sz="1600" dirty="0"/>
              <a:t> a alterar?")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pos</a:t>
            </a:r>
            <a:r>
              <a:rPr lang="pt-PT" sz="1600" dirty="0"/>
              <a:t> = -1</a:t>
            </a:r>
          </a:p>
          <a:p>
            <a:pPr marL="0" indent="0">
              <a:buNone/>
            </a:pPr>
            <a:r>
              <a:rPr lang="pt-PT" sz="1600" dirty="0"/>
              <a:t>    for i in range(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)):</a:t>
            </a:r>
          </a:p>
          <a:p>
            <a:pPr marL="0" indent="0">
              <a:buNone/>
            </a:pPr>
            <a:r>
              <a:rPr lang="pt-PT" sz="1600" dirty="0"/>
              <a:t>        colunas = </a:t>
            </a:r>
            <a:r>
              <a:rPr lang="pt-PT" sz="1600" dirty="0" err="1"/>
              <a:t>lines</a:t>
            </a:r>
            <a:r>
              <a:rPr lang="pt-PT" sz="1600" dirty="0"/>
              <a:t>[i].</a:t>
            </a:r>
            <a:r>
              <a:rPr lang="pt-PT" sz="1600" dirty="0" err="1"/>
              <a:t>split</a:t>
            </a:r>
            <a:r>
              <a:rPr lang="pt-PT" sz="1600" dirty="0"/>
              <a:t>(';')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len</a:t>
            </a:r>
            <a:r>
              <a:rPr lang="pt-PT" sz="1600" dirty="0"/>
              <a:t>(colunas) &lt; 2):</a:t>
            </a:r>
          </a:p>
          <a:p>
            <a:pPr marL="0" indent="0">
              <a:buNone/>
            </a:pPr>
            <a:r>
              <a:rPr lang="pt-PT" sz="1600" dirty="0"/>
              <a:t>            continue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IDCidade</a:t>
            </a:r>
            <a:r>
              <a:rPr lang="pt-PT" sz="1600" dirty="0"/>
              <a:t>                        = colunas[0]</a:t>
            </a:r>
          </a:p>
          <a:p>
            <a:pPr marL="0" indent="0">
              <a:buNone/>
            </a:pPr>
            <a:r>
              <a:rPr lang="pt-PT" sz="1600" dirty="0"/>
              <a:t>        Cidade                          = colunas[1]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363730" y="2493876"/>
            <a:ext cx="612895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SearchIDCidade</a:t>
            </a:r>
            <a:r>
              <a:rPr lang="pt-PT" sz="1600" dirty="0"/>
              <a:t> == </a:t>
            </a:r>
            <a:r>
              <a:rPr lang="pt-PT" sz="1600" dirty="0" err="1"/>
              <a:t>IDCidade</a:t>
            </a:r>
            <a:r>
              <a:rPr lang="pt-PT" sz="1600" dirty="0"/>
              <a:t>):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pos</a:t>
            </a:r>
            <a:r>
              <a:rPr lang="pt-PT" sz="1600" dirty="0"/>
              <a:t> = i</a:t>
            </a:r>
          </a:p>
          <a:p>
            <a:r>
              <a:rPr lang="pt-PT" sz="1600" dirty="0"/>
              <a:t>            print ('\n' * 3)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</a:t>
            </a:r>
            <a:r>
              <a:rPr lang="pt-PT" sz="1600" dirty="0"/>
              <a:t> encontrado na posição ', i)</a:t>
            </a:r>
          </a:p>
          <a:p>
            <a:r>
              <a:rPr lang="pt-PT" sz="1600" dirty="0"/>
              <a:t>            print ('\n' * 2)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</a:t>
            </a:r>
            <a:r>
              <a:rPr lang="pt-PT" sz="1600" dirty="0"/>
              <a:t>......................... :', </a:t>
            </a:r>
            <a:r>
              <a:rPr lang="pt-PT" sz="1600" dirty="0" err="1"/>
              <a:t>IDCidade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('Cidade........................... :', Cidade)</a:t>
            </a:r>
          </a:p>
          <a:p>
            <a:r>
              <a:rPr lang="pt-PT" sz="1600" dirty="0"/>
              <a:t>           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op</a:t>
            </a:r>
            <a:r>
              <a:rPr lang="pt-PT" sz="1600" dirty="0"/>
              <a:t> = input("Alterar ? (s/n) ?")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op</a:t>
            </a:r>
            <a:r>
              <a:rPr lang="pt-PT" sz="1600" dirty="0"/>
              <a:t> == 's'):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0667912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8104" y="373487"/>
            <a:ext cx="10859125" cy="1325563"/>
          </a:xfrm>
        </p:spPr>
        <p:txBody>
          <a:bodyPr/>
          <a:lstStyle/>
          <a:p>
            <a:r>
              <a:rPr lang="pt-PT" dirty="0" err="1"/>
              <a:t>ReadAllLinesVectorAlterarCidade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 (pt2)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684770" y="1837981"/>
            <a:ext cx="10822459" cy="47110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/>
              <a:t> print('Alterar ')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IDCidade</a:t>
            </a:r>
            <a:r>
              <a:rPr lang="pt-PT" dirty="0"/>
              <a:t> = input("</a:t>
            </a:r>
            <a:r>
              <a:rPr lang="pt-PT" dirty="0" err="1"/>
              <a:t>IDCidade</a:t>
            </a:r>
            <a:r>
              <a:rPr lang="pt-PT" dirty="0"/>
              <a:t> ?")</a:t>
            </a:r>
          </a:p>
          <a:p>
            <a:pPr marL="0" indent="0">
              <a:buNone/>
            </a:pPr>
            <a:r>
              <a:rPr lang="pt-PT" dirty="0"/>
              <a:t>                Cidade 	  = input("Cidade ?")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outfile</a:t>
            </a:r>
            <a:r>
              <a:rPr lang="pt-PT" dirty="0"/>
              <a:t> = open(</a:t>
            </a:r>
            <a:r>
              <a:rPr lang="pt-PT" dirty="0" err="1"/>
              <a:t>fname</a:t>
            </a:r>
            <a:r>
              <a:rPr lang="pt-PT" dirty="0"/>
              <a:t>, "w")</a:t>
            </a:r>
          </a:p>
          <a:p>
            <a:pPr marL="0" indent="0">
              <a:buNone/>
            </a:pPr>
            <a:r>
              <a:rPr lang="pt-PT" dirty="0"/>
              <a:t>                for i in range(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            </a:t>
            </a:r>
            <a:r>
              <a:rPr lang="pt-PT" dirty="0" err="1"/>
              <a:t>if</a:t>
            </a:r>
            <a:r>
              <a:rPr lang="pt-PT" dirty="0"/>
              <a:t> (i != </a:t>
            </a:r>
            <a:r>
              <a:rPr lang="pt-PT" dirty="0" err="1"/>
              <a:t>pos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                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lines</a:t>
            </a:r>
            <a:r>
              <a:rPr lang="pt-PT" dirty="0"/>
              <a:t>[i]</a:t>
            </a:r>
          </a:p>
          <a:p>
            <a:pPr marL="0" indent="0">
              <a:buNone/>
            </a:pPr>
            <a:r>
              <a:rPr lang="pt-PT" dirty="0"/>
              <a:t>                       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                print(</a:t>
            </a:r>
            <a:r>
              <a:rPr lang="pt-PT" dirty="0" err="1"/>
              <a:t>line</a:t>
            </a:r>
            <a:r>
              <a:rPr lang="pt-PT" dirty="0"/>
              <a:t>, file=</a:t>
            </a:r>
            <a:r>
              <a:rPr lang="pt-PT" dirty="0" err="1"/>
              <a:t>outfile</a:t>
            </a:r>
            <a:r>
              <a:rPr lang="pt-PT" dirty="0"/>
              <a:t>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                </a:t>
            </a:r>
            <a:r>
              <a:rPr lang="pt-PT" dirty="0" err="1"/>
              <a:t>else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                print(</a:t>
            </a:r>
            <a:r>
              <a:rPr lang="pt-PT" dirty="0" err="1"/>
              <a:t>IDCidade</a:t>
            </a:r>
            <a:r>
              <a:rPr lang="pt-PT" dirty="0"/>
              <a:t>, Cidade, </a:t>
            </a:r>
            <a:r>
              <a:rPr lang="pt-PT" dirty="0" err="1"/>
              <a:t>sep</a:t>
            </a:r>
            <a:r>
              <a:rPr lang="pt-PT" dirty="0"/>
              <a:t>=';',file=</a:t>
            </a:r>
            <a:r>
              <a:rPr lang="pt-PT" dirty="0" err="1"/>
              <a:t>outfile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outfile.close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            break;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pos</a:t>
            </a:r>
            <a:r>
              <a:rPr lang="pt-PT" dirty="0"/>
              <a:t> == -1):</a:t>
            </a:r>
          </a:p>
          <a:p>
            <a:pPr marL="0" indent="0">
              <a:buNone/>
            </a:pPr>
            <a:r>
              <a:rPr lang="pt-PT" dirty="0"/>
              <a:t>        print('Essa cidade </a:t>
            </a:r>
            <a:r>
              <a:rPr lang="pt-PT" dirty="0" err="1"/>
              <a:t>nãoexiste</a:t>
            </a:r>
            <a:r>
              <a:rPr lang="pt-PT" dirty="0"/>
              <a:t>')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3025937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7077" y="365125"/>
            <a:ext cx="11449879" cy="1325563"/>
          </a:xfrm>
        </p:spPr>
        <p:txBody>
          <a:bodyPr/>
          <a:lstStyle/>
          <a:p>
            <a:r>
              <a:rPr lang="pt-PT" dirty="0" err="1"/>
              <a:t>ReadAllLinesVectorAlterarCidade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05" y="1690688"/>
            <a:ext cx="5166685" cy="467414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58400"/>
            <a:ext cx="5424617" cy="460142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8576352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0330" y="365125"/>
            <a:ext cx="10863470" cy="1325563"/>
          </a:xfrm>
        </p:spPr>
        <p:txBody>
          <a:bodyPr>
            <a:normAutofit/>
          </a:bodyPr>
          <a:lstStyle/>
          <a:p>
            <a:r>
              <a:rPr lang="pt-PT" dirty="0"/>
              <a:t> </a:t>
            </a:r>
            <a:r>
              <a:rPr lang="pt-PT" dirty="0" err="1"/>
              <a:t>ReadAllLinesVectorEliminarCidade</a:t>
            </a:r>
            <a:r>
              <a:rPr lang="pt-PT" dirty="0"/>
              <a:t>():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45989" y="1825624"/>
            <a:ext cx="11007811" cy="4883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u="sng" dirty="0"/>
              <a:t>Algoritmo</a:t>
            </a:r>
            <a:r>
              <a:rPr lang="pt-PT" sz="1600" dirty="0"/>
              <a:t>: </a:t>
            </a:r>
            <a:r>
              <a:rPr lang="pt-PT" sz="1600" dirty="0" err="1"/>
              <a:t>eliminar_cidades</a:t>
            </a:r>
            <a:endParaRPr lang="pt-PT" sz="1600" dirty="0"/>
          </a:p>
          <a:p>
            <a:pPr marL="0" indent="0">
              <a:buNone/>
            </a:pPr>
            <a:r>
              <a:rPr lang="pt-PT" sz="1600" u="sng" dirty="0"/>
              <a:t>Objetivo</a:t>
            </a:r>
            <a:r>
              <a:rPr lang="pt-PT" sz="1600" dirty="0"/>
              <a:t>: Permite eliminar os dados de uma cidade à escola.</a:t>
            </a:r>
          </a:p>
          <a:p>
            <a:pPr marL="0" indent="0">
              <a:buNone/>
            </a:pPr>
            <a:r>
              <a:rPr lang="pt-PT" sz="1600" u="sng" dirty="0"/>
              <a:t>Constantes</a:t>
            </a:r>
            <a:r>
              <a:rPr lang="pt-PT" sz="1600" dirty="0"/>
              <a:t>: FICHEIRO_CIDADES (TEXTO 90) - Nome do ficheiro dos dados das cidades(Valor: cidades.txt)</a:t>
            </a:r>
          </a:p>
          <a:p>
            <a:pPr marL="0" indent="0">
              <a:buNone/>
            </a:pPr>
            <a:r>
              <a:rPr lang="pt-PT" sz="1600" u="sng" dirty="0"/>
              <a:t>Variáveis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Entrada</a:t>
            </a:r>
            <a:r>
              <a:rPr lang="pt-PT" sz="1600" dirty="0"/>
              <a:t>:	</a:t>
            </a:r>
          </a:p>
          <a:p>
            <a:pPr marL="0" indent="0">
              <a:buNone/>
            </a:pPr>
            <a:r>
              <a:rPr lang="pt-PT" sz="1600" dirty="0"/>
              <a:t>	</a:t>
            </a:r>
            <a:r>
              <a:rPr lang="pt-PT" sz="1600" dirty="0" err="1"/>
              <a:t>IDCidade</a:t>
            </a:r>
            <a:r>
              <a:rPr lang="pt-PT" sz="1600" dirty="0"/>
              <a:t>	(TEXTO 	2)	- Numero da cidade              (Números de 1-9)		</a:t>
            </a:r>
          </a:p>
          <a:p>
            <a:pPr marL="0" indent="0">
              <a:buNone/>
            </a:pPr>
            <a:r>
              <a:rPr lang="pt-PT" sz="1600" dirty="0"/>
              <a:t>	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Saída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Data: 2017-01-02</a:t>
            </a:r>
          </a:p>
          <a:p>
            <a:pPr marL="0" indent="0">
              <a:buNone/>
            </a:pPr>
            <a:r>
              <a:rPr lang="pt-PT" sz="1600" dirty="0"/>
              <a:t>Versão: 1.0</a:t>
            </a:r>
          </a:p>
          <a:p>
            <a:pPr marL="0" indent="0">
              <a:buNone/>
            </a:pPr>
            <a:r>
              <a:rPr lang="pt-PT" sz="1600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203724" y="2222028"/>
            <a:ext cx="2998573" cy="3437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cidades.txt</a:t>
            </a:r>
          </a:p>
          <a:p>
            <a:endParaRPr lang="pt-PT" dirty="0"/>
          </a:p>
          <a:p>
            <a:r>
              <a:rPr lang="pt-PT" dirty="0"/>
              <a:t>ELIMINAR os dados do ficheiro cidades.txt referentes à cidade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9996008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ReadAllLinesVectorEliminarCidade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pt-PT" sz="1600" dirty="0" err="1"/>
              <a:t>def</a:t>
            </a:r>
            <a:r>
              <a:rPr lang="pt-PT" sz="1600" dirty="0"/>
              <a:t> </a:t>
            </a:r>
            <a:r>
              <a:rPr lang="pt-PT" sz="1600" dirty="0" err="1"/>
              <a:t>ReadAllLinesVectorEliminarCidade</a:t>
            </a:r>
            <a:r>
              <a:rPr lang="pt-PT" sz="1600" dirty="0"/>
              <a:t>():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fname</a:t>
            </a:r>
            <a:r>
              <a:rPr lang="pt-PT" sz="1600" dirty="0"/>
              <a:t> = 'cidades.txt'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</a:t>
            </a:r>
            <a:r>
              <a:rPr lang="pt-PT" sz="1600" dirty="0"/>
              <a:t> = open(</a:t>
            </a:r>
            <a:r>
              <a:rPr lang="pt-PT" sz="1600" dirty="0" err="1"/>
              <a:t>fname</a:t>
            </a:r>
            <a:r>
              <a:rPr lang="pt-PT" sz="1600" dirty="0"/>
              <a:t>, "r")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lines</a:t>
            </a:r>
            <a:r>
              <a:rPr lang="pt-PT" sz="1600" dirty="0"/>
              <a:t> = </a:t>
            </a:r>
            <a:r>
              <a:rPr lang="pt-PT" sz="1600" dirty="0" err="1"/>
              <a:t>infile.readlines</a:t>
            </a:r>
            <a:r>
              <a:rPr lang="pt-PT" sz="1600" dirty="0"/>
              <a:t>()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infile.close</a:t>
            </a:r>
            <a:r>
              <a:rPr lang="pt-PT" sz="1600" dirty="0"/>
              <a:t>()</a:t>
            </a:r>
          </a:p>
          <a:p>
            <a:pPr marL="0" indent="0">
              <a:buNone/>
            </a:pPr>
            <a:r>
              <a:rPr lang="pt-PT" sz="1600" dirty="0"/>
              <a:t>    print("Registos: ", 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SearchIDCidade</a:t>
            </a:r>
            <a:r>
              <a:rPr lang="pt-PT" sz="1600" dirty="0"/>
              <a:t> = input("</a:t>
            </a:r>
            <a:r>
              <a:rPr lang="pt-PT" sz="1600" dirty="0" err="1"/>
              <a:t>IDCidade</a:t>
            </a:r>
            <a:r>
              <a:rPr lang="pt-PT" sz="1600" dirty="0"/>
              <a:t> ?")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pos</a:t>
            </a:r>
            <a:r>
              <a:rPr lang="pt-PT" sz="1600" dirty="0"/>
              <a:t> = -1</a:t>
            </a:r>
          </a:p>
          <a:p>
            <a:pPr marL="0" indent="0">
              <a:buNone/>
            </a:pPr>
            <a:r>
              <a:rPr lang="pt-PT" sz="1600" dirty="0"/>
              <a:t>    for i in range(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)):</a:t>
            </a:r>
          </a:p>
          <a:p>
            <a:pPr marL="0" indent="0">
              <a:buNone/>
            </a:pPr>
            <a:r>
              <a:rPr lang="pt-PT" sz="1600" dirty="0"/>
              <a:t>        colunas = </a:t>
            </a:r>
            <a:r>
              <a:rPr lang="pt-PT" sz="1600" dirty="0" err="1"/>
              <a:t>lines</a:t>
            </a:r>
            <a:r>
              <a:rPr lang="pt-PT" sz="1600" dirty="0"/>
              <a:t>[i].</a:t>
            </a:r>
            <a:r>
              <a:rPr lang="pt-PT" sz="1600" dirty="0" err="1"/>
              <a:t>split</a:t>
            </a:r>
            <a:r>
              <a:rPr lang="pt-PT" sz="1600" dirty="0"/>
              <a:t>(';')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len</a:t>
            </a:r>
            <a:r>
              <a:rPr lang="pt-PT" sz="1600" dirty="0"/>
              <a:t>(colunas) &lt; 2):</a:t>
            </a:r>
          </a:p>
          <a:p>
            <a:pPr marL="0" indent="0">
              <a:buNone/>
            </a:pPr>
            <a:r>
              <a:rPr lang="pt-PT" sz="1600" dirty="0"/>
              <a:t>            continue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IDCidade</a:t>
            </a:r>
            <a:r>
              <a:rPr lang="pt-PT" sz="1600" dirty="0"/>
              <a:t>                        = colunas[0]</a:t>
            </a:r>
          </a:p>
          <a:p>
            <a:pPr marL="0" indent="0">
              <a:buNone/>
            </a:pPr>
            <a:r>
              <a:rPr lang="pt-PT" sz="1600" dirty="0"/>
              <a:t>        Cidade                          = colunas[1]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396681" y="1690688"/>
            <a:ext cx="579531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SearchIDCidade</a:t>
            </a:r>
            <a:r>
              <a:rPr lang="pt-PT" sz="1600" dirty="0"/>
              <a:t> == </a:t>
            </a:r>
            <a:r>
              <a:rPr lang="pt-PT" sz="1600" dirty="0" err="1"/>
              <a:t>IDCidade</a:t>
            </a:r>
            <a:r>
              <a:rPr lang="pt-PT" sz="1600" dirty="0"/>
              <a:t>):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pos</a:t>
            </a:r>
            <a:r>
              <a:rPr lang="pt-PT" sz="1600" dirty="0"/>
              <a:t> = i</a:t>
            </a:r>
          </a:p>
          <a:p>
            <a:r>
              <a:rPr lang="pt-PT" sz="1600" dirty="0"/>
              <a:t>            print ('\n' * 3)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</a:t>
            </a:r>
            <a:r>
              <a:rPr lang="pt-PT" sz="1600" dirty="0"/>
              <a:t> encontrado na posição ', i)</a:t>
            </a:r>
          </a:p>
          <a:p>
            <a:r>
              <a:rPr lang="pt-PT" sz="1600" dirty="0"/>
              <a:t>            print ('\n' * 2)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</a:t>
            </a:r>
            <a:r>
              <a:rPr lang="pt-PT" sz="1600" dirty="0"/>
              <a:t>......................... :', </a:t>
            </a:r>
            <a:r>
              <a:rPr lang="pt-PT" sz="1600" dirty="0" err="1"/>
              <a:t>IDCidade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('Cidade........................... :', Cidade)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op</a:t>
            </a:r>
            <a:r>
              <a:rPr lang="pt-PT" sz="1600" dirty="0"/>
              <a:t> = input("Eliminar ? (s/n) ?")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op</a:t>
            </a:r>
            <a:r>
              <a:rPr lang="pt-PT" sz="1600" dirty="0"/>
              <a:t> == 's'):</a:t>
            </a:r>
          </a:p>
          <a:p>
            <a:r>
              <a:rPr lang="pt-PT" sz="1600" dirty="0"/>
              <a:t>                print('Eliminando ... ')</a:t>
            </a:r>
          </a:p>
          <a:p>
            <a:r>
              <a:rPr lang="pt-PT" sz="1600" dirty="0"/>
              <a:t>                </a:t>
            </a:r>
            <a:r>
              <a:rPr lang="pt-PT" sz="1600" dirty="0" err="1"/>
              <a:t>outfile</a:t>
            </a:r>
            <a:r>
              <a:rPr lang="pt-PT" sz="1600" dirty="0"/>
              <a:t> = open(</a:t>
            </a:r>
            <a:r>
              <a:rPr lang="pt-PT" sz="1600" dirty="0" err="1"/>
              <a:t>fname</a:t>
            </a:r>
            <a:r>
              <a:rPr lang="pt-PT" sz="1600" dirty="0"/>
              <a:t>, "w")</a:t>
            </a:r>
          </a:p>
          <a:p>
            <a:r>
              <a:rPr lang="pt-PT" sz="1600" dirty="0"/>
              <a:t>                for i in range(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)):</a:t>
            </a:r>
          </a:p>
          <a:p>
            <a:r>
              <a:rPr lang="pt-PT" sz="1600" dirty="0"/>
              <a:t>                    </a:t>
            </a:r>
            <a:r>
              <a:rPr lang="pt-PT" sz="1600" dirty="0" err="1"/>
              <a:t>if</a:t>
            </a:r>
            <a:r>
              <a:rPr lang="pt-PT" sz="1600" dirty="0"/>
              <a:t> (i != </a:t>
            </a:r>
            <a:r>
              <a:rPr lang="pt-PT" sz="1600" dirty="0" err="1"/>
              <a:t>pos</a:t>
            </a:r>
            <a:r>
              <a:rPr lang="pt-PT" sz="1600" dirty="0"/>
              <a:t>):</a:t>
            </a:r>
          </a:p>
          <a:p>
            <a:r>
              <a:rPr lang="pt-PT" sz="1600" dirty="0"/>
              <a:t>                        </a:t>
            </a:r>
            <a:r>
              <a:rPr lang="pt-PT" sz="1600" dirty="0" err="1"/>
              <a:t>line</a:t>
            </a:r>
            <a:r>
              <a:rPr lang="pt-PT" sz="1600" dirty="0"/>
              <a:t> = </a:t>
            </a:r>
            <a:r>
              <a:rPr lang="pt-PT" sz="1600" dirty="0" err="1"/>
              <a:t>lines</a:t>
            </a:r>
            <a:r>
              <a:rPr lang="pt-PT" sz="1600" dirty="0"/>
              <a:t>[i]</a:t>
            </a:r>
          </a:p>
          <a:p>
            <a:r>
              <a:rPr lang="pt-PT" sz="1600" dirty="0"/>
              <a:t>                        </a:t>
            </a:r>
            <a:r>
              <a:rPr lang="pt-PT" sz="1600" dirty="0" err="1"/>
              <a:t>line</a:t>
            </a:r>
            <a:r>
              <a:rPr lang="pt-PT" sz="1600" dirty="0"/>
              <a:t>[0:len(</a:t>
            </a:r>
            <a:r>
              <a:rPr lang="pt-PT" sz="1600" dirty="0" err="1"/>
              <a:t>line</a:t>
            </a:r>
            <a:r>
              <a:rPr lang="pt-PT" sz="1600" dirty="0"/>
              <a:t>)-1]</a:t>
            </a:r>
          </a:p>
          <a:p>
            <a:r>
              <a:rPr lang="pt-PT" sz="1600" dirty="0"/>
              <a:t>                        print(</a:t>
            </a:r>
            <a:r>
              <a:rPr lang="pt-PT" sz="1600" dirty="0" err="1"/>
              <a:t>line</a:t>
            </a:r>
            <a:r>
              <a:rPr lang="pt-PT" sz="1600" dirty="0"/>
              <a:t>, file=</a:t>
            </a:r>
            <a:r>
              <a:rPr lang="pt-PT" sz="1600" dirty="0" err="1"/>
              <a:t>outfile</a:t>
            </a:r>
            <a:r>
              <a:rPr lang="pt-PT" sz="1600" dirty="0"/>
              <a:t>, </a:t>
            </a:r>
            <a:r>
              <a:rPr lang="pt-PT" sz="1600" dirty="0" err="1"/>
              <a:t>end</a:t>
            </a:r>
            <a:r>
              <a:rPr lang="pt-PT" sz="1600" dirty="0"/>
              <a:t>='')</a:t>
            </a:r>
          </a:p>
          <a:p>
            <a:r>
              <a:rPr lang="pt-PT" sz="1600" dirty="0"/>
              <a:t>                </a:t>
            </a:r>
            <a:r>
              <a:rPr lang="pt-PT" sz="1600" dirty="0" err="1"/>
              <a:t>outfile.close</a:t>
            </a:r>
            <a:r>
              <a:rPr lang="pt-PT" sz="1600" dirty="0"/>
              <a:t>();</a:t>
            </a:r>
          </a:p>
          <a:p>
            <a:r>
              <a:rPr lang="pt-PT" sz="1600" dirty="0"/>
              <a:t>                break;</a:t>
            </a:r>
          </a:p>
          <a:p>
            <a:r>
              <a:rPr lang="pt-PT" sz="1600" dirty="0"/>
              <a:t>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pos</a:t>
            </a:r>
            <a:r>
              <a:rPr lang="pt-PT" sz="1600" dirty="0"/>
              <a:t> == -1):</a:t>
            </a:r>
          </a:p>
          <a:p>
            <a:r>
              <a:rPr lang="pt-PT" sz="1600" dirty="0"/>
              <a:t>        print('Essa cidade não existe')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9650052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15617" y="545007"/>
            <a:ext cx="10906540" cy="1325563"/>
          </a:xfrm>
        </p:spPr>
        <p:txBody>
          <a:bodyPr>
            <a:normAutofit fontScale="90000"/>
          </a:bodyPr>
          <a:lstStyle/>
          <a:p>
            <a:r>
              <a:rPr lang="pt-PT" dirty="0"/>
              <a:t> </a:t>
            </a:r>
            <a:r>
              <a:rPr lang="pt-PT" dirty="0" err="1"/>
              <a:t>ReadAllLinesVectorEliminarCidade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9007" y="2083252"/>
            <a:ext cx="4094119" cy="438980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3252"/>
            <a:ext cx="4501014" cy="44103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08610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donos :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2000" b="1" dirty="0"/>
              <a:t>Início:</a:t>
            </a:r>
          </a:p>
          <a:p>
            <a:pPr marL="0" indent="0">
              <a:buNone/>
            </a:pPr>
            <a:r>
              <a:rPr lang="pt-PT" sz="2200" dirty="0"/>
              <a:t>ESCREVER(1 – Inserir(</a:t>
            </a:r>
            <a:r>
              <a:rPr lang="pt-PT" sz="2200" dirty="0" err="1"/>
              <a:t>txt</a:t>
            </a:r>
            <a:r>
              <a:rPr lang="pt-PT" sz="2200" dirty="0"/>
              <a:t>)</a:t>
            </a:r>
          </a:p>
          <a:p>
            <a:pPr marL="0" indent="0">
              <a:buNone/>
            </a:pPr>
            <a:r>
              <a:rPr lang="pt-PT" sz="2200" dirty="0"/>
              <a:t>ESCREVER(2 – Alterar(</a:t>
            </a:r>
            <a:r>
              <a:rPr lang="pt-PT" sz="2200" dirty="0" err="1"/>
              <a:t>txt</a:t>
            </a:r>
            <a:r>
              <a:rPr lang="pt-PT" sz="2200" dirty="0"/>
              <a:t>)</a:t>
            </a:r>
          </a:p>
          <a:p>
            <a:pPr marL="0" indent="0">
              <a:buNone/>
            </a:pPr>
            <a:r>
              <a:rPr lang="pt-PT" sz="2200" dirty="0"/>
              <a:t>ESCREVER(3 – Eliminar(</a:t>
            </a:r>
            <a:r>
              <a:rPr lang="pt-PT" sz="2200" dirty="0" err="1"/>
              <a:t>txt</a:t>
            </a:r>
            <a:r>
              <a:rPr lang="pt-PT" sz="2200" dirty="0"/>
              <a:t>)</a:t>
            </a:r>
          </a:p>
          <a:p>
            <a:pPr marL="0" indent="0">
              <a:buNone/>
            </a:pPr>
            <a:r>
              <a:rPr lang="pt-PT" sz="2200" dirty="0"/>
              <a:t>ESCREVER(4 - Listar Todos(</a:t>
            </a:r>
            <a:r>
              <a:rPr lang="pt-PT" sz="2200" dirty="0" err="1"/>
              <a:t>txt</a:t>
            </a:r>
            <a:r>
              <a:rPr lang="pt-PT" sz="2200" dirty="0"/>
              <a:t>)</a:t>
            </a:r>
          </a:p>
          <a:p>
            <a:pPr marL="0" indent="0">
              <a:buNone/>
            </a:pPr>
            <a:r>
              <a:rPr lang="pt-PT" sz="2200" dirty="0"/>
              <a:t>ESCREVER(5 – Listar Todos(bin)</a:t>
            </a:r>
          </a:p>
          <a:p>
            <a:pPr marL="0" indent="0">
              <a:buNone/>
            </a:pPr>
            <a:r>
              <a:rPr lang="pt-PT" sz="2200" dirty="0"/>
              <a:t>ESCREVER(6 - Pesquisa por nome(</a:t>
            </a:r>
            <a:r>
              <a:rPr lang="pt-PT" sz="2200" dirty="0" err="1"/>
              <a:t>txt</a:t>
            </a:r>
            <a:r>
              <a:rPr lang="pt-PT" sz="2200" dirty="0"/>
              <a:t>)</a:t>
            </a:r>
          </a:p>
          <a:p>
            <a:pPr marL="0" indent="0">
              <a:buNone/>
            </a:pPr>
            <a:r>
              <a:rPr lang="pt-PT" sz="2200" dirty="0"/>
              <a:t>ESCREVER(7 - Pesquisa por Nome e Quantidade(</a:t>
            </a:r>
            <a:r>
              <a:rPr lang="pt-PT" sz="2200" dirty="0" err="1"/>
              <a:t>txt</a:t>
            </a:r>
            <a:r>
              <a:rPr lang="pt-PT" sz="2200" dirty="0"/>
              <a:t>)</a:t>
            </a:r>
          </a:p>
          <a:p>
            <a:pPr marL="0" indent="0">
              <a:buNone/>
            </a:pPr>
            <a:r>
              <a:rPr lang="pt-PT" sz="2200" dirty="0"/>
              <a:t>ESCREVER(8 – Converter donos </a:t>
            </a:r>
            <a:r>
              <a:rPr lang="pt-PT" sz="2200" dirty="0" err="1"/>
              <a:t>txt</a:t>
            </a:r>
            <a:r>
              <a:rPr lang="pt-PT" sz="2200" dirty="0"/>
              <a:t> em donos bin)</a:t>
            </a:r>
          </a:p>
          <a:p>
            <a:pPr marL="0" indent="0">
              <a:buNone/>
            </a:pPr>
            <a:r>
              <a:rPr lang="pt-PT" sz="2200" dirty="0"/>
              <a:t>ESCREVER()</a:t>
            </a:r>
          </a:p>
          <a:p>
            <a:pPr marL="0" indent="0">
              <a:buNone/>
            </a:pPr>
            <a:r>
              <a:rPr lang="pt-PT" sz="2200" dirty="0"/>
              <a:t>ESCREVER(0 - Voltar)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546179" y="746975"/>
            <a:ext cx="4280452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Se (0) então</a:t>
            </a:r>
          </a:p>
          <a:p>
            <a:r>
              <a:rPr lang="pt-PT" sz="1600" dirty="0"/>
              <a:t>	voltar atrás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(1)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inserirdono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(2)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ReadAllLinesVectorAlterarDono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(3)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ReadAllLinesVectorEliminarDono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(4)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Listatodosdonos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(5)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listarDonosbin</a:t>
            </a:r>
            <a:r>
              <a:rPr lang="pt-PT" sz="1600" dirty="0"/>
              <a:t>()</a:t>
            </a:r>
            <a:endParaRPr lang="pt-PT" sz="1600" dirty="0"/>
          </a:p>
          <a:p>
            <a:r>
              <a:rPr lang="pt-PT" sz="1600" dirty="0" err="1"/>
              <a:t>SeNão</a:t>
            </a:r>
            <a:r>
              <a:rPr lang="pt-PT" sz="1600" dirty="0"/>
              <a:t> (6)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pesquisapornome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(7)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pesquisaporNomeEQuantidade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(8)</a:t>
            </a:r>
            <a:r>
              <a:rPr lang="pt-PT" sz="1600" dirty="0"/>
              <a:t> </a:t>
            </a:r>
            <a:r>
              <a:rPr lang="pt-PT" sz="1600" dirty="0"/>
              <a:t>ent</a:t>
            </a:r>
            <a:r>
              <a:rPr lang="pt-PT" sz="1600" dirty="0"/>
              <a:t>ão</a:t>
            </a:r>
          </a:p>
          <a:p>
            <a:r>
              <a:rPr lang="pt-PT" sz="1600" dirty="0"/>
              <a:t>	</a:t>
            </a:r>
            <a:r>
              <a:rPr lang="pt-PT" sz="1580" dirty="0" err="1"/>
              <a:t>ConverteDonosTextoEmDonosBinario</a:t>
            </a:r>
            <a:r>
              <a:rPr lang="pt-PT" sz="158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:</a:t>
            </a:r>
          </a:p>
          <a:p>
            <a:r>
              <a:rPr lang="pt-PT" sz="1600" dirty="0"/>
              <a:t>	ESCREVER(Escolha uma opção 	contida na lista apresentada)</a:t>
            </a:r>
          </a:p>
          <a:p>
            <a:r>
              <a:rPr lang="pt-PT" sz="1600" dirty="0" err="1"/>
              <a:t>FimSe</a:t>
            </a:r>
            <a:r>
              <a:rPr lang="pt-PT" sz="1600" dirty="0"/>
              <a:t>.</a:t>
            </a:r>
          </a:p>
          <a:p>
            <a:r>
              <a:rPr lang="pt-PT" sz="1600" dirty="0" err="1"/>
              <a:t>FimSe</a:t>
            </a:r>
            <a:r>
              <a:rPr lang="pt-PT" sz="1600" dirty="0"/>
              <a:t>.</a:t>
            </a:r>
          </a:p>
          <a:p>
            <a:r>
              <a:rPr lang="pt-PT" sz="1600" b="1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15772727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listatodascidades</a:t>
            </a:r>
            <a:r>
              <a:rPr lang="pt-PT" dirty="0"/>
              <a:t>():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83059" y="2021145"/>
            <a:ext cx="10773032" cy="48346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u="sng" dirty="0"/>
              <a:t>Algoritmo</a:t>
            </a:r>
            <a:r>
              <a:rPr lang="pt-PT" sz="1700" dirty="0"/>
              <a:t>: </a:t>
            </a:r>
            <a:r>
              <a:rPr lang="pt-PT" sz="1700" dirty="0" err="1"/>
              <a:t>listar_todas_cidades</a:t>
            </a:r>
            <a:endParaRPr lang="pt-PT" sz="1700" dirty="0"/>
          </a:p>
          <a:p>
            <a:pPr marL="0" indent="0">
              <a:buNone/>
            </a:pPr>
            <a:r>
              <a:rPr lang="pt-PT" sz="1700" u="sng" dirty="0"/>
              <a:t>Objetivo</a:t>
            </a:r>
            <a:r>
              <a:rPr lang="pt-PT" sz="1700" dirty="0"/>
              <a:t>: Permite listar todas as cidades do ficheiro.</a:t>
            </a:r>
          </a:p>
          <a:p>
            <a:pPr marL="0" indent="0">
              <a:buNone/>
            </a:pPr>
            <a:r>
              <a:rPr lang="pt-PT" sz="1700" u="sng" dirty="0"/>
              <a:t>Constantes</a:t>
            </a:r>
            <a:r>
              <a:rPr lang="pt-PT" sz="1700" dirty="0"/>
              <a:t>: FICHEIRO_CIDADES (TEXTO 90) - Nome do ficheiro dos dados das cidades (Valor: cidades.txt)</a:t>
            </a:r>
          </a:p>
          <a:p>
            <a:pPr marL="0" indent="0">
              <a:buNone/>
            </a:pPr>
            <a:r>
              <a:rPr lang="pt-PT" sz="1700" u="sng" dirty="0"/>
              <a:t>Variáveis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u="sng" dirty="0"/>
              <a:t>Entrada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u="sng" dirty="0"/>
              <a:t>Saída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	</a:t>
            </a:r>
            <a:r>
              <a:rPr lang="pt-PT" sz="1700" dirty="0" err="1"/>
              <a:t>IDCidade</a:t>
            </a:r>
            <a:r>
              <a:rPr lang="pt-PT" sz="1700" dirty="0"/>
              <a:t>		(TEXTO 	1)	- Numero da cidade              (Números de 1-9)	</a:t>
            </a:r>
          </a:p>
          <a:p>
            <a:pPr marL="0" indent="0">
              <a:buNone/>
            </a:pPr>
            <a:r>
              <a:rPr lang="pt-PT" sz="1700" dirty="0"/>
              <a:t>	Cidade 		(TEXTO 30)	- Nome da cidade		(Letras de A-Z)</a:t>
            </a:r>
          </a:p>
          <a:p>
            <a:pPr marL="0" indent="0">
              <a:buNone/>
            </a:pPr>
            <a:r>
              <a:rPr lang="pt-PT" sz="1700" dirty="0"/>
              <a:t>Data: 2017-01-02</a:t>
            </a:r>
          </a:p>
          <a:p>
            <a:pPr marL="0" indent="0">
              <a:buNone/>
            </a:pPr>
            <a:r>
              <a:rPr lang="pt-PT" sz="1700" dirty="0"/>
              <a:t>Versão: 1.0</a:t>
            </a:r>
          </a:p>
          <a:p>
            <a:pPr marL="0" indent="0">
              <a:buNone/>
            </a:pPr>
            <a:r>
              <a:rPr lang="pt-PT" sz="17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85404" y="2172601"/>
            <a:ext cx="23065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ABRIR ficheiro cidades.txt</a:t>
            </a:r>
          </a:p>
          <a:p>
            <a:endParaRPr lang="pt-PT" dirty="0"/>
          </a:p>
          <a:p>
            <a:r>
              <a:rPr lang="pt-PT" dirty="0"/>
              <a:t>ESCREVER os dados do ficheiro cidades.txt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6964232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listatodascidades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err="1"/>
              <a:t>def</a:t>
            </a:r>
            <a:r>
              <a:rPr lang="pt-PT" sz="2000" dirty="0"/>
              <a:t> </a:t>
            </a:r>
            <a:r>
              <a:rPr lang="pt-PT" sz="2000" dirty="0" err="1"/>
              <a:t>listatodascidades</a:t>
            </a:r>
            <a:r>
              <a:rPr lang="pt-PT" sz="2000" dirty="0"/>
              <a:t>():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fbrand</a:t>
            </a:r>
            <a:r>
              <a:rPr lang="pt-PT" sz="2000" dirty="0"/>
              <a:t> = 'cidades.txt'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infile</a:t>
            </a:r>
            <a:r>
              <a:rPr lang="pt-PT" sz="2000" dirty="0"/>
              <a:t> = open(</a:t>
            </a:r>
            <a:r>
              <a:rPr lang="pt-PT" sz="2000" dirty="0" err="1"/>
              <a:t>fbrand</a:t>
            </a:r>
            <a:r>
              <a:rPr lang="pt-PT" sz="2000" dirty="0"/>
              <a:t>, "r")</a:t>
            </a:r>
          </a:p>
          <a:p>
            <a:pPr marL="0" indent="0">
              <a:buNone/>
            </a:pPr>
            <a:r>
              <a:rPr lang="pt-PT" sz="2000" dirty="0"/>
              <a:t>    for </a:t>
            </a:r>
            <a:r>
              <a:rPr lang="pt-PT" sz="2000" dirty="0" err="1"/>
              <a:t>line</a:t>
            </a:r>
            <a:r>
              <a:rPr lang="pt-PT" sz="2000" dirty="0"/>
              <a:t> in </a:t>
            </a:r>
            <a:r>
              <a:rPr lang="pt-PT" sz="2000" dirty="0" err="1"/>
              <a:t>infile</a:t>
            </a:r>
            <a:r>
              <a:rPr lang="pt-PT" sz="2000" dirty="0"/>
              <a:t>:</a:t>
            </a:r>
          </a:p>
          <a:p>
            <a:pPr marL="0" indent="0">
              <a:buNone/>
            </a:pPr>
            <a:r>
              <a:rPr lang="pt-PT" sz="2000" dirty="0"/>
              <a:t>        </a:t>
            </a:r>
            <a:r>
              <a:rPr lang="pt-PT" sz="2000" dirty="0" err="1"/>
              <a:t>line</a:t>
            </a:r>
            <a:r>
              <a:rPr lang="pt-PT" sz="2000" dirty="0"/>
              <a:t> = </a:t>
            </a:r>
            <a:r>
              <a:rPr lang="pt-PT" sz="2000" dirty="0" err="1"/>
              <a:t>line</a:t>
            </a:r>
            <a:r>
              <a:rPr lang="pt-PT" sz="2000" dirty="0"/>
              <a:t>[0:len(</a:t>
            </a:r>
            <a:r>
              <a:rPr lang="pt-PT" sz="2000" dirty="0" err="1"/>
              <a:t>line</a:t>
            </a:r>
            <a:r>
              <a:rPr lang="pt-PT" sz="2000" dirty="0"/>
              <a:t>)-1]</a:t>
            </a:r>
          </a:p>
          <a:p>
            <a:pPr marL="0" indent="0">
              <a:buNone/>
            </a:pPr>
            <a:r>
              <a:rPr lang="pt-PT" sz="2000" dirty="0"/>
              <a:t>        colunas = </a:t>
            </a:r>
            <a:r>
              <a:rPr lang="pt-PT" sz="2000" dirty="0" err="1"/>
              <a:t>line.split</a:t>
            </a:r>
            <a:r>
              <a:rPr lang="pt-PT" sz="2000" dirty="0"/>
              <a:t>(';')</a:t>
            </a:r>
          </a:p>
          <a:p>
            <a:pPr marL="0" indent="0">
              <a:buNone/>
            </a:pPr>
            <a:r>
              <a:rPr lang="pt-PT" sz="2000" dirty="0"/>
              <a:t>        </a:t>
            </a:r>
            <a:r>
              <a:rPr lang="pt-PT" sz="2000" dirty="0" err="1"/>
              <a:t>idcidade</a:t>
            </a:r>
            <a:r>
              <a:rPr lang="pt-PT" sz="2000" dirty="0"/>
              <a:t>= colunas[0]</a:t>
            </a:r>
          </a:p>
          <a:p>
            <a:pPr marL="0" indent="0">
              <a:buNone/>
            </a:pPr>
            <a:r>
              <a:rPr lang="pt-PT" sz="2000" dirty="0"/>
              <a:t>        cidade= colunas[1]</a:t>
            </a:r>
          </a:p>
          <a:p>
            <a:pPr marL="0" indent="0">
              <a:buNone/>
            </a:pPr>
            <a:r>
              <a:rPr lang="pt-PT" sz="2000" dirty="0"/>
              <a:t>        print ("{0:15}{1:^15}".</a:t>
            </a:r>
            <a:r>
              <a:rPr lang="pt-PT" sz="2000" dirty="0" err="1"/>
              <a:t>format</a:t>
            </a:r>
            <a:r>
              <a:rPr lang="pt-PT" sz="2000" dirty="0"/>
              <a:t>(</a:t>
            </a:r>
            <a:r>
              <a:rPr lang="pt-PT" sz="2000" dirty="0" err="1"/>
              <a:t>idcidade,cidade</a:t>
            </a:r>
            <a:r>
              <a:rPr lang="pt-PT" sz="2000" dirty="0"/>
              <a:t>))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infile.close</a:t>
            </a:r>
            <a:r>
              <a:rPr lang="pt-PT" sz="20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278542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listatodascidades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5693" y="1690688"/>
            <a:ext cx="4955491" cy="480287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19" y="1496161"/>
            <a:ext cx="4753997" cy="511667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35216067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pesquisaporidcidade</a:t>
            </a:r>
            <a:r>
              <a:rPr lang="pt-PT" dirty="0"/>
              <a:t>():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95416" y="1825624"/>
            <a:ext cx="10958384" cy="4772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600" u="sng" dirty="0"/>
              <a:t>Algoritmo</a:t>
            </a:r>
            <a:r>
              <a:rPr lang="pt-PT" sz="1600" dirty="0"/>
              <a:t>: </a:t>
            </a:r>
            <a:r>
              <a:rPr lang="pt-PT" sz="1600" dirty="0" err="1"/>
              <a:t>pesquisa_por_id_cidade</a:t>
            </a:r>
            <a:endParaRPr lang="pt-PT" sz="1600" dirty="0"/>
          </a:p>
          <a:p>
            <a:pPr marL="0" indent="0">
              <a:buNone/>
            </a:pPr>
            <a:r>
              <a:rPr lang="pt-PT" sz="1600" u="sng" dirty="0"/>
              <a:t>Objetivo</a:t>
            </a:r>
            <a:r>
              <a:rPr lang="pt-PT" sz="1600" dirty="0"/>
              <a:t>: Permite pesquisar uma cidade através do seu id</a:t>
            </a:r>
          </a:p>
          <a:p>
            <a:pPr marL="0" indent="0">
              <a:buNone/>
            </a:pPr>
            <a:r>
              <a:rPr lang="pt-PT" sz="1600" u="sng" dirty="0"/>
              <a:t>Constantes</a:t>
            </a:r>
            <a:r>
              <a:rPr lang="pt-PT" sz="1600" dirty="0"/>
              <a:t>: FICHEIRO_CIDADES (TEXTO 90) - Nome do ficheiro dos dados das cidades (Valor: cidades.txt)</a:t>
            </a:r>
          </a:p>
          <a:p>
            <a:pPr marL="0" indent="0">
              <a:buNone/>
            </a:pPr>
            <a:r>
              <a:rPr lang="pt-PT" sz="1600" u="sng" dirty="0"/>
              <a:t>Variáveis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Entrada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              	 </a:t>
            </a:r>
            <a:r>
              <a:rPr lang="pt-PT" sz="1600" dirty="0" err="1"/>
              <a:t>IDCidade</a:t>
            </a:r>
            <a:r>
              <a:rPr lang="pt-PT" sz="1600" dirty="0"/>
              <a:t>	(TEXTO 	1)	- Numero da cidade              (Números de 1-9)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u="sng" dirty="0"/>
              <a:t>Saída</a:t>
            </a:r>
            <a:r>
              <a:rPr lang="pt-PT" sz="1600" dirty="0"/>
              <a:t>:</a:t>
            </a:r>
          </a:p>
          <a:p>
            <a:pPr marL="0" indent="0">
              <a:buNone/>
            </a:pPr>
            <a:r>
              <a:rPr lang="pt-PT" sz="1600" dirty="0"/>
              <a:t>	</a:t>
            </a:r>
            <a:r>
              <a:rPr lang="pt-PT" sz="1600" dirty="0" err="1"/>
              <a:t>IDCidade</a:t>
            </a:r>
            <a:r>
              <a:rPr lang="pt-PT" sz="1600" dirty="0"/>
              <a:t>	(TEXTO 	1)	- Numero da cidade              (Números de 1-9)	</a:t>
            </a:r>
          </a:p>
          <a:p>
            <a:pPr marL="0" indent="0">
              <a:buNone/>
            </a:pPr>
            <a:r>
              <a:rPr lang="pt-PT" sz="1600" dirty="0"/>
              <a:t>	Cidade 	(TEXTO 30)		- Nome da cidade	          (Letras de A-Z)</a:t>
            </a:r>
          </a:p>
          <a:p>
            <a:pPr marL="0" indent="0">
              <a:buNone/>
            </a:pPr>
            <a:r>
              <a:rPr lang="pt-PT" sz="1600" dirty="0"/>
              <a:t>Data: 2017-01-02</a:t>
            </a:r>
          </a:p>
          <a:p>
            <a:pPr marL="0" indent="0">
              <a:buNone/>
            </a:pPr>
            <a:r>
              <a:rPr lang="pt-PT" sz="1600" dirty="0"/>
              <a:t>Versão: 1.0</a:t>
            </a:r>
          </a:p>
          <a:p>
            <a:pPr marL="0" indent="0">
              <a:buNone/>
            </a:pPr>
            <a:r>
              <a:rPr lang="pt-PT" sz="16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489989" y="2360141"/>
            <a:ext cx="26072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endParaRPr lang="pt-PT" dirty="0"/>
          </a:p>
          <a:p>
            <a:r>
              <a:rPr lang="pt-PT" dirty="0"/>
              <a:t>LER id da cidade dado</a:t>
            </a:r>
          </a:p>
          <a:p>
            <a:r>
              <a:rPr lang="pt-PT" dirty="0"/>
              <a:t>ABRIR ficheiro cidades.txt</a:t>
            </a:r>
          </a:p>
          <a:p>
            <a:endParaRPr lang="pt-PT" dirty="0"/>
          </a:p>
          <a:p>
            <a:r>
              <a:rPr lang="pt-PT" dirty="0"/>
              <a:t>ESCREVER a cidade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37294943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pesquisaporidcidade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pesquisaporidcidade</a:t>
            </a:r>
            <a:r>
              <a:rPr lang="pt-PT" sz="1800" dirty="0"/>
              <a:t>():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idcidadeProcurar</a:t>
            </a:r>
            <a:r>
              <a:rPr lang="pt-PT" sz="1800" dirty="0"/>
              <a:t> = input("Diga o </a:t>
            </a:r>
            <a:r>
              <a:rPr lang="pt-PT" sz="1800" dirty="0" err="1"/>
              <a:t>IDCidade</a:t>
            </a:r>
            <a:r>
              <a:rPr lang="pt-PT" sz="1800" dirty="0"/>
              <a:t> a procurar?")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fbrand</a:t>
            </a:r>
            <a:r>
              <a:rPr lang="pt-PT" sz="1800" dirty="0"/>
              <a:t> = 'cidades.txt'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</a:t>
            </a:r>
            <a:r>
              <a:rPr lang="pt-PT" sz="1800" dirty="0"/>
              <a:t> = open(</a:t>
            </a:r>
            <a:r>
              <a:rPr lang="pt-PT" sz="1800" dirty="0" err="1"/>
              <a:t>fbrand</a:t>
            </a:r>
            <a:r>
              <a:rPr lang="pt-PT" sz="1800" dirty="0"/>
              <a:t>, "r")</a:t>
            </a:r>
          </a:p>
          <a:p>
            <a:pPr marL="0" indent="0">
              <a:buNone/>
            </a:pPr>
            <a:r>
              <a:rPr lang="pt-PT" sz="1800" dirty="0"/>
              <a:t>    for </a:t>
            </a:r>
            <a:r>
              <a:rPr lang="pt-PT" sz="1800" dirty="0" err="1"/>
              <a:t>line</a:t>
            </a:r>
            <a:r>
              <a:rPr lang="pt-PT" sz="1800" dirty="0"/>
              <a:t> in </a:t>
            </a:r>
            <a:r>
              <a:rPr lang="pt-PT" sz="1800" dirty="0" err="1"/>
              <a:t>infile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line</a:t>
            </a:r>
            <a:r>
              <a:rPr lang="pt-PT" sz="1800" dirty="0"/>
              <a:t> = </a:t>
            </a:r>
            <a:r>
              <a:rPr lang="pt-PT" sz="1800" dirty="0" err="1"/>
              <a:t>line</a:t>
            </a:r>
            <a:r>
              <a:rPr lang="pt-PT" sz="1800" dirty="0"/>
              <a:t>[0:len(</a:t>
            </a:r>
            <a:r>
              <a:rPr lang="pt-PT" sz="1800" dirty="0" err="1"/>
              <a:t>line</a:t>
            </a:r>
            <a:r>
              <a:rPr lang="pt-PT" sz="1800" dirty="0"/>
              <a:t>)-1]</a:t>
            </a:r>
          </a:p>
          <a:p>
            <a:pPr marL="0" indent="0">
              <a:buNone/>
            </a:pPr>
            <a:r>
              <a:rPr lang="pt-PT" sz="1800" dirty="0"/>
              <a:t>        colunas = </a:t>
            </a:r>
            <a:r>
              <a:rPr lang="pt-PT" sz="1800" dirty="0" err="1"/>
              <a:t>line.split</a:t>
            </a:r>
            <a:r>
              <a:rPr lang="pt-PT" sz="1800" dirty="0"/>
              <a:t>(';')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idcidade</a:t>
            </a:r>
            <a:r>
              <a:rPr lang="pt-PT" sz="1800" dirty="0"/>
              <a:t>= colunas[0]</a:t>
            </a:r>
          </a:p>
          <a:p>
            <a:pPr marL="0" indent="0">
              <a:buNone/>
            </a:pPr>
            <a:r>
              <a:rPr lang="pt-PT" sz="1800" dirty="0"/>
              <a:t>        cidade= colunas[1]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if</a:t>
            </a:r>
            <a:r>
              <a:rPr lang="pt-PT" sz="1800" dirty="0"/>
              <a:t> (</a:t>
            </a:r>
            <a:r>
              <a:rPr lang="pt-PT" sz="1800" dirty="0" err="1"/>
              <a:t>idcidade.find</a:t>
            </a:r>
            <a:r>
              <a:rPr lang="pt-PT" sz="1800" dirty="0"/>
              <a:t>(</a:t>
            </a:r>
            <a:r>
              <a:rPr lang="pt-PT" sz="1800" dirty="0" err="1"/>
              <a:t>idcidadeProcurar</a:t>
            </a:r>
            <a:r>
              <a:rPr lang="pt-PT" sz="1800" dirty="0"/>
              <a:t>)&gt;=0):</a:t>
            </a:r>
          </a:p>
          <a:p>
            <a:pPr marL="0" indent="0">
              <a:buNone/>
            </a:pPr>
            <a:r>
              <a:rPr lang="pt-PT" sz="1800" dirty="0"/>
              <a:t>            print ("{0:15}{1:^15}".</a:t>
            </a:r>
            <a:r>
              <a:rPr lang="pt-PT" sz="1800" dirty="0" err="1"/>
              <a:t>format</a:t>
            </a:r>
            <a:r>
              <a:rPr lang="pt-PT" sz="1800" dirty="0"/>
              <a:t>(</a:t>
            </a:r>
            <a:r>
              <a:rPr lang="pt-PT" sz="1800" dirty="0" err="1"/>
              <a:t>idcidade,cidade</a:t>
            </a:r>
            <a:r>
              <a:rPr lang="pt-PT" sz="1800" dirty="0"/>
              <a:t>))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infile.close</a:t>
            </a:r>
            <a:r>
              <a:rPr lang="pt-PT" sz="18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350598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pesquisaporidcidade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5813"/>
            <a:ext cx="4192176" cy="341408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6397" y="2182975"/>
            <a:ext cx="5380085" cy="328692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41500210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pesquisaporNomeDaCidade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48281" y="1825625"/>
            <a:ext cx="11205519" cy="4921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u="sng" dirty="0"/>
              <a:t>Algoritmo</a:t>
            </a:r>
            <a:r>
              <a:rPr lang="pt-PT" sz="1700" dirty="0"/>
              <a:t>: </a:t>
            </a:r>
            <a:r>
              <a:rPr lang="pt-PT" sz="1700" dirty="0" err="1"/>
              <a:t>pesquisa_por_nome_cidade</a:t>
            </a:r>
            <a:endParaRPr lang="pt-PT" sz="1700" dirty="0"/>
          </a:p>
          <a:p>
            <a:pPr marL="0" indent="0">
              <a:buNone/>
            </a:pPr>
            <a:r>
              <a:rPr lang="pt-PT" sz="1700" u="sng" dirty="0"/>
              <a:t>Objetivo</a:t>
            </a:r>
            <a:r>
              <a:rPr lang="pt-PT" sz="1700" dirty="0"/>
              <a:t>: Permite pesquisar uma cidade através do seu nome</a:t>
            </a:r>
          </a:p>
          <a:p>
            <a:pPr marL="0" indent="0">
              <a:buNone/>
            </a:pPr>
            <a:r>
              <a:rPr lang="pt-PT" sz="1700" u="sng" dirty="0"/>
              <a:t>Constantes</a:t>
            </a:r>
            <a:r>
              <a:rPr lang="pt-PT" sz="1700" dirty="0"/>
              <a:t>: FICHEIRO_CIDADES (TEXTO 90) - Nome do ficheiro dos dados das cidades (Valor: cidades.txt)</a:t>
            </a:r>
          </a:p>
          <a:p>
            <a:pPr marL="0" indent="0">
              <a:buNone/>
            </a:pPr>
            <a:r>
              <a:rPr lang="pt-PT" sz="1700" u="sng" dirty="0"/>
              <a:t>Variáveis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u="sng" dirty="0"/>
              <a:t>Entrada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	Cidade 		(TEXTO 30)	- Nome da cidade	        (Letras de A-Z)</a:t>
            </a:r>
          </a:p>
          <a:p>
            <a:pPr marL="0" indent="0">
              <a:buNone/>
            </a:pPr>
            <a:r>
              <a:rPr lang="pt-PT" sz="1700" dirty="0"/>
              <a:t>    </a:t>
            </a:r>
            <a:r>
              <a:rPr lang="pt-PT" sz="1700" u="sng" dirty="0"/>
              <a:t>Saída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	</a:t>
            </a:r>
            <a:r>
              <a:rPr lang="pt-PT" sz="1700" dirty="0" err="1"/>
              <a:t>IDCidade</a:t>
            </a:r>
            <a:r>
              <a:rPr lang="pt-PT" sz="1700" dirty="0"/>
              <a:t>		(TEXTO 1)		- Numero da cidade              (Números de 1-9)	</a:t>
            </a:r>
          </a:p>
          <a:p>
            <a:pPr marL="0" indent="0">
              <a:buNone/>
            </a:pPr>
            <a:r>
              <a:rPr lang="pt-PT" sz="1700" dirty="0"/>
              <a:t>	Cidade 		(TEXTO 30)	- Nome da cidade	       (Letras de A-Z)</a:t>
            </a:r>
          </a:p>
          <a:p>
            <a:pPr marL="0" indent="0">
              <a:buNone/>
            </a:pPr>
            <a:r>
              <a:rPr lang="pt-PT" sz="1700" dirty="0"/>
              <a:t>Data: 2017-01-02</a:t>
            </a:r>
          </a:p>
          <a:p>
            <a:pPr marL="0" indent="0">
              <a:buNone/>
            </a:pPr>
            <a:r>
              <a:rPr lang="pt-PT" sz="1700" dirty="0"/>
              <a:t>Versão: 1.0</a:t>
            </a:r>
          </a:p>
          <a:p>
            <a:pPr marL="0" indent="0">
              <a:buNone/>
            </a:pPr>
            <a:r>
              <a:rPr lang="pt-PT" sz="1700" dirty="0"/>
              <a:t>Obs:</a:t>
            </a:r>
          </a:p>
          <a:p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650627" y="2075935"/>
            <a:ext cx="224893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nome da cidade dado</a:t>
            </a:r>
          </a:p>
          <a:p>
            <a:endParaRPr lang="pt-PT" dirty="0"/>
          </a:p>
          <a:p>
            <a:r>
              <a:rPr lang="pt-PT" dirty="0"/>
              <a:t>ABRIR ficheiro cidades.txt</a:t>
            </a:r>
          </a:p>
          <a:p>
            <a:endParaRPr lang="pt-PT" dirty="0"/>
          </a:p>
          <a:p>
            <a:r>
              <a:rPr lang="pt-PT" dirty="0"/>
              <a:t>ESCREVER a cidade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0444915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pesquisaporNomeDaCidade</a:t>
            </a:r>
            <a:r>
              <a:rPr lang="pt-PT" dirty="0"/>
              <a:t>():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800" dirty="0" err="1"/>
              <a:t>def</a:t>
            </a:r>
            <a:r>
              <a:rPr lang="pt-PT" sz="1800" dirty="0"/>
              <a:t> </a:t>
            </a:r>
            <a:r>
              <a:rPr lang="pt-PT" sz="1800" dirty="0" err="1"/>
              <a:t>pesquisaporNomeDaCidade</a:t>
            </a:r>
            <a:r>
              <a:rPr lang="pt-PT" sz="1800" dirty="0"/>
              <a:t>():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cidadeProcurar</a:t>
            </a:r>
            <a:r>
              <a:rPr lang="pt-PT" sz="1800" dirty="0"/>
              <a:t> = input("Diga a Cidade a procurar?")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fbrand</a:t>
            </a:r>
            <a:r>
              <a:rPr lang="pt-PT" sz="1800" dirty="0"/>
              <a:t> = 'cidades.txt'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</a:t>
            </a:r>
            <a:r>
              <a:rPr lang="pt-PT" sz="1800" dirty="0"/>
              <a:t> = open(</a:t>
            </a:r>
            <a:r>
              <a:rPr lang="pt-PT" sz="1800" dirty="0" err="1"/>
              <a:t>fbrand</a:t>
            </a:r>
            <a:r>
              <a:rPr lang="pt-PT" sz="1800" dirty="0"/>
              <a:t>, "r")</a:t>
            </a:r>
          </a:p>
          <a:p>
            <a:pPr marL="0" indent="0">
              <a:buNone/>
            </a:pPr>
            <a:r>
              <a:rPr lang="pt-PT" sz="1800" dirty="0"/>
              <a:t>    for </a:t>
            </a:r>
            <a:r>
              <a:rPr lang="pt-PT" sz="1800" dirty="0" err="1"/>
              <a:t>line</a:t>
            </a:r>
            <a:r>
              <a:rPr lang="pt-PT" sz="1800" dirty="0"/>
              <a:t> in </a:t>
            </a:r>
            <a:r>
              <a:rPr lang="pt-PT" sz="1800" dirty="0" err="1"/>
              <a:t>infile</a:t>
            </a:r>
            <a:r>
              <a:rPr lang="pt-PT" sz="1800" dirty="0"/>
              <a:t>: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line</a:t>
            </a:r>
            <a:r>
              <a:rPr lang="pt-PT" sz="1800" dirty="0"/>
              <a:t> = </a:t>
            </a:r>
            <a:r>
              <a:rPr lang="pt-PT" sz="1800" dirty="0" err="1"/>
              <a:t>line</a:t>
            </a:r>
            <a:r>
              <a:rPr lang="pt-PT" sz="1800" dirty="0"/>
              <a:t>[0:len(</a:t>
            </a:r>
            <a:r>
              <a:rPr lang="pt-PT" sz="1800" dirty="0" err="1"/>
              <a:t>line</a:t>
            </a:r>
            <a:r>
              <a:rPr lang="pt-PT" sz="1800" dirty="0"/>
              <a:t>)-1]</a:t>
            </a:r>
          </a:p>
          <a:p>
            <a:pPr marL="0" indent="0">
              <a:buNone/>
            </a:pPr>
            <a:r>
              <a:rPr lang="pt-PT" sz="1800" dirty="0"/>
              <a:t>        colunas = </a:t>
            </a:r>
            <a:r>
              <a:rPr lang="pt-PT" sz="1800" dirty="0" err="1"/>
              <a:t>line.split</a:t>
            </a:r>
            <a:r>
              <a:rPr lang="pt-PT" sz="1800" dirty="0"/>
              <a:t>(';')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IDCidade</a:t>
            </a:r>
            <a:r>
              <a:rPr lang="pt-PT" sz="1800" dirty="0"/>
              <a:t>= colunas[0]</a:t>
            </a:r>
          </a:p>
          <a:p>
            <a:pPr marL="0" indent="0">
              <a:buNone/>
            </a:pPr>
            <a:r>
              <a:rPr lang="pt-PT" sz="1800" dirty="0"/>
              <a:t>        cidade= colunas[1]</a:t>
            </a:r>
          </a:p>
          <a:p>
            <a:pPr marL="0" indent="0">
              <a:buNone/>
            </a:pPr>
            <a:r>
              <a:rPr lang="pt-PT" sz="1800" dirty="0"/>
              <a:t>        </a:t>
            </a:r>
            <a:r>
              <a:rPr lang="pt-PT" sz="1800" dirty="0" err="1"/>
              <a:t>if</a:t>
            </a:r>
            <a:r>
              <a:rPr lang="pt-PT" sz="1800" dirty="0"/>
              <a:t> (</a:t>
            </a:r>
            <a:r>
              <a:rPr lang="pt-PT" sz="1800" dirty="0" err="1"/>
              <a:t>cidade.find</a:t>
            </a:r>
            <a:r>
              <a:rPr lang="pt-PT" sz="1800" dirty="0"/>
              <a:t>(</a:t>
            </a:r>
            <a:r>
              <a:rPr lang="pt-PT" sz="1800" dirty="0" err="1"/>
              <a:t>cidadeProcurar</a:t>
            </a:r>
            <a:r>
              <a:rPr lang="pt-PT" sz="1800" dirty="0"/>
              <a:t>)&gt;=0):</a:t>
            </a:r>
          </a:p>
          <a:p>
            <a:pPr marL="0" indent="0">
              <a:buNone/>
            </a:pPr>
            <a:r>
              <a:rPr lang="pt-PT" sz="1800" dirty="0"/>
              <a:t>            print ("{0:15}{1:^15}".</a:t>
            </a:r>
            <a:r>
              <a:rPr lang="pt-PT" sz="1800" dirty="0" err="1"/>
              <a:t>format</a:t>
            </a:r>
            <a:r>
              <a:rPr lang="pt-PT" sz="1800" dirty="0"/>
              <a:t>(</a:t>
            </a:r>
            <a:r>
              <a:rPr lang="pt-PT" sz="1800" dirty="0" err="1"/>
              <a:t>IDCidade,cidade</a:t>
            </a:r>
            <a:r>
              <a:rPr lang="pt-PT" sz="1800" dirty="0"/>
              <a:t>))</a:t>
            </a:r>
          </a:p>
          <a:p>
            <a:pPr marL="0" indent="0">
              <a:buNone/>
            </a:pPr>
            <a:r>
              <a:rPr lang="pt-PT" sz="1800" dirty="0"/>
              <a:t>    </a:t>
            </a:r>
            <a:r>
              <a:rPr lang="pt-PT" sz="1800" dirty="0" err="1"/>
              <a:t>infile.close</a:t>
            </a:r>
            <a:r>
              <a:rPr lang="pt-PT" sz="18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0158543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 </a:t>
            </a:r>
            <a:r>
              <a:rPr lang="pt-PT" dirty="0" err="1"/>
              <a:t>pesquisaporNomeDaCidade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7548" y="2142169"/>
            <a:ext cx="4146889" cy="295991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07" y="2266122"/>
            <a:ext cx="4317438" cy="28359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  <p:sp>
        <p:nvSpPr>
          <p:cNvPr id="8" name="Seta: Para a Direita 7">
            <a:hlinkClick r:id="rId5" action="ppaction://hlinksldjump"/>
          </p:cNvPr>
          <p:cNvSpPr/>
          <p:nvPr/>
        </p:nvSpPr>
        <p:spPr>
          <a:xfrm flipH="1">
            <a:off x="10136872" y="6017798"/>
            <a:ext cx="1709530" cy="5287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144417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882" y="-1707"/>
            <a:ext cx="10515600" cy="1325563"/>
          </a:xfrm>
        </p:spPr>
        <p:txBody>
          <a:bodyPr/>
          <a:lstStyle/>
          <a:p>
            <a:r>
              <a:rPr lang="pt-PT" dirty="0"/>
              <a:t>Gestão de distâncias: 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900" b="1" dirty="0"/>
              <a:t>Início:</a:t>
            </a:r>
          </a:p>
          <a:p>
            <a:pPr marL="0" indent="0">
              <a:buNone/>
            </a:pPr>
            <a:r>
              <a:rPr lang="pt-PT" sz="1900" dirty="0"/>
              <a:t>ESCREVER(1 - Inserir)</a:t>
            </a:r>
          </a:p>
          <a:p>
            <a:pPr marL="0" indent="0">
              <a:buNone/>
            </a:pPr>
            <a:r>
              <a:rPr lang="pt-PT" sz="1900" dirty="0"/>
              <a:t>ESCREVER(2 - Alterar)</a:t>
            </a:r>
          </a:p>
          <a:p>
            <a:pPr marL="0" indent="0">
              <a:buNone/>
            </a:pPr>
            <a:r>
              <a:rPr lang="pt-PT" sz="1900" dirty="0"/>
              <a:t>ESCREVER(3 - Eliminar)</a:t>
            </a:r>
          </a:p>
          <a:p>
            <a:pPr marL="0" indent="0">
              <a:buNone/>
            </a:pPr>
            <a:r>
              <a:rPr lang="pt-PT" sz="1900" dirty="0"/>
              <a:t>ESCREVER(4 - Listar Todos)</a:t>
            </a:r>
          </a:p>
          <a:p>
            <a:pPr marL="0" indent="0">
              <a:buNone/>
            </a:pPr>
            <a:r>
              <a:rPr lang="pt-PT" sz="1900" dirty="0"/>
              <a:t>ESCREVER(5 - Pesquisa por cidade de partida)</a:t>
            </a:r>
          </a:p>
          <a:p>
            <a:pPr marL="0" indent="0">
              <a:buNone/>
            </a:pPr>
            <a:r>
              <a:rPr lang="pt-PT" sz="1900" dirty="0"/>
              <a:t>ESCREVER(6 - Pesquisa por cidade de chegada)</a:t>
            </a:r>
          </a:p>
          <a:p>
            <a:pPr marL="0" indent="0">
              <a:buNone/>
            </a:pPr>
            <a:r>
              <a:rPr lang="pt-PT" sz="1900" dirty="0"/>
              <a:t>ESCREVER(7 - Pesquisa por distancia)</a:t>
            </a:r>
          </a:p>
          <a:p>
            <a:pPr marL="0" indent="0">
              <a:buNone/>
            </a:pPr>
            <a:r>
              <a:rPr lang="pt-PT" sz="1900" dirty="0"/>
              <a:t>ESCREVER(8 - Pesquisa por Preço)</a:t>
            </a:r>
          </a:p>
          <a:p>
            <a:pPr marL="0" indent="0">
              <a:buNone/>
            </a:pPr>
            <a:r>
              <a:rPr lang="pt-PT" sz="1900" dirty="0"/>
              <a:t>ESCREVER()</a:t>
            </a:r>
          </a:p>
          <a:p>
            <a:pPr marL="0" indent="0">
              <a:buNone/>
            </a:pPr>
            <a:r>
              <a:rPr lang="pt-PT" sz="1900" dirty="0"/>
              <a:t>ESCREVER(0 - Voltar)</a:t>
            </a:r>
          </a:p>
          <a:p>
            <a:pPr marL="0" indent="0">
              <a:buNone/>
            </a:pPr>
            <a:r>
              <a:rPr lang="pt-PT" sz="1900" dirty="0"/>
              <a:t>ESCREVER()  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5799475" y="891263"/>
            <a:ext cx="6992931" cy="6344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Início:</a:t>
            </a:r>
          </a:p>
          <a:p>
            <a:r>
              <a:rPr lang="pt-PT" sz="1600" dirty="0"/>
              <a:t>Se (0) então</a:t>
            </a:r>
          </a:p>
          <a:p>
            <a:r>
              <a:rPr lang="pt-PT" sz="1600" dirty="0"/>
              <a:t>	Voltar atrás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(1)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inserirdistancia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(2) então</a:t>
            </a:r>
          </a:p>
          <a:p>
            <a:r>
              <a:rPr lang="pt-PT" sz="1600" dirty="0"/>
              <a:t>              </a:t>
            </a:r>
            <a:r>
              <a:rPr lang="pt-PT" sz="1600" dirty="0" err="1"/>
              <a:t>ReadAllLinesVectorAlterarDistancia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(3) então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ReadAllLinesVectorEliminarDistancia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(4)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Listatodasdistancias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(5)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pesquisaporIDcidadeA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(6)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pesquisaporIDcidadeB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(7)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pesquisapordistancia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 (8) então</a:t>
            </a:r>
          </a:p>
          <a:p>
            <a:r>
              <a:rPr lang="pt-PT" sz="1600" dirty="0"/>
              <a:t>	</a:t>
            </a:r>
            <a:r>
              <a:rPr lang="pt-PT" sz="1600" dirty="0" err="1"/>
              <a:t>pesquisaporpreço</a:t>
            </a:r>
            <a:r>
              <a:rPr lang="pt-PT" sz="1600" dirty="0"/>
              <a:t>()</a:t>
            </a:r>
          </a:p>
          <a:p>
            <a:r>
              <a:rPr lang="pt-PT" sz="1600" dirty="0" err="1"/>
              <a:t>SeNão</a:t>
            </a:r>
            <a:r>
              <a:rPr lang="pt-PT" sz="1600" dirty="0"/>
              <a:t>:</a:t>
            </a:r>
          </a:p>
          <a:p>
            <a:r>
              <a:rPr lang="pt-PT" sz="1600" dirty="0"/>
              <a:t>	ESCREVER(Escolha uma opção contida na lista apresentada)</a:t>
            </a:r>
          </a:p>
          <a:p>
            <a:r>
              <a:rPr lang="pt-PT" sz="1600" dirty="0" err="1"/>
              <a:t>FimSe</a:t>
            </a:r>
            <a:endParaRPr lang="pt-PT" sz="1600" dirty="0"/>
          </a:p>
          <a:p>
            <a:r>
              <a:rPr lang="pt-PT" sz="1600" dirty="0" err="1"/>
              <a:t>FimSe</a:t>
            </a:r>
            <a:endParaRPr lang="pt-PT" sz="1600" dirty="0"/>
          </a:p>
          <a:p>
            <a:r>
              <a:rPr lang="pt-PT" b="1" dirty="0"/>
              <a:t>Fim</a:t>
            </a:r>
            <a:endParaRPr lang="pt-PT" sz="1600" b="1" dirty="0"/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79533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donos: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PT" sz="2400" dirty="0" err="1"/>
              <a:t>def</a:t>
            </a:r>
            <a:r>
              <a:rPr lang="pt-PT" sz="2400" dirty="0"/>
              <a:t> </a:t>
            </a:r>
            <a:r>
              <a:rPr lang="pt-PT" sz="2400" dirty="0" err="1"/>
              <a:t>gestaodedonos</a:t>
            </a:r>
            <a:r>
              <a:rPr lang="pt-PT" sz="2400" dirty="0"/>
              <a:t> ():</a:t>
            </a:r>
          </a:p>
          <a:p>
            <a:pPr marL="0" indent="0">
              <a:buNone/>
            </a:pPr>
            <a:r>
              <a:rPr lang="pt-PT" sz="2400" dirty="0"/>
              <a:t>    </a:t>
            </a:r>
            <a:r>
              <a:rPr lang="pt-PT" sz="2400" dirty="0" err="1"/>
              <a:t>while</a:t>
            </a:r>
            <a:r>
              <a:rPr lang="pt-PT" sz="2400" dirty="0"/>
              <a:t> </a:t>
            </a:r>
            <a:r>
              <a:rPr lang="pt-PT" sz="2400" dirty="0" err="1"/>
              <a:t>True</a:t>
            </a:r>
            <a:r>
              <a:rPr lang="pt-PT" sz="2400" dirty="0"/>
              <a:t>:</a:t>
            </a:r>
          </a:p>
          <a:p>
            <a:pPr marL="0" indent="0">
              <a:buNone/>
            </a:pPr>
            <a:r>
              <a:rPr lang="pt-PT" sz="2400" dirty="0"/>
              <a:t>        print("1  - Inserir dono (.</a:t>
            </a:r>
            <a:r>
              <a:rPr lang="pt-PT" sz="2400" dirty="0" err="1"/>
              <a:t>txt</a:t>
            </a:r>
            <a:r>
              <a:rPr lang="pt-PT" sz="2400" dirty="0"/>
              <a:t>)")</a:t>
            </a:r>
          </a:p>
          <a:p>
            <a:pPr marL="0" indent="0">
              <a:buNone/>
            </a:pPr>
            <a:r>
              <a:rPr lang="pt-PT" sz="2400" dirty="0"/>
              <a:t>        print("2  - Alterar dono (.</a:t>
            </a:r>
            <a:r>
              <a:rPr lang="pt-PT" sz="2400" dirty="0" err="1"/>
              <a:t>txt</a:t>
            </a:r>
            <a:r>
              <a:rPr lang="pt-PT" sz="2400" dirty="0"/>
              <a:t>)")</a:t>
            </a:r>
          </a:p>
          <a:p>
            <a:pPr marL="0" indent="0">
              <a:buNone/>
            </a:pPr>
            <a:r>
              <a:rPr lang="pt-PT" sz="2400" dirty="0"/>
              <a:t>        print("3  - Eliminar dono (.</a:t>
            </a:r>
            <a:r>
              <a:rPr lang="pt-PT" sz="2400" dirty="0" err="1"/>
              <a:t>txt</a:t>
            </a:r>
            <a:r>
              <a:rPr lang="pt-PT" sz="2400" dirty="0"/>
              <a:t>)")</a:t>
            </a:r>
          </a:p>
          <a:p>
            <a:pPr marL="0" indent="0">
              <a:buNone/>
            </a:pPr>
            <a:r>
              <a:rPr lang="pt-PT" sz="2400" dirty="0"/>
              <a:t>        print("4  - Listar todos os donos (.</a:t>
            </a:r>
            <a:r>
              <a:rPr lang="pt-PT" sz="2400" dirty="0" err="1"/>
              <a:t>txt</a:t>
            </a:r>
            <a:r>
              <a:rPr lang="pt-PT" sz="2400" dirty="0"/>
              <a:t>) ")</a:t>
            </a:r>
          </a:p>
          <a:p>
            <a:pPr marL="0" indent="0">
              <a:buNone/>
            </a:pPr>
            <a:r>
              <a:rPr lang="pt-PT" sz="2400" dirty="0"/>
              <a:t>        print("5  - Listar todos os donos (.bin) ")</a:t>
            </a:r>
          </a:p>
          <a:p>
            <a:pPr marL="0" indent="0">
              <a:buNone/>
            </a:pPr>
            <a:r>
              <a:rPr lang="pt-PT" sz="2400" dirty="0"/>
              <a:t>        print("6  - Pesquisa por Nome (.</a:t>
            </a:r>
            <a:r>
              <a:rPr lang="pt-PT" sz="2400" dirty="0" err="1"/>
              <a:t>txt</a:t>
            </a:r>
            <a:r>
              <a:rPr lang="pt-PT" sz="2400" dirty="0"/>
              <a:t>)") </a:t>
            </a:r>
          </a:p>
          <a:p>
            <a:pPr marL="0" indent="0">
              <a:buNone/>
            </a:pPr>
            <a:r>
              <a:rPr lang="pt-PT" sz="2400" dirty="0"/>
              <a:t>        print("7  - Pesquisa por Nome e Quantidade (.</a:t>
            </a:r>
            <a:r>
              <a:rPr lang="pt-PT" sz="2400" dirty="0" err="1"/>
              <a:t>txt</a:t>
            </a:r>
            <a:r>
              <a:rPr lang="pt-PT" sz="2400" dirty="0"/>
              <a:t>)")</a:t>
            </a:r>
          </a:p>
          <a:p>
            <a:pPr marL="0" indent="0">
              <a:buNone/>
            </a:pPr>
            <a:r>
              <a:rPr lang="pt-PT" sz="2400" dirty="0"/>
              <a:t>        print("8 - Converter donos2.txt em donos2.bin")</a:t>
            </a:r>
          </a:p>
          <a:p>
            <a:pPr marL="0" indent="0">
              <a:buNone/>
            </a:pPr>
            <a:r>
              <a:rPr lang="pt-PT" sz="2400" dirty="0"/>
              <a:t>        print()</a:t>
            </a:r>
          </a:p>
          <a:p>
            <a:pPr marL="0" indent="0">
              <a:buNone/>
            </a:pPr>
            <a:r>
              <a:rPr lang="pt-PT" sz="2400" dirty="0"/>
              <a:t>        print("0 - Voltar")</a:t>
            </a:r>
          </a:p>
          <a:p>
            <a:pPr marL="0" indent="0">
              <a:buNone/>
            </a:pPr>
            <a:r>
              <a:rPr lang="pt-PT" sz="2400" dirty="0"/>
              <a:t>        print()</a:t>
            </a:r>
            <a:r>
              <a:rPr lang="pt-PT" dirty="0"/>
              <a:t>        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6771860" y="796012"/>
            <a:ext cx="526111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=input("?")</a:t>
            </a:r>
          </a:p>
          <a:p>
            <a:r>
              <a:rPr lang="pt-PT" dirty="0"/>
              <a:t>       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=="0":</a:t>
            </a:r>
          </a:p>
          <a:p>
            <a:r>
              <a:rPr lang="pt-PT" dirty="0"/>
              <a:t>            break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=="1":</a:t>
            </a:r>
          </a:p>
          <a:p>
            <a:r>
              <a:rPr lang="pt-PT" dirty="0"/>
              <a:t>            </a:t>
            </a:r>
            <a:r>
              <a:rPr lang="pt-PT" dirty="0" err="1"/>
              <a:t>inserirdono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=="2":</a:t>
            </a:r>
          </a:p>
          <a:p>
            <a:r>
              <a:rPr lang="pt-PT" dirty="0"/>
              <a:t>            </a:t>
            </a:r>
            <a:r>
              <a:rPr lang="pt-PT" dirty="0" err="1"/>
              <a:t>ReadAllLinesVectorAlterarDono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=="3":</a:t>
            </a:r>
          </a:p>
          <a:p>
            <a:r>
              <a:rPr lang="pt-PT" dirty="0"/>
              <a:t>            </a:t>
            </a:r>
            <a:r>
              <a:rPr lang="pt-PT" dirty="0" err="1"/>
              <a:t>ReadAllLinesVectorEliminarDono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=="4":</a:t>
            </a:r>
          </a:p>
          <a:p>
            <a:r>
              <a:rPr lang="pt-PT" dirty="0"/>
              <a:t>            </a:t>
            </a:r>
            <a:r>
              <a:rPr lang="pt-PT" dirty="0" err="1"/>
              <a:t>listatodosdonos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=="5": </a:t>
            </a:r>
          </a:p>
          <a:p>
            <a:r>
              <a:rPr lang="pt-PT" dirty="0"/>
              <a:t>            </a:t>
            </a:r>
            <a:r>
              <a:rPr lang="pt-PT" dirty="0" err="1"/>
              <a:t>listarDonosbin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=="6":</a:t>
            </a:r>
          </a:p>
          <a:p>
            <a:r>
              <a:rPr lang="pt-PT" dirty="0"/>
              <a:t>            </a:t>
            </a:r>
            <a:r>
              <a:rPr lang="pt-PT" dirty="0" err="1"/>
              <a:t>pesquisapornome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=="7":</a:t>
            </a:r>
          </a:p>
          <a:p>
            <a:r>
              <a:rPr lang="pt-PT" dirty="0"/>
              <a:t>            </a:t>
            </a:r>
            <a:r>
              <a:rPr lang="pt-PT" dirty="0" err="1"/>
              <a:t>pesquisaporNomeEQuantidade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elif</a:t>
            </a:r>
            <a:r>
              <a:rPr lang="pt-PT" dirty="0"/>
              <a:t> </a:t>
            </a:r>
            <a:r>
              <a:rPr lang="pt-PT" dirty="0" err="1"/>
              <a:t>op</a:t>
            </a:r>
            <a:r>
              <a:rPr lang="pt-PT" dirty="0"/>
              <a:t>=="8":</a:t>
            </a:r>
          </a:p>
          <a:p>
            <a:r>
              <a:rPr lang="pt-PT" dirty="0"/>
              <a:t>            </a:t>
            </a:r>
            <a:r>
              <a:rPr lang="pt-PT" dirty="0" err="1"/>
              <a:t>ConverteDonosTextoEmDonosBinario</a:t>
            </a:r>
            <a:r>
              <a:rPr lang="pt-PT" dirty="0"/>
              <a:t>()</a:t>
            </a:r>
          </a:p>
          <a:p>
            <a:r>
              <a:rPr lang="pt-PT" dirty="0"/>
              <a:t>        </a:t>
            </a:r>
            <a:r>
              <a:rPr lang="pt-PT" dirty="0" err="1"/>
              <a:t>else</a:t>
            </a:r>
            <a:r>
              <a:rPr lang="pt-PT" dirty="0"/>
              <a:t>:</a:t>
            </a:r>
          </a:p>
          <a:p>
            <a:r>
              <a:rPr lang="pt-PT" dirty="0"/>
              <a:t>            print("Escolha uma opção contida na lista apresentada")</a:t>
            </a:r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3036315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Gestão de distâncias: </a:t>
            </a:r>
            <a:r>
              <a:rPr lang="pt-PT" dirty="0" err="1"/>
              <a:t>Python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PT" dirty="0" err="1"/>
              <a:t>def</a:t>
            </a:r>
            <a:r>
              <a:rPr lang="pt-PT" dirty="0"/>
              <a:t> </a:t>
            </a:r>
            <a:r>
              <a:rPr lang="pt-PT" dirty="0" err="1"/>
              <a:t>gestaodedistancias</a:t>
            </a:r>
            <a:r>
              <a:rPr lang="pt-PT" dirty="0"/>
              <a:t> ():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dirty="0" err="1"/>
              <a:t>while</a:t>
            </a:r>
            <a:r>
              <a:rPr lang="pt-PT" dirty="0"/>
              <a:t> </a:t>
            </a:r>
            <a:r>
              <a:rPr lang="pt-PT" dirty="0" err="1"/>
              <a:t>True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print("1 - Inserir")</a:t>
            </a:r>
          </a:p>
          <a:p>
            <a:pPr marL="0" indent="0">
              <a:buNone/>
            </a:pPr>
            <a:r>
              <a:rPr lang="pt-PT" dirty="0"/>
              <a:t>        print("2 - Alterar")</a:t>
            </a:r>
          </a:p>
          <a:p>
            <a:pPr marL="0" indent="0">
              <a:buNone/>
            </a:pPr>
            <a:r>
              <a:rPr lang="pt-PT" dirty="0"/>
              <a:t>        print("3 - Eliminar")</a:t>
            </a:r>
          </a:p>
          <a:p>
            <a:pPr marL="0" indent="0">
              <a:buNone/>
            </a:pPr>
            <a:r>
              <a:rPr lang="pt-PT" dirty="0"/>
              <a:t>        print("4 - Listar Todos")</a:t>
            </a:r>
          </a:p>
          <a:p>
            <a:pPr marL="0" indent="0">
              <a:buNone/>
            </a:pPr>
            <a:r>
              <a:rPr lang="pt-PT" dirty="0"/>
              <a:t>        print("5 - Pesquisa por cidade de partida")</a:t>
            </a:r>
          </a:p>
          <a:p>
            <a:pPr marL="0" indent="0">
              <a:buNone/>
            </a:pPr>
            <a:r>
              <a:rPr lang="pt-PT" dirty="0"/>
              <a:t>        print("6 - Pesquisa por cidade de chegada")</a:t>
            </a:r>
          </a:p>
          <a:p>
            <a:pPr marL="0" indent="0">
              <a:buNone/>
            </a:pPr>
            <a:r>
              <a:rPr lang="pt-PT" dirty="0"/>
              <a:t>        print("7 - Pesquisa por distancia")</a:t>
            </a:r>
          </a:p>
          <a:p>
            <a:pPr marL="0" indent="0">
              <a:buNone/>
            </a:pPr>
            <a:r>
              <a:rPr lang="pt-PT" dirty="0"/>
              <a:t>        print("8 - Pesquisa por preço")</a:t>
            </a:r>
          </a:p>
          <a:p>
            <a:pPr marL="0" indent="0">
              <a:buNone/>
            </a:pPr>
            <a:r>
              <a:rPr lang="pt-PT" dirty="0"/>
              <a:t>        print()</a:t>
            </a:r>
          </a:p>
          <a:p>
            <a:pPr marL="0" indent="0">
              <a:buNone/>
            </a:pPr>
            <a:r>
              <a:rPr lang="pt-PT" dirty="0"/>
              <a:t>        print("0 - Voltar")</a:t>
            </a:r>
          </a:p>
          <a:p>
            <a:pPr marL="0" indent="0">
              <a:buNone/>
            </a:pPr>
            <a:r>
              <a:rPr lang="pt-PT" dirty="0"/>
              <a:t>        print()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6347791" y="1338469"/>
            <a:ext cx="559241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=input("?")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=="0":</a:t>
            </a:r>
          </a:p>
          <a:p>
            <a:r>
              <a:rPr lang="pt-PT" sz="1600" dirty="0"/>
              <a:t>            break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=="1":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inserirdistancia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=="2":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ReadAllLinesVectorAlterarDistancia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=="3":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ReadAllLinesVectorEliminarDistancia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=="4":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listatodasdistancias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=="5":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pesquisaporIDcidadeA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=="6":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pesquisaporIDcidadeB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=="7":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pesquisapordistancia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elif</a:t>
            </a:r>
            <a:r>
              <a:rPr lang="pt-PT" sz="1600" dirty="0"/>
              <a:t> </a:t>
            </a:r>
            <a:r>
              <a:rPr lang="pt-PT" sz="1600" dirty="0" err="1"/>
              <a:t>op</a:t>
            </a:r>
            <a:r>
              <a:rPr lang="pt-PT" sz="1600" dirty="0"/>
              <a:t>=="8":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pesquisaporpreço</a:t>
            </a:r>
            <a:r>
              <a:rPr lang="pt-PT" sz="1600" dirty="0"/>
              <a:t>()</a:t>
            </a:r>
          </a:p>
          <a:p>
            <a:r>
              <a:rPr lang="pt-PT" sz="1600" dirty="0"/>
              <a:t>        </a:t>
            </a:r>
            <a:r>
              <a:rPr lang="pt-PT" sz="1600" dirty="0" err="1"/>
              <a:t>else</a:t>
            </a:r>
            <a:r>
              <a:rPr lang="pt-PT" sz="1600" dirty="0"/>
              <a:t>:</a:t>
            </a:r>
          </a:p>
          <a:p>
            <a:r>
              <a:rPr lang="pt-PT" sz="1600" dirty="0"/>
              <a:t>            print("Escolha uma opção contida na lista apresentada")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097513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3700" dirty="0"/>
              <a:t>Gestão de distâncias: 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8226" y="1690688"/>
            <a:ext cx="3769411" cy="412501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134" y="1690688"/>
            <a:ext cx="4257168" cy="398890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0184564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inserirdistancia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21276" y="1825624"/>
            <a:ext cx="11032524" cy="480995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PT" sz="1700" u="sng" dirty="0"/>
              <a:t>Algoritmo</a:t>
            </a:r>
            <a:r>
              <a:rPr lang="pt-PT" sz="1700" dirty="0"/>
              <a:t>: </a:t>
            </a:r>
            <a:r>
              <a:rPr lang="pt-PT" sz="1700" dirty="0" err="1"/>
              <a:t>Inserir_distancia</a:t>
            </a:r>
            <a:endParaRPr lang="pt-PT" sz="1700" dirty="0"/>
          </a:p>
          <a:p>
            <a:pPr marL="0" indent="0">
              <a:buNone/>
            </a:pPr>
            <a:r>
              <a:rPr lang="pt-PT" sz="1700" u="sng" dirty="0"/>
              <a:t>Objetivo</a:t>
            </a:r>
            <a:r>
              <a:rPr lang="pt-PT" sz="1700" dirty="0"/>
              <a:t>: Permite inserir uma distancia no ficheiro de texto distanciasNOVO.txt.</a:t>
            </a:r>
          </a:p>
          <a:p>
            <a:pPr marL="0" indent="0">
              <a:buNone/>
            </a:pPr>
            <a:r>
              <a:rPr lang="pt-PT" sz="1700" u="sng" dirty="0"/>
              <a:t>Constantes</a:t>
            </a:r>
            <a:r>
              <a:rPr lang="pt-PT" sz="1700" dirty="0"/>
              <a:t>: FICHEIRO_DISTANCIASNOVO (TEXTO 40) - Nome do ficheiro dos dados das distancias (Valor: distanciasNOVO.txt)</a:t>
            </a:r>
          </a:p>
          <a:p>
            <a:pPr marL="0" indent="0">
              <a:buNone/>
            </a:pPr>
            <a:r>
              <a:rPr lang="pt-PT" sz="1700" u="sng" dirty="0"/>
              <a:t>Variáveis</a:t>
            </a:r>
          </a:p>
          <a:p>
            <a:pPr marL="0" indent="0">
              <a:buNone/>
            </a:pPr>
            <a:r>
              <a:rPr lang="pt-PT" sz="1700" dirty="0"/>
              <a:t>	</a:t>
            </a:r>
            <a:r>
              <a:rPr lang="pt-PT" sz="1700" u="sng" dirty="0"/>
              <a:t>Entrada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		</a:t>
            </a:r>
            <a:r>
              <a:rPr lang="pt-PT" sz="1700" dirty="0" err="1"/>
              <a:t>IDCidadeA</a:t>
            </a:r>
            <a:r>
              <a:rPr lang="pt-PT" sz="1700" dirty="0"/>
              <a:t>	(TEXTO 	1)- Número da cidade	    (Números de 1-9)</a:t>
            </a:r>
          </a:p>
          <a:p>
            <a:pPr marL="0" indent="0">
              <a:buNone/>
            </a:pPr>
            <a:r>
              <a:rPr lang="pt-PT" sz="1700" dirty="0"/>
              <a:t>		</a:t>
            </a:r>
            <a:r>
              <a:rPr lang="pt-PT" sz="1700" dirty="0" err="1"/>
              <a:t>IDCidadeB</a:t>
            </a:r>
            <a:r>
              <a:rPr lang="pt-PT" sz="1700" dirty="0"/>
              <a:t>		(TEXTO 	1)- Número da cidade	    (Números de 1-9)</a:t>
            </a:r>
          </a:p>
          <a:p>
            <a:pPr marL="0" indent="0">
              <a:buNone/>
            </a:pPr>
            <a:r>
              <a:rPr lang="pt-PT" sz="1700" dirty="0"/>
              <a:t>		Distancia 		(TEXTO 30)- Distância entre as cidades	    (&gt;=0,&lt;999)</a:t>
            </a:r>
          </a:p>
          <a:p>
            <a:pPr marL="0" indent="0">
              <a:buNone/>
            </a:pPr>
            <a:r>
              <a:rPr lang="pt-PT" sz="1700" dirty="0"/>
              <a:t>		</a:t>
            </a:r>
            <a:r>
              <a:rPr lang="pt-PT" sz="1700" dirty="0" err="1"/>
              <a:t>Preco</a:t>
            </a:r>
            <a:r>
              <a:rPr lang="pt-PT" sz="1700" dirty="0"/>
              <a:t>		(TEXTO 30)- Preço		                       (&gt;=0,&lt;100) </a:t>
            </a:r>
          </a:p>
          <a:p>
            <a:pPr marL="0" indent="0">
              <a:buNone/>
            </a:pPr>
            <a:r>
              <a:rPr lang="pt-PT" sz="1700" dirty="0"/>
              <a:t>	</a:t>
            </a:r>
            <a:r>
              <a:rPr lang="pt-PT" sz="1700" u="sng" dirty="0"/>
              <a:t>Saída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Data: 2016-11-21</a:t>
            </a:r>
          </a:p>
          <a:p>
            <a:pPr marL="0" indent="0">
              <a:buNone/>
            </a:pPr>
            <a:r>
              <a:rPr lang="pt-PT" sz="1700" dirty="0"/>
              <a:t>Versão: 1.0</a:t>
            </a:r>
          </a:p>
          <a:p>
            <a:pPr marL="0" indent="0">
              <a:buNone/>
            </a:pPr>
            <a:r>
              <a:rPr lang="pt-PT" sz="1700" dirty="0"/>
              <a:t>Obs: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CaixaDeTexto 3"/>
          <p:cNvSpPr txBox="1"/>
          <p:nvPr/>
        </p:nvSpPr>
        <p:spPr>
          <a:xfrm>
            <a:off x="9823622" y="1952368"/>
            <a:ext cx="221185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</a:t>
            </a:r>
          </a:p>
          <a:p>
            <a:endParaRPr lang="pt-PT" dirty="0"/>
          </a:p>
          <a:p>
            <a:r>
              <a:rPr lang="pt-PT" dirty="0"/>
              <a:t>ABRIR ficheiro distanciasNOVO.txt para escrita no fim</a:t>
            </a:r>
          </a:p>
          <a:p>
            <a:endParaRPr lang="pt-PT" dirty="0"/>
          </a:p>
          <a:p>
            <a:r>
              <a:rPr lang="pt-PT" dirty="0"/>
              <a:t>ESCREVER os dados no ficheiro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  <a:p>
            <a:endParaRPr lang="pt-PT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1544865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inserirdistancia</a:t>
            </a:r>
            <a:r>
              <a:rPr lang="pt-PT" dirty="0"/>
              <a:t>():</a:t>
            </a:r>
            <a:r>
              <a:rPr lang="pt-PT" dirty="0" err="1"/>
              <a:t>Pyhton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4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err="1"/>
              <a:t>def</a:t>
            </a:r>
            <a:r>
              <a:rPr lang="pt-PT" sz="2000" dirty="0"/>
              <a:t> </a:t>
            </a:r>
            <a:r>
              <a:rPr lang="pt-PT" sz="2000" dirty="0" err="1"/>
              <a:t>inserirdistancia</a:t>
            </a:r>
            <a:r>
              <a:rPr lang="pt-PT" sz="2000" dirty="0"/>
              <a:t>():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IDCidadeA</a:t>
            </a:r>
            <a:r>
              <a:rPr lang="pt-PT" sz="2000" dirty="0"/>
              <a:t> = </a:t>
            </a:r>
            <a:r>
              <a:rPr lang="pt-PT" sz="2000" dirty="0" err="1"/>
              <a:t>eval</a:t>
            </a:r>
            <a:r>
              <a:rPr lang="pt-PT" sz="2000" dirty="0"/>
              <a:t>(input("</a:t>
            </a:r>
            <a:r>
              <a:rPr lang="pt-PT" sz="2000" dirty="0" err="1"/>
              <a:t>IDCidade</a:t>
            </a:r>
            <a:r>
              <a:rPr lang="pt-PT" sz="2000" dirty="0"/>
              <a:t> A ?"))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IDCidadeB</a:t>
            </a:r>
            <a:r>
              <a:rPr lang="pt-PT" sz="2000" dirty="0"/>
              <a:t> = input("</a:t>
            </a:r>
            <a:r>
              <a:rPr lang="pt-PT" sz="2000" dirty="0" err="1"/>
              <a:t>IDCidade</a:t>
            </a:r>
            <a:r>
              <a:rPr lang="pt-PT" sz="2000" dirty="0"/>
              <a:t> B ?")</a:t>
            </a:r>
          </a:p>
          <a:p>
            <a:pPr marL="0" indent="0">
              <a:buNone/>
            </a:pPr>
            <a:r>
              <a:rPr lang="pt-PT" sz="2000" dirty="0"/>
              <a:t>    Distancia = input("distancia ?")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Preco</a:t>
            </a:r>
            <a:r>
              <a:rPr lang="pt-PT" sz="2000" dirty="0"/>
              <a:t> = input("Preço ?")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ref_ficheiro</a:t>
            </a:r>
            <a:r>
              <a:rPr lang="pt-PT" sz="2000" dirty="0"/>
              <a:t> = open("distanciasNOVO.txt", "</a:t>
            </a:r>
            <a:r>
              <a:rPr lang="pt-PT" sz="2000" dirty="0" err="1"/>
              <a:t>at</a:t>
            </a:r>
            <a:r>
              <a:rPr lang="pt-PT" sz="2000" dirty="0"/>
              <a:t>")</a:t>
            </a:r>
          </a:p>
          <a:p>
            <a:pPr marL="0" indent="0">
              <a:buNone/>
            </a:pPr>
            <a:r>
              <a:rPr lang="pt-PT" sz="2000" dirty="0"/>
              <a:t>    print(</a:t>
            </a:r>
            <a:r>
              <a:rPr lang="pt-PT" sz="2000" dirty="0" err="1"/>
              <a:t>IDCidadeA</a:t>
            </a:r>
            <a:r>
              <a:rPr lang="pt-PT" sz="2000" dirty="0"/>
              <a:t>, ";", </a:t>
            </a:r>
            <a:r>
              <a:rPr lang="pt-PT" sz="2000" dirty="0" err="1"/>
              <a:t>IDCidadeB</a:t>
            </a:r>
            <a:r>
              <a:rPr lang="pt-PT" sz="2000" dirty="0"/>
              <a:t>, ";", Distancia, ";", Preço, ";", file=</a:t>
            </a:r>
            <a:r>
              <a:rPr lang="pt-PT" sz="2000" dirty="0" err="1"/>
              <a:t>ref_ficheiro</a:t>
            </a:r>
            <a:r>
              <a:rPr lang="pt-PT" sz="2000" dirty="0"/>
              <a:t>)</a:t>
            </a:r>
          </a:p>
          <a:p>
            <a:pPr marL="0" indent="0">
              <a:buNone/>
            </a:pPr>
            <a:r>
              <a:rPr lang="pt-PT" sz="2000" dirty="0"/>
              <a:t>    </a:t>
            </a:r>
            <a:r>
              <a:rPr lang="pt-PT" sz="2000" dirty="0" err="1"/>
              <a:t>ref_ficheiro.close</a:t>
            </a:r>
            <a:r>
              <a:rPr lang="pt-PT" sz="2000" dirty="0"/>
              <a:t>()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5" name="CaixaDeTexto 4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03431393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inserirdistancia</a:t>
            </a:r>
            <a:r>
              <a:rPr lang="pt-PT" dirty="0"/>
              <a:t>():Demonstração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1362" y="1930871"/>
            <a:ext cx="5143362" cy="366780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931" y="1930871"/>
            <a:ext cx="4564372" cy="344951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1156772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300" dirty="0" err="1"/>
              <a:t>ReadAllLinesVectorAlterarDistancia</a:t>
            </a:r>
            <a:r>
              <a:rPr lang="pt-PT" sz="4300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53995" y="2063578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u="sng" dirty="0"/>
              <a:t>Algoritmo</a:t>
            </a:r>
            <a:r>
              <a:rPr lang="pt-PT" dirty="0"/>
              <a:t>: </a:t>
            </a:r>
            <a:r>
              <a:rPr lang="pt-PT" dirty="0" err="1"/>
              <a:t>alterar_distancia</a:t>
            </a:r>
            <a:endParaRPr lang="pt-PT" dirty="0"/>
          </a:p>
          <a:p>
            <a:pPr marL="0" indent="0">
              <a:buNone/>
            </a:pPr>
            <a:r>
              <a:rPr lang="pt-PT" u="sng" dirty="0"/>
              <a:t>Objetivo</a:t>
            </a:r>
            <a:r>
              <a:rPr lang="pt-PT" dirty="0"/>
              <a:t>: Permite alterar os dados de uma distância à escolha.</a:t>
            </a:r>
          </a:p>
          <a:p>
            <a:pPr marL="0" indent="0">
              <a:buNone/>
            </a:pPr>
            <a:r>
              <a:rPr lang="pt-PT" u="sng" dirty="0"/>
              <a:t>Constantes</a:t>
            </a:r>
            <a:r>
              <a:rPr lang="pt-PT" dirty="0"/>
              <a:t>: FICHEIRO_DISTANCIAS (TEXTO 90) - Nome do ficheiro dos dados das distâncias (Valor: distancias.txt)</a:t>
            </a:r>
          </a:p>
          <a:p>
            <a:pPr marL="0" indent="0">
              <a:buNone/>
            </a:pPr>
            <a:r>
              <a:rPr lang="pt-PT" u="sng" dirty="0"/>
              <a:t>Variáveis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u="sng" dirty="0"/>
              <a:t>Entrada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IDCidadeA</a:t>
            </a:r>
            <a:r>
              <a:rPr lang="pt-PT" dirty="0"/>
              <a:t>	(TEXTO 1)- Número da cidade	                (Números de 1-9)</a:t>
            </a:r>
          </a:p>
          <a:p>
            <a:pPr marL="0" indent="0">
              <a:buNone/>
            </a:pPr>
            <a:r>
              <a:rPr lang="pt-PT" dirty="0"/>
              <a:t>		</a:t>
            </a:r>
            <a:r>
              <a:rPr lang="pt-PT" dirty="0" err="1"/>
              <a:t>IDCidadeB</a:t>
            </a:r>
            <a:r>
              <a:rPr lang="pt-PT" dirty="0"/>
              <a:t>	(TEXTO 1)- Número da cidade	                (Números de 1-9)</a:t>
            </a:r>
          </a:p>
          <a:p>
            <a:pPr marL="0" indent="0">
              <a:buNone/>
            </a:pPr>
            <a:r>
              <a:rPr lang="pt-PT" dirty="0"/>
              <a:t>		Distancia 	(TEXTO 30)	- Distância entre as cidades           (&gt;=0,&lt;999)</a:t>
            </a:r>
          </a:p>
          <a:p>
            <a:pPr marL="0" indent="0">
              <a:buNone/>
            </a:pPr>
            <a:r>
              <a:rPr lang="pt-PT" dirty="0"/>
              <a:t>		Preço	(TEXTO 30)	- Preço		                 (&gt;=0,&lt;100)</a:t>
            </a:r>
          </a:p>
          <a:p>
            <a:pPr marL="0" indent="0">
              <a:buNone/>
            </a:pPr>
            <a:r>
              <a:rPr lang="pt-PT" dirty="0"/>
              <a:t>    </a:t>
            </a:r>
            <a:r>
              <a:rPr lang="pt-PT" u="sng" dirty="0"/>
              <a:t>Saída</a:t>
            </a:r>
            <a:r>
              <a:rPr lang="pt-PT" dirty="0"/>
              <a:t>:</a:t>
            </a:r>
          </a:p>
          <a:p>
            <a:pPr marL="0" indent="0">
              <a:buNone/>
            </a:pPr>
            <a:endParaRPr lang="pt-PT" dirty="0"/>
          </a:p>
          <a:p>
            <a:pPr marL="0" indent="0">
              <a:buNone/>
            </a:pPr>
            <a:r>
              <a:rPr lang="pt-PT" dirty="0"/>
              <a:t>Data: 2017-01-02</a:t>
            </a:r>
          </a:p>
          <a:p>
            <a:pPr marL="0" indent="0">
              <a:buNone/>
            </a:pPr>
            <a:r>
              <a:rPr lang="pt-PT" dirty="0"/>
              <a:t>Versão: 1.0</a:t>
            </a:r>
          </a:p>
          <a:p>
            <a:pPr marL="0" indent="0">
              <a:buNone/>
            </a:pPr>
            <a:r>
              <a:rPr lang="pt-PT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749481" y="2063578"/>
            <a:ext cx="231071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PT" dirty="0"/>
          </a:p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distancias.txt</a:t>
            </a:r>
          </a:p>
          <a:p>
            <a:endParaRPr lang="pt-PT" dirty="0"/>
          </a:p>
          <a:p>
            <a:r>
              <a:rPr lang="pt-PT" dirty="0"/>
              <a:t>ESCREVER os dados no ficheiro distancias.txt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  <a:p>
            <a:r>
              <a:rPr lang="pt-PT" dirty="0"/>
              <a:t>Fim.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9174438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70703" y="365125"/>
            <a:ext cx="11246674" cy="1325563"/>
          </a:xfrm>
        </p:spPr>
        <p:txBody>
          <a:bodyPr/>
          <a:lstStyle/>
          <a:p>
            <a:r>
              <a:rPr lang="pt-PT" dirty="0" err="1"/>
              <a:t>ReadAllLinesVectorAlterarDistancia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(pt1)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370703" y="1717590"/>
            <a:ext cx="10983097" cy="51404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PT" sz="1600" dirty="0" err="1"/>
              <a:t>def</a:t>
            </a:r>
            <a:r>
              <a:rPr lang="pt-PT" sz="1600" dirty="0"/>
              <a:t> </a:t>
            </a:r>
            <a:r>
              <a:rPr lang="pt-PT" sz="1600" dirty="0" err="1"/>
              <a:t>ReadAllLinesVectorAlterarDistancia</a:t>
            </a:r>
            <a:r>
              <a:rPr lang="pt-PT" sz="1600" dirty="0"/>
              <a:t>():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fname</a:t>
            </a:r>
            <a:r>
              <a:rPr lang="pt-PT" sz="1600" dirty="0"/>
              <a:t> = 'distancias.txt'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</a:t>
            </a:r>
            <a:r>
              <a:rPr lang="pt-PT" sz="1600" dirty="0"/>
              <a:t> = open(</a:t>
            </a:r>
            <a:r>
              <a:rPr lang="pt-PT" sz="1600" dirty="0" err="1"/>
              <a:t>fname</a:t>
            </a:r>
            <a:r>
              <a:rPr lang="pt-PT" sz="1600" dirty="0"/>
              <a:t>, "r")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lines</a:t>
            </a:r>
            <a:r>
              <a:rPr lang="pt-PT" sz="1600" dirty="0"/>
              <a:t> = </a:t>
            </a:r>
            <a:r>
              <a:rPr lang="pt-PT" sz="1600" dirty="0" err="1"/>
              <a:t>infile.readlines</a:t>
            </a:r>
            <a:r>
              <a:rPr lang="pt-PT" sz="1600" dirty="0"/>
              <a:t>()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infile.close</a:t>
            </a:r>
            <a:r>
              <a:rPr lang="pt-PT" sz="1600" dirty="0"/>
              <a:t>()</a:t>
            </a:r>
          </a:p>
          <a:p>
            <a:pPr marL="0" indent="0">
              <a:buNone/>
            </a:pPr>
            <a:r>
              <a:rPr lang="pt-PT" sz="1600" dirty="0"/>
              <a:t>    print("Registos: ", 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SearchIDCidadeA</a:t>
            </a:r>
            <a:r>
              <a:rPr lang="pt-PT" sz="1600" dirty="0"/>
              <a:t> = input("</a:t>
            </a:r>
            <a:r>
              <a:rPr lang="pt-PT" sz="1600" dirty="0" err="1"/>
              <a:t>IDCidadeA</a:t>
            </a:r>
            <a:r>
              <a:rPr lang="pt-PT" sz="1600" dirty="0"/>
              <a:t> a alterar?")</a:t>
            </a:r>
          </a:p>
          <a:p>
            <a:pPr marL="0" indent="0">
              <a:buNone/>
            </a:pPr>
            <a:r>
              <a:rPr lang="pt-PT" sz="1600" dirty="0"/>
              <a:t>    </a:t>
            </a:r>
            <a:r>
              <a:rPr lang="pt-PT" sz="1600" dirty="0" err="1"/>
              <a:t>pos</a:t>
            </a:r>
            <a:r>
              <a:rPr lang="pt-PT" sz="1600" dirty="0"/>
              <a:t> = -1</a:t>
            </a:r>
          </a:p>
          <a:p>
            <a:pPr marL="0" indent="0">
              <a:buNone/>
            </a:pPr>
            <a:r>
              <a:rPr lang="pt-PT" sz="1600" dirty="0"/>
              <a:t>    for i in range(</a:t>
            </a:r>
            <a:r>
              <a:rPr lang="pt-PT" sz="1600" dirty="0" err="1"/>
              <a:t>len</a:t>
            </a:r>
            <a:r>
              <a:rPr lang="pt-PT" sz="1600" dirty="0"/>
              <a:t>(</a:t>
            </a:r>
            <a:r>
              <a:rPr lang="pt-PT" sz="1600" dirty="0" err="1"/>
              <a:t>lines</a:t>
            </a:r>
            <a:r>
              <a:rPr lang="pt-PT" sz="1600" dirty="0"/>
              <a:t>)):</a:t>
            </a:r>
          </a:p>
          <a:p>
            <a:pPr marL="0" indent="0">
              <a:buNone/>
            </a:pPr>
            <a:r>
              <a:rPr lang="pt-PT" sz="1600" dirty="0"/>
              <a:t>        colunas = </a:t>
            </a:r>
            <a:r>
              <a:rPr lang="pt-PT" sz="1600" dirty="0" err="1"/>
              <a:t>lines</a:t>
            </a:r>
            <a:r>
              <a:rPr lang="pt-PT" sz="1600" dirty="0"/>
              <a:t>[i].</a:t>
            </a:r>
            <a:r>
              <a:rPr lang="pt-PT" sz="1600" dirty="0" err="1"/>
              <a:t>split</a:t>
            </a:r>
            <a:r>
              <a:rPr lang="pt-PT" sz="1600" dirty="0"/>
              <a:t>(';')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len</a:t>
            </a:r>
            <a:r>
              <a:rPr lang="pt-PT" sz="1600" dirty="0"/>
              <a:t>(colunas) &lt; 4):</a:t>
            </a:r>
          </a:p>
          <a:p>
            <a:pPr marL="0" indent="0">
              <a:buNone/>
            </a:pPr>
            <a:r>
              <a:rPr lang="pt-PT" sz="1600" dirty="0"/>
              <a:t>            continue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IDCidadeA</a:t>
            </a:r>
            <a:r>
              <a:rPr lang="pt-PT" sz="1600" dirty="0"/>
              <a:t>  = colunas[0]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IDCidadeB</a:t>
            </a:r>
            <a:r>
              <a:rPr lang="pt-PT" sz="1600" dirty="0"/>
              <a:t>  = colunas[1]</a:t>
            </a:r>
          </a:p>
          <a:p>
            <a:pPr marL="0" indent="0">
              <a:buNone/>
            </a:pPr>
            <a:r>
              <a:rPr lang="pt-PT" sz="1600" dirty="0"/>
              <a:t>        Distancia  = colunas[2]</a:t>
            </a:r>
          </a:p>
          <a:p>
            <a:pPr marL="0" indent="0">
              <a:buNone/>
            </a:pPr>
            <a:r>
              <a:rPr lang="pt-PT" sz="1600" dirty="0"/>
              <a:t>        </a:t>
            </a:r>
            <a:r>
              <a:rPr lang="pt-PT" sz="1600" dirty="0" err="1"/>
              <a:t>Preco</a:t>
            </a:r>
            <a:r>
              <a:rPr lang="pt-PT" sz="1600" dirty="0"/>
              <a:t>      = colunas[3]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5375189" y="2718486"/>
            <a:ext cx="6549081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 </a:t>
            </a:r>
            <a:r>
              <a:rPr lang="pt-PT" sz="1600" dirty="0" err="1"/>
              <a:t>if</a:t>
            </a:r>
            <a:r>
              <a:rPr lang="pt-PT" sz="1600" dirty="0"/>
              <a:t> (</a:t>
            </a:r>
            <a:r>
              <a:rPr lang="pt-PT" sz="1600" dirty="0" err="1"/>
              <a:t>SearchIDCidadeA</a:t>
            </a:r>
            <a:r>
              <a:rPr lang="pt-PT" sz="1600" dirty="0"/>
              <a:t> == </a:t>
            </a:r>
            <a:r>
              <a:rPr lang="pt-PT" sz="1600" dirty="0" err="1"/>
              <a:t>IDCidadeA</a:t>
            </a:r>
            <a:r>
              <a:rPr lang="pt-PT" sz="1600" dirty="0"/>
              <a:t>):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pos</a:t>
            </a:r>
            <a:r>
              <a:rPr lang="pt-PT" sz="1600" dirty="0"/>
              <a:t> = i</a:t>
            </a:r>
          </a:p>
          <a:p>
            <a:r>
              <a:rPr lang="pt-PT" sz="1600" dirty="0"/>
              <a:t>            print ('\n' * 3)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IDCidadeA</a:t>
            </a:r>
            <a:r>
              <a:rPr lang="pt-PT" sz="1600" dirty="0"/>
              <a:t> encontrado na posição ', i)</a:t>
            </a:r>
          </a:p>
          <a:p>
            <a:r>
              <a:rPr lang="pt-PT" sz="1600" dirty="0"/>
              <a:t>            print ('\n' * 2)    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IDCidadeA</a:t>
            </a:r>
            <a:r>
              <a:rPr lang="pt-PT" sz="1600" dirty="0"/>
              <a:t>. :', </a:t>
            </a:r>
            <a:r>
              <a:rPr lang="pt-PT" sz="1600" dirty="0" err="1"/>
              <a:t>IDCidadeA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</a:t>
            </a:r>
            <a:r>
              <a:rPr lang="pt-PT" sz="1600" dirty="0" err="1"/>
              <a:t>IDCidadeB</a:t>
            </a:r>
            <a:r>
              <a:rPr lang="pt-PT" sz="1600" dirty="0"/>
              <a:t>. :', </a:t>
            </a:r>
            <a:r>
              <a:rPr lang="pt-PT" sz="1600" dirty="0" err="1"/>
              <a:t>IDCidadeB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print ('Distancia. :', Distancia)</a:t>
            </a:r>
          </a:p>
          <a:p>
            <a:r>
              <a:rPr lang="pt-PT" sz="1600" dirty="0"/>
              <a:t>            print ('Preço..... :', </a:t>
            </a:r>
            <a:r>
              <a:rPr lang="pt-PT" sz="1600" dirty="0" err="1"/>
              <a:t>Preco</a:t>
            </a:r>
            <a:r>
              <a:rPr lang="pt-PT" sz="1600" dirty="0"/>
              <a:t>)</a:t>
            </a:r>
          </a:p>
          <a:p>
            <a:r>
              <a:rPr lang="pt-PT" sz="1600" dirty="0"/>
              <a:t>            </a:t>
            </a:r>
            <a:r>
              <a:rPr lang="pt-PT" sz="1600" dirty="0" err="1"/>
              <a:t>op</a:t>
            </a:r>
            <a:r>
              <a:rPr lang="pt-PT" sz="1600" dirty="0"/>
              <a:t> = input("Alterar ? (s/n) ?")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45770894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4577" y="365125"/>
            <a:ext cx="11227633" cy="1325563"/>
          </a:xfrm>
        </p:spPr>
        <p:txBody>
          <a:bodyPr/>
          <a:lstStyle/>
          <a:p>
            <a:r>
              <a:rPr lang="pt-PT" dirty="0" err="1"/>
              <a:t>ReadAllLinesVectorAlterarDistancia</a:t>
            </a:r>
            <a:r>
              <a:rPr lang="pt-PT" dirty="0"/>
              <a:t>():</a:t>
            </a:r>
            <a:r>
              <a:rPr lang="pt-PT" dirty="0" err="1"/>
              <a:t>Pyhton</a:t>
            </a:r>
            <a:r>
              <a:rPr lang="pt-PT" dirty="0"/>
              <a:t>(pt2)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32486" y="1961549"/>
            <a:ext cx="10921314" cy="489645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PT" dirty="0" err="1"/>
              <a:t>if</a:t>
            </a:r>
            <a:r>
              <a:rPr lang="pt-PT" dirty="0"/>
              <a:t> (</a:t>
            </a:r>
            <a:r>
              <a:rPr lang="pt-PT" dirty="0" err="1"/>
              <a:t>op</a:t>
            </a:r>
            <a:r>
              <a:rPr lang="pt-PT" dirty="0"/>
              <a:t> == 's'):</a:t>
            </a:r>
          </a:p>
          <a:p>
            <a:pPr marL="0" indent="0">
              <a:buNone/>
            </a:pPr>
            <a:r>
              <a:rPr lang="pt-PT" dirty="0"/>
              <a:t>                print('Alterar ')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IDCidadeA</a:t>
            </a:r>
            <a:r>
              <a:rPr lang="pt-PT" dirty="0"/>
              <a:t> = input("</a:t>
            </a:r>
            <a:r>
              <a:rPr lang="pt-PT" dirty="0" err="1"/>
              <a:t>IDCidadeA</a:t>
            </a:r>
            <a:r>
              <a:rPr lang="pt-PT" dirty="0"/>
              <a:t> ?")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IDCidadeB</a:t>
            </a:r>
            <a:r>
              <a:rPr lang="pt-PT" dirty="0"/>
              <a:t> = input("</a:t>
            </a:r>
            <a:r>
              <a:rPr lang="pt-PT" dirty="0" err="1"/>
              <a:t>IDCidadeB</a:t>
            </a:r>
            <a:r>
              <a:rPr lang="pt-PT" dirty="0"/>
              <a:t> ?")</a:t>
            </a:r>
          </a:p>
          <a:p>
            <a:pPr marL="0" indent="0">
              <a:buNone/>
            </a:pPr>
            <a:r>
              <a:rPr lang="pt-PT" dirty="0"/>
              <a:t>                Modelo    = input("Distancia ?")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Preco</a:t>
            </a:r>
            <a:r>
              <a:rPr lang="pt-PT" dirty="0"/>
              <a:t>           = </a:t>
            </a:r>
            <a:r>
              <a:rPr lang="pt-PT" dirty="0" err="1"/>
              <a:t>eval</a:t>
            </a:r>
            <a:r>
              <a:rPr lang="pt-PT" dirty="0"/>
              <a:t>(input("Preço"))	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outfile</a:t>
            </a:r>
            <a:r>
              <a:rPr lang="pt-PT" dirty="0"/>
              <a:t> = open(</a:t>
            </a:r>
            <a:r>
              <a:rPr lang="pt-PT" dirty="0" err="1"/>
              <a:t>fname</a:t>
            </a:r>
            <a:r>
              <a:rPr lang="pt-PT" dirty="0"/>
              <a:t>, "w")</a:t>
            </a:r>
          </a:p>
          <a:p>
            <a:pPr marL="0" indent="0">
              <a:buNone/>
            </a:pPr>
            <a:r>
              <a:rPr lang="pt-PT" dirty="0"/>
              <a:t>                for i in range(</a:t>
            </a:r>
            <a:r>
              <a:rPr lang="pt-PT" dirty="0" err="1"/>
              <a:t>len</a:t>
            </a:r>
            <a:r>
              <a:rPr lang="pt-PT" dirty="0"/>
              <a:t>(</a:t>
            </a:r>
            <a:r>
              <a:rPr lang="pt-PT" dirty="0" err="1"/>
              <a:t>lines</a:t>
            </a:r>
            <a:r>
              <a:rPr lang="pt-PT" dirty="0"/>
              <a:t>)):</a:t>
            </a:r>
          </a:p>
          <a:p>
            <a:pPr marL="0" indent="0">
              <a:buNone/>
            </a:pPr>
            <a:r>
              <a:rPr lang="pt-PT" dirty="0"/>
              <a:t>                    </a:t>
            </a:r>
            <a:r>
              <a:rPr lang="pt-PT" dirty="0" err="1"/>
              <a:t>if</a:t>
            </a:r>
            <a:r>
              <a:rPr lang="pt-PT" dirty="0"/>
              <a:t> (i != </a:t>
            </a:r>
            <a:r>
              <a:rPr lang="pt-PT" dirty="0" err="1"/>
              <a:t>pos</a:t>
            </a:r>
            <a:r>
              <a:rPr lang="pt-PT" dirty="0"/>
              <a:t>):</a:t>
            </a:r>
          </a:p>
          <a:p>
            <a:pPr marL="0" indent="0">
              <a:buNone/>
            </a:pPr>
            <a:r>
              <a:rPr lang="pt-PT" dirty="0"/>
              <a:t>                        </a:t>
            </a:r>
            <a:r>
              <a:rPr lang="pt-PT" dirty="0" err="1"/>
              <a:t>line</a:t>
            </a:r>
            <a:r>
              <a:rPr lang="pt-PT" dirty="0"/>
              <a:t> = </a:t>
            </a:r>
            <a:r>
              <a:rPr lang="pt-PT" dirty="0" err="1"/>
              <a:t>lines</a:t>
            </a:r>
            <a:r>
              <a:rPr lang="pt-PT" dirty="0"/>
              <a:t>[i]</a:t>
            </a:r>
          </a:p>
          <a:p>
            <a:pPr marL="0" indent="0">
              <a:buNone/>
            </a:pPr>
            <a:r>
              <a:rPr lang="pt-PT" dirty="0"/>
              <a:t>                        </a:t>
            </a:r>
            <a:r>
              <a:rPr lang="pt-PT" dirty="0" err="1"/>
              <a:t>line</a:t>
            </a:r>
            <a:r>
              <a:rPr lang="pt-PT" dirty="0"/>
              <a:t>[0:len(</a:t>
            </a:r>
            <a:r>
              <a:rPr lang="pt-PT" dirty="0" err="1"/>
              <a:t>line</a:t>
            </a:r>
            <a:r>
              <a:rPr lang="pt-PT" dirty="0"/>
              <a:t>)-1]</a:t>
            </a:r>
          </a:p>
          <a:p>
            <a:pPr marL="0" indent="0">
              <a:buNone/>
            </a:pPr>
            <a:r>
              <a:rPr lang="pt-PT" dirty="0"/>
              <a:t>                        print(</a:t>
            </a:r>
            <a:r>
              <a:rPr lang="pt-PT" dirty="0" err="1"/>
              <a:t>line</a:t>
            </a:r>
            <a:r>
              <a:rPr lang="pt-PT" dirty="0"/>
              <a:t>, file=</a:t>
            </a:r>
            <a:r>
              <a:rPr lang="pt-PT" dirty="0" err="1"/>
              <a:t>outfile</a:t>
            </a:r>
            <a:r>
              <a:rPr lang="pt-PT" dirty="0"/>
              <a:t>, </a:t>
            </a:r>
            <a:r>
              <a:rPr lang="pt-PT" dirty="0" err="1"/>
              <a:t>end</a:t>
            </a:r>
            <a:r>
              <a:rPr lang="pt-PT" dirty="0"/>
              <a:t>='')</a:t>
            </a:r>
          </a:p>
          <a:p>
            <a:pPr marL="0" indent="0">
              <a:buNone/>
            </a:pPr>
            <a:r>
              <a:rPr lang="pt-PT" dirty="0"/>
              <a:t>                    </a:t>
            </a:r>
            <a:r>
              <a:rPr lang="pt-PT" dirty="0" err="1"/>
              <a:t>else</a:t>
            </a:r>
            <a:r>
              <a:rPr lang="pt-PT" dirty="0"/>
              <a:t>:</a:t>
            </a:r>
          </a:p>
          <a:p>
            <a:pPr marL="0" indent="0">
              <a:buNone/>
            </a:pPr>
            <a:r>
              <a:rPr lang="pt-PT" dirty="0"/>
              <a:t>                        print(</a:t>
            </a:r>
            <a:r>
              <a:rPr lang="pt-PT" dirty="0" err="1"/>
              <a:t>IDCidadeA</a:t>
            </a:r>
            <a:r>
              <a:rPr lang="pt-PT" dirty="0"/>
              <a:t>, </a:t>
            </a:r>
            <a:r>
              <a:rPr lang="pt-PT" dirty="0" err="1"/>
              <a:t>IDCidadeB</a:t>
            </a:r>
            <a:r>
              <a:rPr lang="pt-PT" dirty="0"/>
              <a:t>, Distancia, </a:t>
            </a:r>
            <a:r>
              <a:rPr lang="pt-PT" dirty="0" err="1"/>
              <a:t>Preco</a:t>
            </a:r>
            <a:r>
              <a:rPr lang="pt-PT" dirty="0"/>
              <a:t>, </a:t>
            </a:r>
            <a:r>
              <a:rPr lang="pt-PT" dirty="0" err="1"/>
              <a:t>sep</a:t>
            </a:r>
            <a:r>
              <a:rPr lang="pt-PT" dirty="0"/>
              <a:t>=';',file=</a:t>
            </a:r>
            <a:r>
              <a:rPr lang="pt-PT" dirty="0" err="1"/>
              <a:t>outfile</a:t>
            </a:r>
            <a:r>
              <a:rPr lang="pt-PT" dirty="0"/>
              <a:t>)</a:t>
            </a:r>
          </a:p>
          <a:p>
            <a:pPr marL="0" indent="0">
              <a:buNone/>
            </a:pPr>
            <a:r>
              <a:rPr lang="pt-PT" dirty="0"/>
              <a:t>                </a:t>
            </a:r>
            <a:r>
              <a:rPr lang="pt-PT" dirty="0" err="1"/>
              <a:t>outfile.close</a:t>
            </a:r>
            <a:r>
              <a:rPr lang="pt-PT" dirty="0"/>
              <a:t>();</a:t>
            </a:r>
          </a:p>
          <a:p>
            <a:pPr marL="0" indent="0">
              <a:buNone/>
            </a:pPr>
            <a:r>
              <a:rPr lang="pt-PT" dirty="0"/>
              <a:t>                break;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7401697" y="5678456"/>
            <a:ext cx="52639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 </a:t>
            </a:r>
            <a:r>
              <a:rPr lang="pt-PT" sz="1500" dirty="0" err="1"/>
              <a:t>if</a:t>
            </a:r>
            <a:r>
              <a:rPr lang="pt-PT" sz="1500" dirty="0"/>
              <a:t> (</a:t>
            </a:r>
            <a:r>
              <a:rPr lang="pt-PT" sz="1500" dirty="0" err="1"/>
              <a:t>pos</a:t>
            </a:r>
            <a:r>
              <a:rPr lang="pt-PT" sz="1500" dirty="0"/>
              <a:t> == -1):</a:t>
            </a:r>
          </a:p>
          <a:p>
            <a:r>
              <a:rPr lang="pt-PT" sz="1500" dirty="0"/>
              <a:t>        print('Essa distancia não existe')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23035758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6834" y="525374"/>
            <a:ext cx="11675165" cy="1325563"/>
          </a:xfrm>
        </p:spPr>
        <p:txBody>
          <a:bodyPr/>
          <a:lstStyle/>
          <a:p>
            <a:r>
              <a:rPr lang="pt-PT" dirty="0" err="1"/>
              <a:t>ReadAllLinesVectorAlterarDistancia</a:t>
            </a:r>
            <a:r>
              <a:rPr lang="pt-PT" dirty="0"/>
              <a:t>():</a:t>
            </a:r>
            <a:br>
              <a:rPr lang="pt-PT" dirty="0"/>
            </a:br>
            <a:r>
              <a:rPr lang="pt-PT" dirty="0"/>
              <a:t>Demonstração</a:t>
            </a:r>
          </a:p>
        </p:txBody>
      </p:sp>
      <p:pic>
        <p:nvPicPr>
          <p:cNvPr id="4" name="Marcador de Posição de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5352" y="1850936"/>
            <a:ext cx="3777414" cy="5007064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152" y="1188156"/>
            <a:ext cx="4770846" cy="566984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7" name="CaixaDeTexto 6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4878992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7134" y="495217"/>
            <a:ext cx="11322013" cy="1325563"/>
          </a:xfrm>
        </p:spPr>
        <p:txBody>
          <a:bodyPr/>
          <a:lstStyle/>
          <a:p>
            <a:r>
              <a:rPr lang="pt-PT" dirty="0" err="1"/>
              <a:t>ReadAllLinesVectorEliminarDistancia</a:t>
            </a:r>
            <a:r>
              <a:rPr lang="pt-PT" dirty="0"/>
              <a:t>():Algoritmo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247135" y="1899764"/>
            <a:ext cx="9242854" cy="48099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1700" u="sng" dirty="0"/>
              <a:t>Algoritmo</a:t>
            </a:r>
            <a:r>
              <a:rPr lang="pt-PT" sz="1700" dirty="0"/>
              <a:t>: </a:t>
            </a:r>
            <a:r>
              <a:rPr lang="pt-PT" sz="1700" dirty="0" err="1"/>
              <a:t>eliminar_distancias</a:t>
            </a:r>
            <a:endParaRPr lang="pt-PT" sz="1700" dirty="0"/>
          </a:p>
          <a:p>
            <a:pPr marL="0" indent="0">
              <a:buNone/>
            </a:pPr>
            <a:r>
              <a:rPr lang="pt-PT" sz="1700" u="sng" dirty="0"/>
              <a:t>Objetivo</a:t>
            </a:r>
            <a:r>
              <a:rPr lang="pt-PT" sz="1700" dirty="0"/>
              <a:t>: Permite eliminar os dados de uma distância à escolha.</a:t>
            </a:r>
          </a:p>
          <a:p>
            <a:pPr marL="0" indent="0">
              <a:buNone/>
            </a:pPr>
            <a:r>
              <a:rPr lang="pt-PT" sz="1700" u="sng" dirty="0"/>
              <a:t>Constantes</a:t>
            </a:r>
            <a:r>
              <a:rPr lang="pt-PT" sz="1700" dirty="0"/>
              <a:t>: FICHEIRO_DISTANCIAS (TEXTO 90) - Nome do ficheiro dos dados das distancias(Valor: distancias.txt)</a:t>
            </a:r>
          </a:p>
          <a:p>
            <a:pPr marL="0" indent="0">
              <a:buNone/>
            </a:pPr>
            <a:r>
              <a:rPr lang="pt-PT" sz="1700" u="sng" dirty="0"/>
              <a:t>Variáveis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r>
              <a:rPr lang="pt-PT" sz="1700" dirty="0"/>
              <a:t>    	</a:t>
            </a:r>
            <a:r>
              <a:rPr lang="pt-PT" sz="1700" u="sng" dirty="0"/>
              <a:t>Entrada</a:t>
            </a:r>
            <a:r>
              <a:rPr lang="pt-PT" sz="1700" dirty="0"/>
              <a:t>:	</a:t>
            </a:r>
          </a:p>
          <a:p>
            <a:pPr marL="0" indent="0">
              <a:buNone/>
            </a:pPr>
            <a:r>
              <a:rPr lang="pt-PT" sz="1700" dirty="0"/>
              <a:t>		</a:t>
            </a:r>
            <a:r>
              <a:rPr lang="pt-PT" sz="1700" dirty="0" err="1"/>
              <a:t>IDCidadeA</a:t>
            </a:r>
            <a:r>
              <a:rPr lang="pt-PT" sz="1700" dirty="0"/>
              <a:t>      (TEXTO 1)- Numero da cidade	                (Números de 1-9)</a:t>
            </a:r>
          </a:p>
          <a:p>
            <a:pPr marL="0" indent="0">
              <a:buNone/>
            </a:pPr>
            <a:r>
              <a:rPr lang="pt-PT" sz="1700" dirty="0"/>
              <a:t>   	 </a:t>
            </a:r>
            <a:r>
              <a:rPr lang="pt-PT" sz="1700" u="sng" dirty="0"/>
              <a:t>Saída</a:t>
            </a:r>
            <a:r>
              <a:rPr lang="pt-PT" sz="1700" dirty="0"/>
              <a:t>:</a:t>
            </a:r>
          </a:p>
          <a:p>
            <a:pPr marL="0" indent="0">
              <a:buNone/>
            </a:pPr>
            <a:endParaRPr lang="pt-PT" sz="1700" dirty="0"/>
          </a:p>
          <a:p>
            <a:pPr marL="0" indent="0">
              <a:buNone/>
            </a:pPr>
            <a:r>
              <a:rPr lang="pt-PT" sz="1700" dirty="0"/>
              <a:t>Data: 2017-01-02</a:t>
            </a:r>
          </a:p>
          <a:p>
            <a:pPr marL="0" indent="0">
              <a:buNone/>
            </a:pPr>
            <a:r>
              <a:rPr lang="pt-PT" sz="1700" dirty="0"/>
              <a:t>Versão: 1.0</a:t>
            </a:r>
          </a:p>
          <a:p>
            <a:pPr marL="0" indent="0">
              <a:buNone/>
            </a:pPr>
            <a:r>
              <a:rPr lang="pt-PT" sz="1700" dirty="0"/>
              <a:t>Obs:</a:t>
            </a:r>
          </a:p>
        </p:txBody>
      </p:sp>
      <p:sp>
        <p:nvSpPr>
          <p:cNvPr id="4" name="CaixaDeTexto 3"/>
          <p:cNvSpPr txBox="1"/>
          <p:nvPr/>
        </p:nvSpPr>
        <p:spPr>
          <a:xfrm>
            <a:off x="9489989" y="2471351"/>
            <a:ext cx="270201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Início:</a:t>
            </a:r>
          </a:p>
          <a:p>
            <a:r>
              <a:rPr lang="pt-PT" dirty="0"/>
              <a:t>Ler dados </a:t>
            </a:r>
          </a:p>
          <a:p>
            <a:endParaRPr lang="pt-PT" dirty="0"/>
          </a:p>
          <a:p>
            <a:r>
              <a:rPr lang="pt-PT" dirty="0"/>
              <a:t>ABRIR ficheiro distancias.txt</a:t>
            </a:r>
          </a:p>
          <a:p>
            <a:endParaRPr lang="pt-PT" dirty="0"/>
          </a:p>
          <a:p>
            <a:r>
              <a:rPr lang="pt-PT" dirty="0"/>
              <a:t>ELIMINAR os dados do ficheiro distancias.txt referentes à distancia pesquisada</a:t>
            </a:r>
          </a:p>
          <a:p>
            <a:endParaRPr lang="pt-PT" dirty="0"/>
          </a:p>
          <a:p>
            <a:r>
              <a:rPr lang="pt-PT" dirty="0"/>
              <a:t>FECHAR o ficheiro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477" y="0"/>
            <a:ext cx="780928" cy="746975"/>
          </a:xfrm>
          <a:prstGeom prst="roundRect">
            <a:avLst>
              <a:gd name="adj" fmla="val 450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aixaDeTexto 5"/>
          <p:cNvSpPr txBox="1"/>
          <p:nvPr/>
        </p:nvSpPr>
        <p:spPr>
          <a:xfrm>
            <a:off x="9295941" y="230188"/>
            <a:ext cx="31810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100" b="1" dirty="0"/>
              <a:t>Escola Superior de Tecnologia e Gestão</a:t>
            </a:r>
          </a:p>
          <a:p>
            <a:pPr algn="ctr"/>
            <a:r>
              <a:rPr lang="pt-PT" sz="1100" dirty="0">
                <a:latin typeface="Arial" panose="020B0604020202020204" pitchFamily="34" charset="0"/>
                <a:cs typeface="Arial" panose="020B0604020202020204" pitchFamily="34" charset="0"/>
              </a:rPr>
              <a:t>Instituto Politécnico da Guarda</a:t>
            </a:r>
          </a:p>
        </p:txBody>
      </p:sp>
    </p:spTree>
    <p:extLst>
      <p:ext uri="{BB962C8B-B14F-4D97-AF65-F5344CB8AC3E}">
        <p14:creationId xmlns:p14="http://schemas.microsoft.com/office/powerpoint/2010/main" val="32140748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13185</Words>
  <Application>Microsoft Office PowerPoint</Application>
  <PresentationFormat>Ecrã Panorâmico</PresentationFormat>
  <Paragraphs>2589</Paragraphs>
  <Slides>149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149</vt:i4>
      </vt:variant>
    </vt:vector>
  </HeadingPairs>
  <TitlesOfParts>
    <vt:vector size="153" baseType="lpstr">
      <vt:lpstr>Arial</vt:lpstr>
      <vt:lpstr>Calibri</vt:lpstr>
      <vt:lpstr>Calibri Light</vt:lpstr>
      <vt:lpstr>Tema do Office</vt:lpstr>
      <vt:lpstr>Gestão de passagens de automóveis em autoestradas</vt:lpstr>
      <vt:lpstr>Sumário:</vt:lpstr>
      <vt:lpstr>Apresentação do problema</vt:lpstr>
      <vt:lpstr>Menu principal</vt:lpstr>
      <vt:lpstr>Menu principal: Algoritmo</vt:lpstr>
      <vt:lpstr>Menu principal: Python</vt:lpstr>
      <vt:lpstr>Menu principal: Demonstração</vt:lpstr>
      <vt:lpstr>Gestão donos : Algoritmo</vt:lpstr>
      <vt:lpstr>Gestão de donos: Python</vt:lpstr>
      <vt:lpstr>Gestão de donos: Demonstração</vt:lpstr>
      <vt:lpstr>inserirdono(): Algoritmo</vt:lpstr>
      <vt:lpstr>inserirdono():Python</vt:lpstr>
      <vt:lpstr>inserirdono():Demonstração</vt:lpstr>
      <vt:lpstr>ReadAllLinesVectorAlterarDono():Algoritmo</vt:lpstr>
      <vt:lpstr>ReadAllLinesVectorAlterarDono(): Python (pt1)</vt:lpstr>
      <vt:lpstr>ReadAllLinesVectorAlterarDono(): Python (pt2)</vt:lpstr>
      <vt:lpstr>ReadAllLinesVectorAlterarDono():Demonstração</vt:lpstr>
      <vt:lpstr>ReadAllLinesVectorEliminarDono():Algoritmo</vt:lpstr>
      <vt:lpstr>ReadAllLinesVectorEliminarDono():Python (pt1)</vt:lpstr>
      <vt:lpstr>ReadAllLinesVectorEliminarDono():Python(pt2)</vt:lpstr>
      <vt:lpstr>ReadAllLinesVectorEliminarDono():Demonstração</vt:lpstr>
      <vt:lpstr> listatodosdonos():Algoritmo</vt:lpstr>
      <vt:lpstr>listatodosdonos(): Python</vt:lpstr>
      <vt:lpstr>listatodosdonos():Demonstração</vt:lpstr>
      <vt:lpstr>listarDonosbin(): Algoritmo</vt:lpstr>
      <vt:lpstr>listarDonosbin():Python</vt:lpstr>
      <vt:lpstr>listarDonosbin():Demonstração</vt:lpstr>
      <vt:lpstr>pesquisapornome():Algoritmo</vt:lpstr>
      <vt:lpstr>pesquisapornome():Python</vt:lpstr>
      <vt:lpstr>pesquisapornome():Demonstração</vt:lpstr>
      <vt:lpstr>pesquisaporNomeEQuantidade():Algoritmo</vt:lpstr>
      <vt:lpstr>pesquisaporNomeEQuantidade():Python</vt:lpstr>
      <vt:lpstr>pesquisaporNomeEQuantidade():Demonstração</vt:lpstr>
      <vt:lpstr>ConverteDonosTextoEmDonosBinario():Pyhton</vt:lpstr>
      <vt:lpstr>ConverteDonosTextoEmDonosBinario():Demonstração</vt:lpstr>
      <vt:lpstr>Gestão de carros: Algoritmo</vt:lpstr>
      <vt:lpstr>Gestão de carros: Python</vt:lpstr>
      <vt:lpstr>Gestão de carros: Demonstração</vt:lpstr>
      <vt:lpstr>Inserircarro():Algoritmo</vt:lpstr>
      <vt:lpstr>Inserircarro():Pyhton</vt:lpstr>
      <vt:lpstr>Inserircarro():Demonstração</vt:lpstr>
      <vt:lpstr>inserircarrobin():Algoritmo</vt:lpstr>
      <vt:lpstr>inserircarrobin():Python</vt:lpstr>
      <vt:lpstr>inserircarrobin():Demonstração</vt:lpstr>
      <vt:lpstr>ReadAllLinesVectorAlterarCarro():Algoritmo</vt:lpstr>
      <vt:lpstr>ReadAllLinesVectorAlterarCarro():Pyhton (pt1)</vt:lpstr>
      <vt:lpstr>ReadAllLinesVectorAlterarCarro():Pyhton (pt2)</vt:lpstr>
      <vt:lpstr>ReadAllLinesVectorAlterarCarro():Demonstração</vt:lpstr>
      <vt:lpstr> ReadAllLinesVectorEliminarCarro():Algoritmo</vt:lpstr>
      <vt:lpstr> ReadAllLinesVectorEliminarCarro():Python(pt1)</vt:lpstr>
      <vt:lpstr> ReadAllLinesVectorEliminarCarro():Python(pt2)</vt:lpstr>
      <vt:lpstr> ReadAllLinesVectorEliminarCarro():Demonstração</vt:lpstr>
      <vt:lpstr>listatodoscarros():Algoritmo</vt:lpstr>
      <vt:lpstr>listatodoscarros():Pyhton</vt:lpstr>
      <vt:lpstr>listatodoscarros():Demonstração</vt:lpstr>
      <vt:lpstr>ListarCarrosbin():Algoritmo</vt:lpstr>
      <vt:lpstr>ListarCarrosbin():Python</vt:lpstr>
      <vt:lpstr>ListarCarrosbin():Demonstração</vt:lpstr>
      <vt:lpstr>pesquisapormarca():Algoritmo</vt:lpstr>
      <vt:lpstr>pesquisapormarca():Python</vt:lpstr>
      <vt:lpstr>pesquisapormarca():Demonstração</vt:lpstr>
      <vt:lpstr>pesquisaporMarcaEQuantidade():Algoritmo</vt:lpstr>
      <vt:lpstr>pesquisaporMarcaEQuantidade():Pyhton</vt:lpstr>
      <vt:lpstr>pesquisaporMarcaEQuantidade():Demonstração</vt:lpstr>
      <vt:lpstr>ConverteCarrosTextoEmCarrosBinario():Pyhton</vt:lpstr>
      <vt:lpstr>ConverteCarrosTextoEmCarrosBinario():Demonstração</vt:lpstr>
      <vt:lpstr>Gestão de cidades: Algoritmo</vt:lpstr>
      <vt:lpstr>Gestão de cidades: Python</vt:lpstr>
      <vt:lpstr>Gestão de cidades: Demonstração</vt:lpstr>
      <vt:lpstr> inserircidade():Algoritmo</vt:lpstr>
      <vt:lpstr> inserircidade():Python</vt:lpstr>
      <vt:lpstr> inserircidade():Demonstração</vt:lpstr>
      <vt:lpstr>ReadAllLinesVectorAlterarCidade():Algoritmo</vt:lpstr>
      <vt:lpstr>ReadAllLinesVectorAlterarCidade():Pyhton(pt1)</vt:lpstr>
      <vt:lpstr>ReadAllLinesVectorAlterarCidade():Pyhton (pt2)</vt:lpstr>
      <vt:lpstr>ReadAllLinesVectorAlterarCidade():Demonstração</vt:lpstr>
      <vt:lpstr> ReadAllLinesVectorEliminarCidade(): Algoritmo</vt:lpstr>
      <vt:lpstr> ReadAllLinesVectorEliminarCidade():Pyhton</vt:lpstr>
      <vt:lpstr> ReadAllLinesVectorEliminarCidade():Demonstração</vt:lpstr>
      <vt:lpstr> listatodascidades(): Algoritmo</vt:lpstr>
      <vt:lpstr> listatodascidades():Python</vt:lpstr>
      <vt:lpstr> listatodascidades():Demonstração</vt:lpstr>
      <vt:lpstr> pesquisaporidcidade(): Algoritmo</vt:lpstr>
      <vt:lpstr> pesquisaporidcidade():Pyhton</vt:lpstr>
      <vt:lpstr> pesquisaporidcidade():Demonstração</vt:lpstr>
      <vt:lpstr> pesquisaporNomeDaCidade():Algoritmo</vt:lpstr>
      <vt:lpstr> pesquisaporNomeDaCidade():Python</vt:lpstr>
      <vt:lpstr> pesquisaporNomeDaCidade():Demonstração</vt:lpstr>
      <vt:lpstr>Gestão de distâncias: Algoritmo</vt:lpstr>
      <vt:lpstr>Gestão de distâncias: Python</vt:lpstr>
      <vt:lpstr>Gestão de distâncias: Demonstração</vt:lpstr>
      <vt:lpstr>inserirdistancia():Algoritmo</vt:lpstr>
      <vt:lpstr>inserirdistancia():Pyhton</vt:lpstr>
      <vt:lpstr>inserirdistancia():Demonstração</vt:lpstr>
      <vt:lpstr>ReadAllLinesVectorAlterarDistancia():Algoritmo</vt:lpstr>
      <vt:lpstr>ReadAllLinesVectorAlterarDistancia():Pyhton(pt1)</vt:lpstr>
      <vt:lpstr>ReadAllLinesVectorAlterarDistancia():Pyhton(pt2)</vt:lpstr>
      <vt:lpstr>ReadAllLinesVectorAlterarDistancia(): Demonstração</vt:lpstr>
      <vt:lpstr>ReadAllLinesVectorEliminarDistancia():Algoritmo</vt:lpstr>
      <vt:lpstr>ReadAllLinesVectorEliminarDistancia():Pyhton(pt1)</vt:lpstr>
      <vt:lpstr>ReadAllLinesVectorEliminarDistancia():Pyhton(pt2)</vt:lpstr>
      <vt:lpstr>ReadAllLinesVectorEliminarDistancia(): Demonstração</vt:lpstr>
      <vt:lpstr>listatodasdistancias():Algoritmo</vt:lpstr>
      <vt:lpstr>listatodasdistancias():Pyhton</vt:lpstr>
      <vt:lpstr>listatodasdistancias():Demonstração</vt:lpstr>
      <vt:lpstr>pesquisaporIDcidadeA():Algoritmo</vt:lpstr>
      <vt:lpstr>pesquisaporIDcidadeA():Pyhton</vt:lpstr>
      <vt:lpstr>pesquisaporIDcidadeA():Demonstração</vt:lpstr>
      <vt:lpstr>pesquisaporIDcidadeB():Algoritmo</vt:lpstr>
      <vt:lpstr>pesquisaporIDcidadeB():Pyhton</vt:lpstr>
      <vt:lpstr>pesquisaporIDcidadeB():Demonstração</vt:lpstr>
      <vt:lpstr>pesquisapordistancia():Algoritmo</vt:lpstr>
      <vt:lpstr>pesquisapordistancia():Pyhton</vt:lpstr>
      <vt:lpstr>pesquisapordistancia():Demonstração</vt:lpstr>
      <vt:lpstr>pesquisaporpreço():Algoritmo</vt:lpstr>
      <vt:lpstr>pesquisaporpreço():Pyhton</vt:lpstr>
      <vt:lpstr>pesquisaporpreço():Demonstração</vt:lpstr>
      <vt:lpstr>Gestão de passagens: Algoritmo</vt:lpstr>
      <vt:lpstr>Gestão de passagens: Python</vt:lpstr>
      <vt:lpstr>Gestão de passagens: : Demonstração</vt:lpstr>
      <vt:lpstr> inserirpassagem():Algoritmo</vt:lpstr>
      <vt:lpstr> inserirpassagem():Python</vt:lpstr>
      <vt:lpstr> inserirpassagem():Demonstração</vt:lpstr>
      <vt:lpstr> ReadAllLinesVectorAlterarPassagem():Algoritmo</vt:lpstr>
      <vt:lpstr> ReadAllLinesVectorAlterarPassagem():Python(pt1)</vt:lpstr>
      <vt:lpstr> ReadAllLinesVectorAlterarPassagem():Python(pt2)</vt:lpstr>
      <vt:lpstr> ReadAllLinesVectorAlterarPassagem():Demonstração</vt:lpstr>
      <vt:lpstr>ReadAllLinesVectorEliminarPassagem():Algoritmo</vt:lpstr>
      <vt:lpstr>ReadAllLinesVectorEliminarPassagem():Pyhton(pt1)</vt:lpstr>
      <vt:lpstr>ReadAllLinesVectorEliminarPassagem():Pyhton(pt2)</vt:lpstr>
      <vt:lpstr>ReadAllLinesVectorEliminarPassagem():Demonstração</vt:lpstr>
      <vt:lpstr>listatodaspassagens():Algoritmo</vt:lpstr>
      <vt:lpstr>listatodaspassagens():Pyhton</vt:lpstr>
      <vt:lpstr>listatodaspassagens():Demonstração</vt:lpstr>
      <vt:lpstr>pesquisaporIDCidade():Algoritmo</vt:lpstr>
      <vt:lpstr>pesquisaporIDCidade():Pyhton</vt:lpstr>
      <vt:lpstr>pesquisaporIDCidade():Demonstração</vt:lpstr>
      <vt:lpstr>pesquisaporIDUtenteFK():Algoritmo</vt:lpstr>
      <vt:lpstr>pesquisaporIDUtenteFK():Pyhton</vt:lpstr>
      <vt:lpstr>pesquisaporIDUtenteFK():Demonstração</vt:lpstr>
      <vt:lpstr>pesquisapordata():Algoritmo</vt:lpstr>
      <vt:lpstr>pesquisapordata():Pyhton</vt:lpstr>
      <vt:lpstr>pesquisapordata():Demonstração</vt:lpstr>
      <vt:lpstr>pesquisaporentradasaida():Algoritmo</vt:lpstr>
      <vt:lpstr>pesquisaporentradasaida():Pyhton</vt:lpstr>
      <vt:lpstr>pesquisaporentradasaida():Demosntração</vt:lpstr>
      <vt:lpstr>PassagensTXT2BIN():Pyhton</vt:lpstr>
      <vt:lpstr>PassagensTXT2BIN():Demonstração</vt:lpstr>
      <vt:lpstr>Conclusão: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Jornadas de Informática 2015</dc:creator>
  <cp:lastModifiedBy>Roberto Machado Adelino</cp:lastModifiedBy>
  <cp:revision>285</cp:revision>
  <dcterms:created xsi:type="dcterms:W3CDTF">2016-12-13T10:11:54Z</dcterms:created>
  <dcterms:modified xsi:type="dcterms:W3CDTF">2017-01-16T11:55:25Z</dcterms:modified>
</cp:coreProperties>
</file>