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128-8B21-4347-9ADB-BFB28A77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060F8-6DBE-401D-87A4-419E80BC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7037-D3F4-434F-BC55-6592F957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F7C4-BC1D-4966-A330-44C0761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42D8-6E44-4E12-9C3D-266AB3FA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D411-FDCB-4252-A263-BB729639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592F-3915-485E-9EEC-79C542AF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B19B-2F65-4F6B-A471-DF01306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2295-A43F-4659-9CFC-B195CA8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E0A-42FD-49C1-A477-896648C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E7B6-7356-4249-9372-CC6EDC69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387B5-C6CD-4652-888A-E29903F3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2CD8-E42F-410F-B607-79A36AC6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506-7D9D-461E-9378-2EEE0949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2329-1CB9-4823-BA7B-8E2EFFFB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9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C4D2-0279-41ED-A94F-50AA25A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F13-A34C-4AA3-AF0F-65348B41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DC41-F580-41A6-8148-F8D9FD5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40CB-F15C-41AC-9CF1-975D24B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B4EE-BDA9-449E-B3DD-099D8E1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2DDD-7BED-4B9C-A7D0-7117C5F9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31E7-DECD-4C47-A3A7-0DA12DDA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0519-19AE-44D8-A9A1-A48B40E0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AAF5-F996-498C-8824-F29DB67E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5DC7-4A9D-45B6-B110-293CD0D7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AC04-57D9-4837-804D-50D3B85B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0FCC-BF45-463C-B786-9D6D076C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B6DA1-F862-4382-B3AE-02D11102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3AEF-5038-415C-8506-D0D5935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2065-E086-4560-B42C-7EA6CDC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737B-651F-44C0-BBED-58CD0CCC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32D3-9BD8-4050-BEDB-12F7D506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D822-C079-463E-A8C8-A2E8D4C0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25C8-3CC4-4989-BDFC-4393B776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D3B4-7EC0-4715-9A4B-7288539D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BBF0F-E7E6-409D-AB11-54151535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BCF5-ED47-4454-A953-CE91D025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83DF4-679D-4560-9ED1-FBECB3CF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1D478-6982-4441-BF7B-D831C531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A3C-6BA0-42F3-9D0D-561A6674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BB248-9539-4E3C-AFD9-9CFA071F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7648-B422-48E1-9C24-B397F19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E12B8-2E37-44C7-A171-856C555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DF22D-5319-404A-B70C-3180244F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65FBB-A60A-48CF-B9C9-9796EFF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971C-3A23-4E5F-8E17-9ADE87D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C49E-AD91-4463-8815-CD0DCB00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AAFA-9ED9-400E-AF99-053CFD2A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1D0BC-DD65-4C48-9E5B-349318A8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8F52-CAA7-4A03-BD9D-02D040C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BC6C-6423-4322-A682-61DF4A7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D4F09-9B77-42F0-BF85-616AC61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AFC4-411D-403B-A33B-0AEAC89B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F7198-DD52-4EDA-B044-FC71AC5A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22EB-7EC3-48DF-814A-9F6630DB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E0EE-7796-4C27-8F8A-DE07CA1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A648-505E-4960-A342-3BDCB09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F0A6-9F2F-447E-8F08-11522C9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ABBCC-229E-4AB6-BE29-9964CC98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CF0E-8604-47F8-8105-82241AFE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AB72-DE41-4CCC-8238-08E07AE3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195A-DD6C-4691-9E45-67FC77C3FD8E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EF68-A6CF-4EAB-843A-5D51F648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A0AD-CD2B-4C54-9856-79423D4A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7F3D-5BC2-4A9B-AB5E-12579887C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74BD9A-8F7F-4E2E-9B38-A97B8BAD928F}"/>
              </a:ext>
            </a:extLst>
          </p:cNvPr>
          <p:cNvSpPr/>
          <p:nvPr/>
        </p:nvSpPr>
        <p:spPr>
          <a:xfrm>
            <a:off x="1201762" y="3896883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414D3-B339-4335-86AE-67C8E287B3DD}"/>
              </a:ext>
            </a:extLst>
          </p:cNvPr>
          <p:cNvSpPr/>
          <p:nvPr/>
        </p:nvSpPr>
        <p:spPr>
          <a:xfrm rot="10800000">
            <a:off x="1506218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4B327-C145-4433-935E-43C7BD6A6618}"/>
              </a:ext>
            </a:extLst>
          </p:cNvPr>
          <p:cNvSpPr/>
          <p:nvPr/>
        </p:nvSpPr>
        <p:spPr>
          <a:xfrm rot="10800000">
            <a:off x="2335160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1CCD6-6B24-493A-9EE8-0C7CDE4E0A53}"/>
              </a:ext>
            </a:extLst>
          </p:cNvPr>
          <p:cNvSpPr/>
          <p:nvPr/>
        </p:nvSpPr>
        <p:spPr>
          <a:xfrm rot="10800000">
            <a:off x="3164102" y="402394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F2E5C-2DD9-46FB-B4CC-77DE010F8F75}"/>
              </a:ext>
            </a:extLst>
          </p:cNvPr>
          <p:cNvSpPr/>
          <p:nvPr/>
        </p:nvSpPr>
        <p:spPr>
          <a:xfrm>
            <a:off x="1506218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22665-AF21-4C39-B8F3-612838F27474}"/>
              </a:ext>
            </a:extLst>
          </p:cNvPr>
          <p:cNvSpPr/>
          <p:nvPr/>
        </p:nvSpPr>
        <p:spPr>
          <a:xfrm>
            <a:off x="2335160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AC1E1-5D06-4F7A-820B-C20C43B22F48}"/>
              </a:ext>
            </a:extLst>
          </p:cNvPr>
          <p:cNvSpPr/>
          <p:nvPr/>
        </p:nvSpPr>
        <p:spPr>
          <a:xfrm>
            <a:off x="3164102" y="501383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5520B-B5A9-4DB4-AE5B-F0E22EC7F800}"/>
              </a:ext>
            </a:extLst>
          </p:cNvPr>
          <p:cNvSpPr/>
          <p:nvPr/>
        </p:nvSpPr>
        <p:spPr>
          <a:xfrm>
            <a:off x="957129" y="5963841"/>
            <a:ext cx="3255948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Camera can see Gameboard</a:t>
            </a:r>
          </a:p>
        </p:txBody>
      </p:sp>
      <p:pic>
        <p:nvPicPr>
          <p:cNvPr id="1026" name="Picture 2" descr="Speaker Png Icon Free - Speaker Clipart, Transparent Png - kindpng">
            <a:extLst>
              <a:ext uri="{FF2B5EF4-FFF2-40B4-BE49-F238E27FC236}">
                <a16:creationId xmlns:a16="http://schemas.microsoft.com/office/drawing/2014/main" id="{B317984B-73D7-4B8B-901A-778FF326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4" y="4575759"/>
            <a:ext cx="1390123" cy="1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D2E541-F23B-45E7-A4E2-93FE7B111FD0}"/>
              </a:ext>
            </a:extLst>
          </p:cNvPr>
          <p:cNvSpPr/>
          <p:nvPr/>
        </p:nvSpPr>
        <p:spPr>
          <a:xfrm>
            <a:off x="5560462" y="5939460"/>
            <a:ext cx="2916966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Game: Are you Red or Blue?</a:t>
            </a:r>
          </a:p>
        </p:txBody>
      </p:sp>
      <p:pic>
        <p:nvPicPr>
          <p:cNvPr id="1028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78706226-5321-4DF7-8022-A24EF5A0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29" y="4342688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3BCCD3-FD44-420A-98EE-141889BECE4E}"/>
              </a:ext>
            </a:extLst>
          </p:cNvPr>
          <p:cNvSpPr/>
          <p:nvPr/>
        </p:nvSpPr>
        <p:spPr>
          <a:xfrm>
            <a:off x="9933057" y="5939460"/>
            <a:ext cx="1509762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Blue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E25746-6EE9-42CC-AF17-ABB26FA21918}"/>
              </a:ext>
            </a:extLst>
          </p:cNvPr>
          <p:cNvCxnSpPr/>
          <p:nvPr/>
        </p:nvCxnSpPr>
        <p:spPr>
          <a:xfrm>
            <a:off x="4213077" y="5212935"/>
            <a:ext cx="20082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7D9E26-BB2B-4265-85C3-9F8D6C256F35}"/>
              </a:ext>
            </a:extLst>
          </p:cNvPr>
          <p:cNvCxnSpPr/>
          <p:nvPr/>
        </p:nvCxnSpPr>
        <p:spPr>
          <a:xfrm>
            <a:off x="8031623" y="5168782"/>
            <a:ext cx="20082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EE991A7E-3383-472B-935E-18463B9A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969" y="-20335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50488C-1CD6-4E2B-9B88-3442B4F0B82F}"/>
              </a:ext>
            </a:extLst>
          </p:cNvPr>
          <p:cNvSpPr/>
          <p:nvPr/>
        </p:nvSpPr>
        <p:spPr>
          <a:xfrm>
            <a:off x="17203" y="1412273"/>
            <a:ext cx="1786074" cy="401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Start Game</a:t>
            </a:r>
          </a:p>
        </p:txBody>
      </p:sp>
      <p:pic>
        <p:nvPicPr>
          <p:cNvPr id="23" name="Picture 2" descr="Speaker Png Icon Free - Speaker Clipart, Transparent Png - kindpng">
            <a:extLst>
              <a:ext uri="{FF2B5EF4-FFF2-40B4-BE49-F238E27FC236}">
                <a16:creationId xmlns:a16="http://schemas.microsoft.com/office/drawing/2014/main" id="{820E3177-DEB1-44E0-A744-82874B13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25" y="378554"/>
            <a:ext cx="1390123" cy="1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D4090-44FA-4A92-8935-09098631F5D2}"/>
              </a:ext>
            </a:extLst>
          </p:cNvPr>
          <p:cNvSpPr/>
          <p:nvPr/>
        </p:nvSpPr>
        <p:spPr>
          <a:xfrm>
            <a:off x="7394956" y="1620818"/>
            <a:ext cx="2723260" cy="523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Game: Looking for empty Gameboard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7E530B-21A7-414E-A941-4052E8353CC7}"/>
              </a:ext>
            </a:extLst>
          </p:cNvPr>
          <p:cNvCxnSpPr>
            <a:cxnSpLocks/>
          </p:cNvCxnSpPr>
          <p:nvPr/>
        </p:nvCxnSpPr>
        <p:spPr>
          <a:xfrm flipV="1">
            <a:off x="4725821" y="869913"/>
            <a:ext cx="3196127" cy="131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60E68-764F-42F7-A0DD-1406935E2BF3}"/>
              </a:ext>
            </a:extLst>
          </p:cNvPr>
          <p:cNvSpPr/>
          <p:nvPr/>
        </p:nvSpPr>
        <p:spPr>
          <a:xfrm>
            <a:off x="4832642" y="516888"/>
            <a:ext cx="2982484" cy="24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If it’s been 30s without tracking board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191FC-E4FE-4EAD-AEE8-7EB843CA99B3}"/>
              </a:ext>
            </a:extLst>
          </p:cNvPr>
          <p:cNvCxnSpPr>
            <a:cxnSpLocks/>
          </p:cNvCxnSpPr>
          <p:nvPr/>
        </p:nvCxnSpPr>
        <p:spPr>
          <a:xfrm>
            <a:off x="3567868" y="1663896"/>
            <a:ext cx="0" cy="22329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2A7051-0A66-4610-81A2-5D43EA0605B0}"/>
              </a:ext>
            </a:extLst>
          </p:cNvPr>
          <p:cNvCxnSpPr>
            <a:cxnSpLocks/>
          </p:cNvCxnSpPr>
          <p:nvPr/>
        </p:nvCxnSpPr>
        <p:spPr>
          <a:xfrm flipH="1">
            <a:off x="4687365" y="1161706"/>
            <a:ext cx="3196127" cy="331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7B79C5-1053-4B68-BB84-869B0F79DC52}"/>
              </a:ext>
            </a:extLst>
          </p:cNvPr>
          <p:cNvSpPr/>
          <p:nvPr/>
        </p:nvSpPr>
        <p:spPr>
          <a:xfrm>
            <a:off x="3060802" y="602034"/>
            <a:ext cx="1390123" cy="1061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 Gameboard to start game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C9F45-F1B3-43DA-B6CF-41572C2CB5C0}"/>
              </a:ext>
            </a:extLst>
          </p:cNvPr>
          <p:cNvCxnSpPr>
            <a:cxnSpLocks/>
          </p:cNvCxnSpPr>
          <p:nvPr/>
        </p:nvCxnSpPr>
        <p:spPr>
          <a:xfrm>
            <a:off x="1375873" y="1157944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74BD9A-8F7F-4E2E-9B38-A97B8BAD928F}"/>
              </a:ext>
            </a:extLst>
          </p:cNvPr>
          <p:cNvSpPr/>
          <p:nvPr/>
        </p:nvSpPr>
        <p:spPr>
          <a:xfrm>
            <a:off x="817201" y="256375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414D3-B339-4335-86AE-67C8E287B3DD}"/>
              </a:ext>
            </a:extLst>
          </p:cNvPr>
          <p:cNvSpPr/>
          <p:nvPr/>
        </p:nvSpPr>
        <p:spPr>
          <a:xfrm rot="10800000">
            <a:off x="1121657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4B327-C145-4433-935E-43C7BD6A6618}"/>
              </a:ext>
            </a:extLst>
          </p:cNvPr>
          <p:cNvSpPr/>
          <p:nvPr/>
        </p:nvSpPr>
        <p:spPr>
          <a:xfrm rot="10800000">
            <a:off x="1950599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1CCD6-6B24-493A-9EE8-0C7CDE4E0A53}"/>
              </a:ext>
            </a:extLst>
          </p:cNvPr>
          <p:cNvSpPr/>
          <p:nvPr/>
        </p:nvSpPr>
        <p:spPr>
          <a:xfrm rot="10800000">
            <a:off x="2779541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F2E5C-2DD9-46FB-B4CC-77DE010F8F75}"/>
              </a:ext>
            </a:extLst>
          </p:cNvPr>
          <p:cNvSpPr/>
          <p:nvPr/>
        </p:nvSpPr>
        <p:spPr>
          <a:xfrm>
            <a:off x="1121657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22665-AF21-4C39-B8F3-612838F27474}"/>
              </a:ext>
            </a:extLst>
          </p:cNvPr>
          <p:cNvSpPr/>
          <p:nvPr/>
        </p:nvSpPr>
        <p:spPr>
          <a:xfrm>
            <a:off x="1950599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AC1E1-5D06-4F7A-820B-C20C43B22F48}"/>
              </a:ext>
            </a:extLst>
          </p:cNvPr>
          <p:cNvSpPr/>
          <p:nvPr/>
        </p:nvSpPr>
        <p:spPr>
          <a:xfrm>
            <a:off x="2779541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5520B-B5A9-4DB4-AE5B-F0E22EC7F800}"/>
              </a:ext>
            </a:extLst>
          </p:cNvPr>
          <p:cNvSpPr/>
          <p:nvPr/>
        </p:nvSpPr>
        <p:spPr>
          <a:xfrm>
            <a:off x="5018676" y="2350094"/>
            <a:ext cx="2777384" cy="174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CardLocation Tracker </a:t>
            </a:r>
            <a:r>
              <a:rPr lang="en-GB" b="1"/>
              <a:t>Blue_3 </a:t>
            </a:r>
            <a:r>
              <a:rPr lang="en-GB"/>
              <a:t>has stopped being tracked and Card </a:t>
            </a:r>
            <a:r>
              <a:rPr lang="en-GB" b="1"/>
              <a:t>Stoat</a:t>
            </a:r>
            <a:r>
              <a:rPr lang="en-GB"/>
              <a:t> has started being tracked; so store Stoat as being in Position Blue_3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CA22B-5C35-473D-85EC-8314D837D0B5}"/>
              </a:ext>
            </a:extLst>
          </p:cNvPr>
          <p:cNvSpPr/>
          <p:nvPr/>
        </p:nvSpPr>
        <p:spPr>
          <a:xfrm>
            <a:off x="1453861" y="2335133"/>
            <a:ext cx="1504062" cy="41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GameBoard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DF48B0-45FD-409A-B51F-94B9D33D2BF4}"/>
              </a:ext>
            </a:extLst>
          </p:cNvPr>
          <p:cNvSpPr/>
          <p:nvPr/>
        </p:nvSpPr>
        <p:spPr>
          <a:xfrm>
            <a:off x="5018677" y="256375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B3212-3C95-4C29-A292-319DEA01FFDF}"/>
              </a:ext>
            </a:extLst>
          </p:cNvPr>
          <p:cNvSpPr/>
          <p:nvPr/>
        </p:nvSpPr>
        <p:spPr>
          <a:xfrm rot="10800000">
            <a:off x="5323133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DC26F-8C7F-449D-84E1-F3165C108FB2}"/>
              </a:ext>
            </a:extLst>
          </p:cNvPr>
          <p:cNvSpPr/>
          <p:nvPr/>
        </p:nvSpPr>
        <p:spPr>
          <a:xfrm rot="10800000">
            <a:off x="6152075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69E6D-5948-4811-8BA1-7D32D7ACF696}"/>
              </a:ext>
            </a:extLst>
          </p:cNvPr>
          <p:cNvSpPr/>
          <p:nvPr/>
        </p:nvSpPr>
        <p:spPr>
          <a:xfrm rot="10800000">
            <a:off x="6981017" y="383439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C7551A-2027-41A6-BA24-17F9F22C8431}"/>
              </a:ext>
            </a:extLst>
          </p:cNvPr>
          <p:cNvSpPr/>
          <p:nvPr/>
        </p:nvSpPr>
        <p:spPr>
          <a:xfrm>
            <a:off x="5323133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35CE5-EB15-4354-A11D-F9E8F3D0A0FA}"/>
              </a:ext>
            </a:extLst>
          </p:cNvPr>
          <p:cNvSpPr/>
          <p:nvPr/>
        </p:nvSpPr>
        <p:spPr>
          <a:xfrm>
            <a:off x="6152075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E876A-46D1-4D3E-833B-2FF189A6A02A}"/>
              </a:ext>
            </a:extLst>
          </p:cNvPr>
          <p:cNvSpPr/>
          <p:nvPr/>
        </p:nvSpPr>
        <p:spPr>
          <a:xfrm>
            <a:off x="6981017" y="1373327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78E1D-8A81-45A3-8757-FC143407E951}"/>
              </a:ext>
            </a:extLst>
          </p:cNvPr>
          <p:cNvSpPr/>
          <p:nvPr/>
        </p:nvSpPr>
        <p:spPr>
          <a:xfrm>
            <a:off x="7026590" y="1401509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F58447-6588-4F8F-AB86-87BA55619AEE}"/>
              </a:ext>
            </a:extLst>
          </p:cNvPr>
          <p:cNvSpPr/>
          <p:nvPr/>
        </p:nvSpPr>
        <p:spPr>
          <a:xfrm>
            <a:off x="8110134" y="5466950"/>
            <a:ext cx="3842583" cy="1207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Red_3 </a:t>
            </a:r>
            <a:r>
              <a:rPr lang="en-GB"/>
              <a:t>has stopped being tracked, and </a:t>
            </a:r>
            <a:r>
              <a:rPr lang="en-GB" b="1"/>
              <a:t>Wolf</a:t>
            </a:r>
            <a:r>
              <a:rPr lang="en-GB"/>
              <a:t> has started being tracked; so store Red_3 as the Wolf’s position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2D48A-BC6C-4EE0-B593-93B7945A93C3}"/>
              </a:ext>
            </a:extLst>
          </p:cNvPr>
          <p:cNvSpPr/>
          <p:nvPr/>
        </p:nvSpPr>
        <p:spPr>
          <a:xfrm>
            <a:off x="8814087" y="3495231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2B9961-CE82-4399-9399-944B8A5121D1}"/>
              </a:ext>
            </a:extLst>
          </p:cNvPr>
          <p:cNvSpPr/>
          <p:nvPr/>
        </p:nvSpPr>
        <p:spPr>
          <a:xfrm rot="10800000">
            <a:off x="9118543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DF700-4462-4C02-9C38-EDC21D31D405}"/>
              </a:ext>
            </a:extLst>
          </p:cNvPr>
          <p:cNvSpPr/>
          <p:nvPr/>
        </p:nvSpPr>
        <p:spPr>
          <a:xfrm rot="10800000">
            <a:off x="9947485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C4A75D-1B4C-4FAC-83EF-E61B248101AA}"/>
              </a:ext>
            </a:extLst>
          </p:cNvPr>
          <p:cNvSpPr/>
          <p:nvPr/>
        </p:nvSpPr>
        <p:spPr>
          <a:xfrm rot="10800000">
            <a:off x="10776427" y="3622295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012CEF-81D4-416E-8B59-74F8D9E37743}"/>
              </a:ext>
            </a:extLst>
          </p:cNvPr>
          <p:cNvSpPr/>
          <p:nvPr/>
        </p:nvSpPr>
        <p:spPr>
          <a:xfrm>
            <a:off x="9118543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EC5C82-4602-47C0-BE05-5B44DE133F8E}"/>
              </a:ext>
            </a:extLst>
          </p:cNvPr>
          <p:cNvSpPr/>
          <p:nvPr/>
        </p:nvSpPr>
        <p:spPr>
          <a:xfrm>
            <a:off x="9947485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031C5-43CE-4061-BA79-27A64807FE0C}"/>
              </a:ext>
            </a:extLst>
          </p:cNvPr>
          <p:cNvSpPr/>
          <p:nvPr/>
        </p:nvSpPr>
        <p:spPr>
          <a:xfrm>
            <a:off x="10776427" y="4612183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F68083-27DF-44E0-BA27-015C3E9E806F}"/>
              </a:ext>
            </a:extLst>
          </p:cNvPr>
          <p:cNvSpPr/>
          <p:nvPr/>
        </p:nvSpPr>
        <p:spPr>
          <a:xfrm>
            <a:off x="10822000" y="4640365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DD515F-1DED-46F0-9E61-2D486AD74CA1}"/>
              </a:ext>
            </a:extLst>
          </p:cNvPr>
          <p:cNvSpPr/>
          <p:nvPr/>
        </p:nvSpPr>
        <p:spPr>
          <a:xfrm>
            <a:off x="10241401" y="678268"/>
            <a:ext cx="1739066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Red health -=1</a:t>
            </a:r>
          </a:p>
        </p:txBody>
      </p:sp>
      <p:pic>
        <p:nvPicPr>
          <p:cNvPr id="49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BD9C4468-B115-4E89-A09F-E33B04A9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294" y="256375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9F17FC8-93F5-4342-9EE2-361A9B1B79A5}"/>
              </a:ext>
            </a:extLst>
          </p:cNvPr>
          <p:cNvSpPr/>
          <p:nvPr/>
        </p:nvSpPr>
        <p:spPr>
          <a:xfrm>
            <a:off x="7841633" y="1668156"/>
            <a:ext cx="4544846" cy="11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“end turn”</a:t>
            </a:r>
          </a:p>
          <a:p>
            <a:pPr algn="ctr"/>
            <a:r>
              <a:rPr lang="en-GB"/>
              <a:t>Calculate damage (red health -=1)</a:t>
            </a:r>
          </a:p>
          <a:p>
            <a:pPr algn="ctr"/>
            <a:r>
              <a:rPr lang="en-GB"/>
              <a:t>Then check win/lose condition (eg red health ==0)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8EE8A-5096-417B-9A02-EE86FE548F0B}"/>
              </a:ext>
            </a:extLst>
          </p:cNvPr>
          <p:cNvSpPr/>
          <p:nvPr/>
        </p:nvSpPr>
        <p:spPr>
          <a:xfrm rot="10800000">
            <a:off x="10818630" y="3651202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Wolf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3     2</a:t>
            </a:r>
          </a:p>
        </p:txBody>
      </p:sp>
      <p:pic>
        <p:nvPicPr>
          <p:cNvPr id="54" name="Picture 4" descr="All Cliparts Microphone Clipart 2 Image - Transparent Background Microphone  Clipart PNG Image | Transparent PNG Free Download on SeekPNG">
            <a:extLst>
              <a:ext uri="{FF2B5EF4-FFF2-40B4-BE49-F238E27FC236}">
                <a16:creationId xmlns:a16="http://schemas.microsoft.com/office/drawing/2014/main" id="{4E7B93CE-F4A8-429B-A6F5-2F68C165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97" y="4099732"/>
            <a:ext cx="2640418" cy="14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5CCAEE-7B46-4276-B6FB-EC662ECB6862}"/>
              </a:ext>
            </a:extLst>
          </p:cNvPr>
          <p:cNvSpPr/>
          <p:nvPr/>
        </p:nvSpPr>
        <p:spPr>
          <a:xfrm>
            <a:off x="4666004" y="5511513"/>
            <a:ext cx="1964710" cy="11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User: “end turn”</a:t>
            </a:r>
          </a:p>
          <a:p>
            <a:pPr algn="ctr"/>
            <a:r>
              <a:rPr lang="en-GB"/>
              <a:t>Calculate damage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FEE914-F28A-4704-91B2-39650257809B}"/>
              </a:ext>
            </a:extLst>
          </p:cNvPr>
          <p:cNvSpPr/>
          <p:nvPr/>
        </p:nvSpPr>
        <p:spPr>
          <a:xfrm>
            <a:off x="83711" y="5454979"/>
            <a:ext cx="3842583" cy="1207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Update cards with new health</a:t>
            </a:r>
          </a:p>
          <a:p>
            <a:pPr algn="ctr"/>
            <a:r>
              <a:rPr lang="en-GB"/>
              <a:t>Then destroy cards if health ==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AD65B-03F5-4EF3-8A6A-736268367405}"/>
              </a:ext>
            </a:extLst>
          </p:cNvPr>
          <p:cNvSpPr/>
          <p:nvPr/>
        </p:nvSpPr>
        <p:spPr>
          <a:xfrm>
            <a:off x="180540" y="3429000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92E3DA-FEB3-49CD-887B-CC361F8AB1F6}"/>
              </a:ext>
            </a:extLst>
          </p:cNvPr>
          <p:cNvSpPr/>
          <p:nvPr/>
        </p:nvSpPr>
        <p:spPr>
          <a:xfrm rot="10800000">
            <a:off x="484996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E81D02-1698-49E5-9B72-7DEE46D45416}"/>
              </a:ext>
            </a:extLst>
          </p:cNvPr>
          <p:cNvSpPr/>
          <p:nvPr/>
        </p:nvSpPr>
        <p:spPr>
          <a:xfrm rot="10800000">
            <a:off x="1313938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0856FC-D6E2-4156-935C-8266EF1A8CE0}"/>
              </a:ext>
            </a:extLst>
          </p:cNvPr>
          <p:cNvSpPr/>
          <p:nvPr/>
        </p:nvSpPr>
        <p:spPr>
          <a:xfrm rot="10800000">
            <a:off x="2142880" y="3556064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20DAB7-C4B7-43A5-B712-99B0F093957A}"/>
              </a:ext>
            </a:extLst>
          </p:cNvPr>
          <p:cNvSpPr/>
          <p:nvPr/>
        </p:nvSpPr>
        <p:spPr>
          <a:xfrm>
            <a:off x="484996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258AC8-BC0B-4202-8F8F-F88B7E688EB7}"/>
              </a:ext>
            </a:extLst>
          </p:cNvPr>
          <p:cNvSpPr/>
          <p:nvPr/>
        </p:nvSpPr>
        <p:spPr>
          <a:xfrm>
            <a:off x="1313938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ABE40F-B131-4C6D-97A5-A919289109C8}"/>
              </a:ext>
            </a:extLst>
          </p:cNvPr>
          <p:cNvSpPr/>
          <p:nvPr/>
        </p:nvSpPr>
        <p:spPr>
          <a:xfrm>
            <a:off x="2142880" y="4545952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F4B044-059F-4185-BBEA-35D6A08712B3}"/>
              </a:ext>
            </a:extLst>
          </p:cNvPr>
          <p:cNvSpPr/>
          <p:nvPr/>
        </p:nvSpPr>
        <p:spPr>
          <a:xfrm rot="10800000">
            <a:off x="2185083" y="3584971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Wolf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3     </a:t>
            </a:r>
            <a:r>
              <a:rPr lang="en-GB" sz="8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0C39A7-89D0-477B-87E2-1BA8415D1409}"/>
              </a:ext>
            </a:extLst>
          </p:cNvPr>
          <p:cNvCxnSpPr>
            <a:cxnSpLocks/>
          </p:cNvCxnSpPr>
          <p:nvPr/>
        </p:nvCxnSpPr>
        <p:spPr>
          <a:xfrm>
            <a:off x="3468120" y="1226310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3A0F7BF-6DC9-48FE-83EA-4AA519C3FF8A}"/>
              </a:ext>
            </a:extLst>
          </p:cNvPr>
          <p:cNvCxnSpPr>
            <a:cxnSpLocks/>
          </p:cNvCxnSpPr>
          <p:nvPr/>
        </p:nvCxnSpPr>
        <p:spPr>
          <a:xfrm>
            <a:off x="7690722" y="1145114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40564A-4EFE-4EF4-9833-5AD6CF2205C1}"/>
              </a:ext>
            </a:extLst>
          </p:cNvPr>
          <p:cNvCxnSpPr>
            <a:cxnSpLocks/>
          </p:cNvCxnSpPr>
          <p:nvPr/>
        </p:nvCxnSpPr>
        <p:spPr>
          <a:xfrm flipH="1">
            <a:off x="3029882" y="4781361"/>
            <a:ext cx="18155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4A8C2-7D90-46A6-A6F0-39C2C3A0330C}"/>
              </a:ext>
            </a:extLst>
          </p:cNvPr>
          <p:cNvCxnSpPr>
            <a:cxnSpLocks/>
          </p:cNvCxnSpPr>
          <p:nvPr/>
        </p:nvCxnSpPr>
        <p:spPr>
          <a:xfrm flipH="1">
            <a:off x="5768411" y="4781361"/>
            <a:ext cx="31087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1B5426-0270-40F1-8E8E-95A0955FBF9D}"/>
              </a:ext>
            </a:extLst>
          </p:cNvPr>
          <p:cNvCxnSpPr>
            <a:cxnSpLocks/>
          </p:cNvCxnSpPr>
          <p:nvPr/>
        </p:nvCxnSpPr>
        <p:spPr>
          <a:xfrm>
            <a:off x="9771416" y="2909832"/>
            <a:ext cx="0" cy="6462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DF48B0-45FD-409A-B51F-94B9D33D2BF4}"/>
              </a:ext>
            </a:extLst>
          </p:cNvPr>
          <p:cNvSpPr/>
          <p:nvPr/>
        </p:nvSpPr>
        <p:spPr>
          <a:xfrm>
            <a:off x="651776" y="128188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B3212-3C95-4C29-A292-319DEA01FFDF}"/>
              </a:ext>
            </a:extLst>
          </p:cNvPr>
          <p:cNvSpPr/>
          <p:nvPr/>
        </p:nvSpPr>
        <p:spPr>
          <a:xfrm rot="10800000">
            <a:off x="956232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DC26F-8C7F-449D-84E1-F3165C108FB2}"/>
              </a:ext>
            </a:extLst>
          </p:cNvPr>
          <p:cNvSpPr/>
          <p:nvPr/>
        </p:nvSpPr>
        <p:spPr>
          <a:xfrm rot="10800000">
            <a:off x="1785174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69E6D-5948-4811-8BA1-7D32D7ACF696}"/>
              </a:ext>
            </a:extLst>
          </p:cNvPr>
          <p:cNvSpPr/>
          <p:nvPr/>
        </p:nvSpPr>
        <p:spPr>
          <a:xfrm rot="10800000">
            <a:off x="2614116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C7551A-2027-41A6-BA24-17F9F22C8431}"/>
              </a:ext>
            </a:extLst>
          </p:cNvPr>
          <p:cNvSpPr/>
          <p:nvPr/>
        </p:nvSpPr>
        <p:spPr>
          <a:xfrm>
            <a:off x="956232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35CE5-EB15-4354-A11D-F9E8F3D0A0FA}"/>
              </a:ext>
            </a:extLst>
          </p:cNvPr>
          <p:cNvSpPr/>
          <p:nvPr/>
        </p:nvSpPr>
        <p:spPr>
          <a:xfrm>
            <a:off x="1785174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E876A-46D1-4D3E-833B-2FF189A6A02A}"/>
              </a:ext>
            </a:extLst>
          </p:cNvPr>
          <p:cNvSpPr/>
          <p:nvPr/>
        </p:nvSpPr>
        <p:spPr>
          <a:xfrm>
            <a:off x="2614116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78E1D-8A81-45A3-8757-FC143407E951}"/>
              </a:ext>
            </a:extLst>
          </p:cNvPr>
          <p:cNvSpPr/>
          <p:nvPr/>
        </p:nvSpPr>
        <p:spPr>
          <a:xfrm>
            <a:off x="2659689" y="1273322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</a:t>
            </a:r>
            <a:r>
              <a:rPr lang="en-GB" sz="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36AAFB-9035-450A-8B77-43F0F44B9607}"/>
              </a:ext>
            </a:extLst>
          </p:cNvPr>
          <p:cNvSpPr/>
          <p:nvPr/>
        </p:nvSpPr>
        <p:spPr>
          <a:xfrm>
            <a:off x="651776" y="2060627"/>
            <a:ext cx="2495372" cy="929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Have a Stoat in Blue_3 that has taken 1 damage (2 health instead of 3)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EE0C4F-638C-4691-8B9C-F65901BB3A11}"/>
              </a:ext>
            </a:extLst>
          </p:cNvPr>
          <p:cNvSpPr/>
          <p:nvPr/>
        </p:nvSpPr>
        <p:spPr>
          <a:xfrm>
            <a:off x="4435448" y="128188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331D6F-23A7-411A-8FC8-DB5AC369CE5D}"/>
              </a:ext>
            </a:extLst>
          </p:cNvPr>
          <p:cNvSpPr/>
          <p:nvPr/>
        </p:nvSpPr>
        <p:spPr>
          <a:xfrm rot="10800000">
            <a:off x="4739904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C2202F-374A-47A8-88D3-0330E0348C0C}"/>
              </a:ext>
            </a:extLst>
          </p:cNvPr>
          <p:cNvSpPr/>
          <p:nvPr/>
        </p:nvSpPr>
        <p:spPr>
          <a:xfrm rot="10800000">
            <a:off x="5568846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74312D-1892-4D3F-90D4-4B939BF75EF4}"/>
              </a:ext>
            </a:extLst>
          </p:cNvPr>
          <p:cNvSpPr/>
          <p:nvPr/>
        </p:nvSpPr>
        <p:spPr>
          <a:xfrm rot="10800000">
            <a:off x="6397788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DD7602-A6AA-45BE-AC6C-A1CDEB4EF02A}"/>
              </a:ext>
            </a:extLst>
          </p:cNvPr>
          <p:cNvSpPr/>
          <p:nvPr/>
        </p:nvSpPr>
        <p:spPr>
          <a:xfrm>
            <a:off x="4739904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C4A0D-9097-493E-B229-0C211DC88C0F}"/>
              </a:ext>
            </a:extLst>
          </p:cNvPr>
          <p:cNvSpPr/>
          <p:nvPr/>
        </p:nvSpPr>
        <p:spPr>
          <a:xfrm>
            <a:off x="5568846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23554A-ED3D-4639-8EF6-588D5ACFC7A9}"/>
              </a:ext>
            </a:extLst>
          </p:cNvPr>
          <p:cNvSpPr/>
          <p:nvPr/>
        </p:nvSpPr>
        <p:spPr>
          <a:xfrm>
            <a:off x="6397788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463808-2A61-42EC-ABCD-F4DB5E365C08}"/>
              </a:ext>
            </a:extLst>
          </p:cNvPr>
          <p:cNvSpPr/>
          <p:nvPr/>
        </p:nvSpPr>
        <p:spPr>
          <a:xfrm>
            <a:off x="3815346" y="1932103"/>
            <a:ext cx="3690996" cy="163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If that card is momentarily obstructed causing it to stop being tracked; we do not want to create a new ImageTracker as that will reset its state (full health); so keep its state in memory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B252-B99D-4E50-8554-BCAA678B53CB}"/>
              </a:ext>
            </a:extLst>
          </p:cNvPr>
          <p:cNvSpPr/>
          <p:nvPr/>
        </p:nvSpPr>
        <p:spPr>
          <a:xfrm>
            <a:off x="8545975" y="128188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031068-073D-4060-B47E-A14C421A4413}"/>
              </a:ext>
            </a:extLst>
          </p:cNvPr>
          <p:cNvSpPr/>
          <p:nvPr/>
        </p:nvSpPr>
        <p:spPr>
          <a:xfrm rot="10800000">
            <a:off x="8850431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7B0C30-E124-46E3-9CBB-F3529E4B29AA}"/>
              </a:ext>
            </a:extLst>
          </p:cNvPr>
          <p:cNvSpPr/>
          <p:nvPr/>
        </p:nvSpPr>
        <p:spPr>
          <a:xfrm rot="10800000">
            <a:off x="9679373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15A416-F1B9-49C1-84BE-8A1DB3989DF2}"/>
              </a:ext>
            </a:extLst>
          </p:cNvPr>
          <p:cNvSpPr/>
          <p:nvPr/>
        </p:nvSpPr>
        <p:spPr>
          <a:xfrm rot="10800000">
            <a:off x="10508315" y="255252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50CEE0-E88C-4477-931B-E9EC7B66BF51}"/>
              </a:ext>
            </a:extLst>
          </p:cNvPr>
          <p:cNvSpPr/>
          <p:nvPr/>
        </p:nvSpPr>
        <p:spPr>
          <a:xfrm>
            <a:off x="8850431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882A55-33DE-4543-B00E-1066E3CBF63B}"/>
              </a:ext>
            </a:extLst>
          </p:cNvPr>
          <p:cNvSpPr/>
          <p:nvPr/>
        </p:nvSpPr>
        <p:spPr>
          <a:xfrm>
            <a:off x="9679373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C7EF89-6801-459B-B4FF-205F697EC7E1}"/>
              </a:ext>
            </a:extLst>
          </p:cNvPr>
          <p:cNvSpPr/>
          <p:nvPr/>
        </p:nvSpPr>
        <p:spPr>
          <a:xfrm>
            <a:off x="10508315" y="1245140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DA579-1065-4ED8-A32D-8CEB8343A56E}"/>
              </a:ext>
            </a:extLst>
          </p:cNvPr>
          <p:cNvSpPr/>
          <p:nvPr/>
        </p:nvSpPr>
        <p:spPr>
          <a:xfrm>
            <a:off x="10550518" y="1273322"/>
            <a:ext cx="413742" cy="648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Stoat</a:t>
            </a: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br>
              <a:rPr lang="en-GB" sz="800">
                <a:solidFill>
                  <a:schemeClr val="tx1"/>
                </a:solidFill>
              </a:rPr>
            </a:br>
            <a:r>
              <a:rPr lang="en-GB" sz="800">
                <a:solidFill>
                  <a:schemeClr val="tx1"/>
                </a:solidFill>
              </a:rPr>
              <a:t>1     </a:t>
            </a:r>
            <a:r>
              <a:rPr lang="en-GB" sz="8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678653-D8BA-4BB5-A714-A12CB7C5BEC8}"/>
              </a:ext>
            </a:extLst>
          </p:cNvPr>
          <p:cNvCxnSpPr>
            <a:cxnSpLocks/>
          </p:cNvCxnSpPr>
          <p:nvPr/>
        </p:nvCxnSpPr>
        <p:spPr>
          <a:xfrm>
            <a:off x="3073431" y="1140852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3A367F-2C34-4321-8C3A-D3613852225D}"/>
              </a:ext>
            </a:extLst>
          </p:cNvPr>
          <p:cNvCxnSpPr>
            <a:cxnSpLocks/>
          </p:cNvCxnSpPr>
          <p:nvPr/>
        </p:nvCxnSpPr>
        <p:spPr>
          <a:xfrm>
            <a:off x="7132219" y="1093839"/>
            <a:ext cx="15505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021D03E-713E-4ABB-9E79-845DDFF00557}"/>
              </a:ext>
            </a:extLst>
          </p:cNvPr>
          <p:cNvSpPr/>
          <p:nvPr/>
        </p:nvSpPr>
        <p:spPr>
          <a:xfrm>
            <a:off x="7785219" y="1946368"/>
            <a:ext cx="4406781" cy="1936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To do that simply remember each cards current state; and have a timer (eg 2 seconds), which activates if a card goes missing whilst having health &gt; 0.</a:t>
            </a:r>
            <a:br>
              <a:rPr lang="en-GB"/>
            </a:br>
            <a:r>
              <a:rPr lang="en-GB"/>
              <a:t>If that card reappears in the same position before that timer expires; use the remembered state.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C1C7C-DE79-4181-9484-25FFE35E9B1C}"/>
              </a:ext>
            </a:extLst>
          </p:cNvPr>
          <p:cNvSpPr/>
          <p:nvPr/>
        </p:nvSpPr>
        <p:spPr>
          <a:xfrm>
            <a:off x="5646372" y="5715017"/>
            <a:ext cx="4033002" cy="98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Else the timer expires, destroy that card from memory and its ImageTracker (eg as it may have been sacrificed to play another card)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7F214A-10A1-4EA3-8036-E135DA1A87E4}"/>
              </a:ext>
            </a:extLst>
          </p:cNvPr>
          <p:cNvSpPr/>
          <p:nvPr/>
        </p:nvSpPr>
        <p:spPr>
          <a:xfrm>
            <a:off x="6265636" y="3623133"/>
            <a:ext cx="2777383" cy="1939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9F7211-EA43-4D21-B3B1-86C5584029DD}"/>
              </a:ext>
            </a:extLst>
          </p:cNvPr>
          <p:cNvSpPr/>
          <p:nvPr/>
        </p:nvSpPr>
        <p:spPr>
          <a:xfrm rot="10800000">
            <a:off x="6570092" y="375019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17C357-DFCA-4C2A-B4C3-47F05368F16D}"/>
              </a:ext>
            </a:extLst>
          </p:cNvPr>
          <p:cNvSpPr/>
          <p:nvPr/>
        </p:nvSpPr>
        <p:spPr>
          <a:xfrm rot="10800000">
            <a:off x="7399034" y="375019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95BAAC-2417-4C49-89E4-D0D680A89681}"/>
              </a:ext>
            </a:extLst>
          </p:cNvPr>
          <p:cNvSpPr/>
          <p:nvPr/>
        </p:nvSpPr>
        <p:spPr>
          <a:xfrm rot="10800000">
            <a:off x="8227976" y="3750197"/>
            <a:ext cx="510589" cy="7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2645325-BD6D-41D4-B7BF-C49BD530F052}"/>
              </a:ext>
            </a:extLst>
          </p:cNvPr>
          <p:cNvSpPr/>
          <p:nvPr/>
        </p:nvSpPr>
        <p:spPr>
          <a:xfrm>
            <a:off x="6570092" y="474008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5FFAA4-008B-4046-BEFF-C8399F0FA25A}"/>
              </a:ext>
            </a:extLst>
          </p:cNvPr>
          <p:cNvSpPr/>
          <p:nvPr/>
        </p:nvSpPr>
        <p:spPr>
          <a:xfrm>
            <a:off x="7399034" y="474008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011139-6C3E-4507-BC36-DB993212C407}"/>
              </a:ext>
            </a:extLst>
          </p:cNvPr>
          <p:cNvSpPr/>
          <p:nvPr/>
        </p:nvSpPr>
        <p:spPr>
          <a:xfrm>
            <a:off x="8227976" y="4740085"/>
            <a:ext cx="510589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E9A7A7-AAD3-4B3E-9078-B8DF94D2BA44}"/>
              </a:ext>
            </a:extLst>
          </p:cNvPr>
          <p:cNvCxnSpPr>
            <a:cxnSpLocks/>
          </p:cNvCxnSpPr>
          <p:nvPr/>
        </p:nvCxnSpPr>
        <p:spPr>
          <a:xfrm>
            <a:off x="7226729" y="1367911"/>
            <a:ext cx="597964" cy="2255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3B7AB0-08FC-4C0E-9EB7-6CA34391F9E4}"/>
              </a:ext>
            </a:extLst>
          </p:cNvPr>
          <p:cNvSpPr/>
          <p:nvPr/>
        </p:nvSpPr>
        <p:spPr>
          <a:xfrm>
            <a:off x="4083265" y="46678"/>
            <a:ext cx="3315768" cy="17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Cache: {pos:blue_3, {card:stoat, power:1, health:2}}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41E80D-1E1D-44E4-94C5-8CEFA3C7E4DC}"/>
              </a:ext>
            </a:extLst>
          </p:cNvPr>
          <p:cNvSpPr/>
          <p:nvPr/>
        </p:nvSpPr>
        <p:spPr>
          <a:xfrm>
            <a:off x="1688112" y="-12036"/>
            <a:ext cx="704710" cy="233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Cache: {}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309311-0C39-4DB1-B07A-DAE68BC470DB}"/>
              </a:ext>
            </a:extLst>
          </p:cNvPr>
          <p:cNvSpPr/>
          <p:nvPr/>
        </p:nvSpPr>
        <p:spPr>
          <a:xfrm>
            <a:off x="9447780" y="6774"/>
            <a:ext cx="858448" cy="21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Cache: {}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11B404-A3B6-47F3-9884-250FF82CDB92}"/>
              </a:ext>
            </a:extLst>
          </p:cNvPr>
          <p:cNvSpPr/>
          <p:nvPr/>
        </p:nvSpPr>
        <p:spPr>
          <a:xfrm>
            <a:off x="7250250" y="3481754"/>
            <a:ext cx="756880" cy="22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Cache: {}</a:t>
            </a:r>
          </a:p>
        </p:txBody>
      </p:sp>
    </p:spTree>
    <p:extLst>
      <p:ext uri="{BB962C8B-B14F-4D97-AF65-F5344CB8AC3E}">
        <p14:creationId xmlns:p14="http://schemas.microsoft.com/office/powerpoint/2010/main" val="13261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395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Musselwhite, Daniel</dc:creator>
  <cp:lastModifiedBy>Musselwhite, Daniel</cp:lastModifiedBy>
  <cp:revision>7</cp:revision>
  <dcterms:created xsi:type="dcterms:W3CDTF">2022-03-31T11:42:01Z</dcterms:created>
  <dcterms:modified xsi:type="dcterms:W3CDTF">2022-03-31T12:17:57Z</dcterms:modified>
</cp:coreProperties>
</file>