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128-8B21-4347-9ADB-BFB28A77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060F8-6DBE-401D-87A4-419E80BC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7037-D3F4-434F-BC55-6592F957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F7C4-BC1D-4966-A330-44C07611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42D8-6E44-4E12-9C3D-266AB3FA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D411-FDCB-4252-A263-BB729639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4592F-3915-485E-9EEC-79C542AF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B19B-2F65-4F6B-A471-DF01306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2295-A43F-4659-9CFC-B195CA88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0E0A-42FD-49C1-A477-896648C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3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AE7B6-7356-4249-9372-CC6EDC69F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387B5-C6CD-4652-888A-E29903F38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2CD8-E42F-410F-B607-79A36AC6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E506-7D9D-461E-9378-2EEE0949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2329-1CB9-4823-BA7B-8E2EFFFB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9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C4D2-0279-41ED-A94F-50AA25A8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F13-A34C-4AA3-AF0F-65348B41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DC41-F580-41A6-8148-F8D9FD50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40CB-F15C-41AC-9CF1-975D24B1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B4EE-BDA9-449E-B3DD-099D8E19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2DDD-7BED-4B9C-A7D0-7117C5F9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31E7-DECD-4C47-A3A7-0DA12DDA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0519-19AE-44D8-A9A1-A48B40E0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AAF5-F996-498C-8824-F29DB67E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5DC7-4A9D-45B6-B110-293CD0D7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AC04-57D9-4837-804D-50D3B85B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0FCC-BF45-463C-B786-9D6D076C5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B6DA1-F862-4382-B3AE-02D11102A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33AEF-5038-415C-8506-D0D5935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2065-E086-4560-B42C-7EA6CDCE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6737B-651F-44C0-BBED-58CD0CCC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32D3-9BD8-4050-BEDB-12F7D506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4D822-C079-463E-A8C8-A2E8D4C0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25C8-3CC4-4989-BDFC-4393B776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AD3B4-7EC0-4715-9A4B-7288539D5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BBF0F-E7E6-409D-AB11-541515352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BCF5-ED47-4454-A953-CE91D025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83DF4-679D-4560-9ED1-FBECB3CF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1D478-6982-4441-BF7B-D831C531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1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A3C-6BA0-42F3-9D0D-561A6674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BB248-9539-4E3C-AFD9-9CFA071F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07648-B422-48E1-9C24-B397F193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E12B8-2E37-44C7-A171-856C555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4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DF22D-5319-404A-B70C-3180244F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65FBB-A60A-48CF-B9C9-9796EFF6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971C-3A23-4E5F-8E17-9ADE87D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C49E-AD91-4463-8815-CD0DCB00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AAFA-9ED9-400E-AF99-053CFD2A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1D0BC-DD65-4C48-9E5B-349318A89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8F52-CAA7-4A03-BD9D-02D040CF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BC6C-6423-4322-A682-61DF4A73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D4F09-9B77-42F0-BF85-616AC61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AFC4-411D-403B-A33B-0AEAC89B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F7198-DD52-4EDA-B044-FC71AC5A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22EB-7EC3-48DF-814A-9F6630DB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E0EE-7796-4C27-8F8A-DE07CA1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A648-505E-4960-A342-3BDCB09A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DF0A6-9F2F-447E-8F08-11522C9E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ABBCC-229E-4AB6-BE29-9964CC98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CF0E-8604-47F8-8105-82241AFE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AB72-DE41-4CCC-8238-08E07AE3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EF68-A6CF-4EAB-843A-5D51F648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A0AD-CD2B-4C54-9856-79423D4A3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4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74BD9A-8F7F-4E2E-9B38-A97B8BAD928F}"/>
              </a:ext>
            </a:extLst>
          </p:cNvPr>
          <p:cNvSpPr/>
          <p:nvPr/>
        </p:nvSpPr>
        <p:spPr>
          <a:xfrm>
            <a:off x="1201762" y="3896883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414D3-B339-4335-86AE-67C8E287B3DD}"/>
              </a:ext>
            </a:extLst>
          </p:cNvPr>
          <p:cNvSpPr/>
          <p:nvPr/>
        </p:nvSpPr>
        <p:spPr>
          <a:xfrm rot="10800000">
            <a:off x="1506218" y="402394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4B327-C145-4433-935E-43C7BD6A6618}"/>
              </a:ext>
            </a:extLst>
          </p:cNvPr>
          <p:cNvSpPr/>
          <p:nvPr/>
        </p:nvSpPr>
        <p:spPr>
          <a:xfrm rot="10800000">
            <a:off x="2335160" y="402394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1CCD6-6B24-493A-9EE8-0C7CDE4E0A53}"/>
              </a:ext>
            </a:extLst>
          </p:cNvPr>
          <p:cNvSpPr/>
          <p:nvPr/>
        </p:nvSpPr>
        <p:spPr>
          <a:xfrm rot="10800000">
            <a:off x="3164102" y="402394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F2E5C-2DD9-46FB-B4CC-77DE010F8F75}"/>
              </a:ext>
            </a:extLst>
          </p:cNvPr>
          <p:cNvSpPr/>
          <p:nvPr/>
        </p:nvSpPr>
        <p:spPr>
          <a:xfrm>
            <a:off x="1506218" y="501383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22665-AF21-4C39-B8F3-612838F27474}"/>
              </a:ext>
            </a:extLst>
          </p:cNvPr>
          <p:cNvSpPr/>
          <p:nvPr/>
        </p:nvSpPr>
        <p:spPr>
          <a:xfrm>
            <a:off x="2335160" y="501383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AC1E1-5D06-4F7A-820B-C20C43B22F48}"/>
              </a:ext>
            </a:extLst>
          </p:cNvPr>
          <p:cNvSpPr/>
          <p:nvPr/>
        </p:nvSpPr>
        <p:spPr>
          <a:xfrm>
            <a:off x="3164102" y="501383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5520B-B5A9-4DB4-AE5B-F0E22EC7F800}"/>
              </a:ext>
            </a:extLst>
          </p:cNvPr>
          <p:cNvSpPr/>
          <p:nvPr/>
        </p:nvSpPr>
        <p:spPr>
          <a:xfrm>
            <a:off x="957129" y="5963841"/>
            <a:ext cx="3255948" cy="401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Camera can see Gameboard</a:t>
            </a:r>
          </a:p>
        </p:txBody>
      </p:sp>
      <p:pic>
        <p:nvPicPr>
          <p:cNvPr id="1026" name="Picture 2" descr="Speaker Png Icon Free - Speaker Clipart, Transparent Png - kindpng">
            <a:extLst>
              <a:ext uri="{FF2B5EF4-FFF2-40B4-BE49-F238E27FC236}">
                <a16:creationId xmlns:a16="http://schemas.microsoft.com/office/drawing/2014/main" id="{B317984B-73D7-4B8B-901A-778FF326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84" y="4575759"/>
            <a:ext cx="1390123" cy="11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D2E541-F23B-45E7-A4E2-93FE7B111FD0}"/>
              </a:ext>
            </a:extLst>
          </p:cNvPr>
          <p:cNvSpPr/>
          <p:nvPr/>
        </p:nvSpPr>
        <p:spPr>
          <a:xfrm>
            <a:off x="5560462" y="5939460"/>
            <a:ext cx="2916966" cy="401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Game: Are you Red or Blue?</a:t>
            </a:r>
          </a:p>
        </p:txBody>
      </p:sp>
      <p:pic>
        <p:nvPicPr>
          <p:cNvPr id="1028" name="Picture 4" descr="All Cliparts Microphone Clipart 2 Image - Transparent Background Microphone  Clipart PNG Image | Transparent PNG Free Download on SeekPNG">
            <a:extLst>
              <a:ext uri="{FF2B5EF4-FFF2-40B4-BE49-F238E27FC236}">
                <a16:creationId xmlns:a16="http://schemas.microsoft.com/office/drawing/2014/main" id="{78706226-5321-4DF7-8022-A24EF5A05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29" y="4342688"/>
            <a:ext cx="2640418" cy="14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3BCCD3-FD44-420A-98EE-141889BECE4E}"/>
              </a:ext>
            </a:extLst>
          </p:cNvPr>
          <p:cNvSpPr/>
          <p:nvPr/>
        </p:nvSpPr>
        <p:spPr>
          <a:xfrm>
            <a:off x="9933057" y="5939460"/>
            <a:ext cx="1509762" cy="401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User: Blue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E25746-6EE9-42CC-AF17-ABB26FA21918}"/>
              </a:ext>
            </a:extLst>
          </p:cNvPr>
          <p:cNvCxnSpPr/>
          <p:nvPr/>
        </p:nvCxnSpPr>
        <p:spPr>
          <a:xfrm>
            <a:off x="4213077" y="5212935"/>
            <a:ext cx="20082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7D9E26-BB2B-4265-85C3-9F8D6C256F35}"/>
              </a:ext>
            </a:extLst>
          </p:cNvPr>
          <p:cNvCxnSpPr/>
          <p:nvPr/>
        </p:nvCxnSpPr>
        <p:spPr>
          <a:xfrm>
            <a:off x="8031623" y="5168782"/>
            <a:ext cx="20082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All Cliparts Microphone Clipart 2 Image - Transparent Background Microphone  Clipart PNG Image | Transparent PNG Free Download on SeekPNG">
            <a:extLst>
              <a:ext uri="{FF2B5EF4-FFF2-40B4-BE49-F238E27FC236}">
                <a16:creationId xmlns:a16="http://schemas.microsoft.com/office/drawing/2014/main" id="{EE991A7E-3383-472B-935E-18463B9A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969" y="-20335"/>
            <a:ext cx="2640418" cy="14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50488C-1CD6-4E2B-9B88-3442B4F0B82F}"/>
              </a:ext>
            </a:extLst>
          </p:cNvPr>
          <p:cNvSpPr/>
          <p:nvPr/>
        </p:nvSpPr>
        <p:spPr>
          <a:xfrm>
            <a:off x="17203" y="1412273"/>
            <a:ext cx="1786074" cy="401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User: Start Game</a:t>
            </a:r>
          </a:p>
        </p:txBody>
      </p:sp>
      <p:pic>
        <p:nvPicPr>
          <p:cNvPr id="23" name="Picture 2" descr="Speaker Png Icon Free - Speaker Clipart, Transparent Png - kindpng">
            <a:extLst>
              <a:ext uri="{FF2B5EF4-FFF2-40B4-BE49-F238E27FC236}">
                <a16:creationId xmlns:a16="http://schemas.microsoft.com/office/drawing/2014/main" id="{820E3177-DEB1-44E0-A744-82874B13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25" y="378554"/>
            <a:ext cx="1390123" cy="11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6D4090-44FA-4A92-8935-09098631F5D2}"/>
              </a:ext>
            </a:extLst>
          </p:cNvPr>
          <p:cNvSpPr/>
          <p:nvPr/>
        </p:nvSpPr>
        <p:spPr>
          <a:xfrm>
            <a:off x="7394956" y="1620818"/>
            <a:ext cx="2723260" cy="523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Game: Looking for empty Gameboard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7E530B-21A7-414E-A941-4052E8353CC7}"/>
              </a:ext>
            </a:extLst>
          </p:cNvPr>
          <p:cNvCxnSpPr>
            <a:cxnSpLocks/>
          </p:cNvCxnSpPr>
          <p:nvPr/>
        </p:nvCxnSpPr>
        <p:spPr>
          <a:xfrm flipV="1">
            <a:off x="4725821" y="869913"/>
            <a:ext cx="3196127" cy="131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460E68-764F-42F7-A0DD-1406935E2BF3}"/>
              </a:ext>
            </a:extLst>
          </p:cNvPr>
          <p:cNvSpPr/>
          <p:nvPr/>
        </p:nvSpPr>
        <p:spPr>
          <a:xfrm>
            <a:off x="4832642" y="516888"/>
            <a:ext cx="2982484" cy="24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If it’s been 30s without tracking board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A191FC-E4FE-4EAD-AEE8-7EB843CA99B3}"/>
              </a:ext>
            </a:extLst>
          </p:cNvPr>
          <p:cNvCxnSpPr>
            <a:cxnSpLocks/>
          </p:cNvCxnSpPr>
          <p:nvPr/>
        </p:nvCxnSpPr>
        <p:spPr>
          <a:xfrm>
            <a:off x="3567868" y="1663896"/>
            <a:ext cx="0" cy="22329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2A7051-0A66-4610-81A2-5D43EA0605B0}"/>
              </a:ext>
            </a:extLst>
          </p:cNvPr>
          <p:cNvCxnSpPr>
            <a:cxnSpLocks/>
          </p:cNvCxnSpPr>
          <p:nvPr/>
        </p:nvCxnSpPr>
        <p:spPr>
          <a:xfrm flipH="1">
            <a:off x="4687365" y="1161706"/>
            <a:ext cx="3196127" cy="331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7B79C5-1053-4B68-BB84-869B0F79DC52}"/>
              </a:ext>
            </a:extLst>
          </p:cNvPr>
          <p:cNvSpPr/>
          <p:nvPr/>
        </p:nvSpPr>
        <p:spPr>
          <a:xfrm>
            <a:off x="3060802" y="602034"/>
            <a:ext cx="1390123" cy="1061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Find Gameboard to start game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AC9F45-F1B3-43DA-B6CF-41572C2CB5C0}"/>
              </a:ext>
            </a:extLst>
          </p:cNvPr>
          <p:cNvCxnSpPr>
            <a:cxnSpLocks/>
          </p:cNvCxnSpPr>
          <p:nvPr/>
        </p:nvCxnSpPr>
        <p:spPr>
          <a:xfrm>
            <a:off x="1375873" y="1157944"/>
            <a:ext cx="15505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8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74BD9A-8F7F-4E2E-9B38-A97B8BAD928F}"/>
              </a:ext>
            </a:extLst>
          </p:cNvPr>
          <p:cNvSpPr/>
          <p:nvPr/>
        </p:nvSpPr>
        <p:spPr>
          <a:xfrm>
            <a:off x="817201" y="256375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414D3-B339-4335-86AE-67C8E287B3DD}"/>
              </a:ext>
            </a:extLst>
          </p:cNvPr>
          <p:cNvSpPr/>
          <p:nvPr/>
        </p:nvSpPr>
        <p:spPr>
          <a:xfrm rot="10800000">
            <a:off x="1121657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4B327-C145-4433-935E-43C7BD6A6618}"/>
              </a:ext>
            </a:extLst>
          </p:cNvPr>
          <p:cNvSpPr/>
          <p:nvPr/>
        </p:nvSpPr>
        <p:spPr>
          <a:xfrm rot="10800000">
            <a:off x="1950599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1CCD6-6B24-493A-9EE8-0C7CDE4E0A53}"/>
              </a:ext>
            </a:extLst>
          </p:cNvPr>
          <p:cNvSpPr/>
          <p:nvPr/>
        </p:nvSpPr>
        <p:spPr>
          <a:xfrm rot="10800000">
            <a:off x="2779541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F2E5C-2DD9-46FB-B4CC-77DE010F8F75}"/>
              </a:ext>
            </a:extLst>
          </p:cNvPr>
          <p:cNvSpPr/>
          <p:nvPr/>
        </p:nvSpPr>
        <p:spPr>
          <a:xfrm>
            <a:off x="1121657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22665-AF21-4C39-B8F3-612838F27474}"/>
              </a:ext>
            </a:extLst>
          </p:cNvPr>
          <p:cNvSpPr/>
          <p:nvPr/>
        </p:nvSpPr>
        <p:spPr>
          <a:xfrm>
            <a:off x="1950599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AC1E1-5D06-4F7A-820B-C20C43B22F48}"/>
              </a:ext>
            </a:extLst>
          </p:cNvPr>
          <p:cNvSpPr/>
          <p:nvPr/>
        </p:nvSpPr>
        <p:spPr>
          <a:xfrm>
            <a:off x="2779541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5520B-B5A9-4DB4-AE5B-F0E22EC7F800}"/>
              </a:ext>
            </a:extLst>
          </p:cNvPr>
          <p:cNvSpPr/>
          <p:nvPr/>
        </p:nvSpPr>
        <p:spPr>
          <a:xfrm>
            <a:off x="5018676" y="2350094"/>
            <a:ext cx="2777384" cy="1749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CardLocation Tracker </a:t>
            </a:r>
            <a:r>
              <a:rPr lang="en-GB" b="1"/>
              <a:t>Blue_3 </a:t>
            </a:r>
            <a:r>
              <a:rPr lang="en-GB"/>
              <a:t>has stopped being tracked and Card </a:t>
            </a:r>
            <a:r>
              <a:rPr lang="en-GB" b="1"/>
              <a:t>Stoat</a:t>
            </a:r>
            <a:r>
              <a:rPr lang="en-GB"/>
              <a:t> has started being tracked; so store Stoat as being in Position Blue_3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CA22B-5C35-473D-85EC-8314D837D0B5}"/>
              </a:ext>
            </a:extLst>
          </p:cNvPr>
          <p:cNvSpPr/>
          <p:nvPr/>
        </p:nvSpPr>
        <p:spPr>
          <a:xfrm>
            <a:off x="1453861" y="2335133"/>
            <a:ext cx="1504062" cy="4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GameBoard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DF48B0-45FD-409A-B51F-94B9D33D2BF4}"/>
              </a:ext>
            </a:extLst>
          </p:cNvPr>
          <p:cNvSpPr/>
          <p:nvPr/>
        </p:nvSpPr>
        <p:spPr>
          <a:xfrm>
            <a:off x="5018677" y="256375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B3212-3C95-4C29-A292-319DEA01FFDF}"/>
              </a:ext>
            </a:extLst>
          </p:cNvPr>
          <p:cNvSpPr/>
          <p:nvPr/>
        </p:nvSpPr>
        <p:spPr>
          <a:xfrm rot="10800000">
            <a:off x="5323133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DDC26F-8C7F-449D-84E1-F3165C108FB2}"/>
              </a:ext>
            </a:extLst>
          </p:cNvPr>
          <p:cNvSpPr/>
          <p:nvPr/>
        </p:nvSpPr>
        <p:spPr>
          <a:xfrm rot="10800000">
            <a:off x="6152075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69E6D-5948-4811-8BA1-7D32D7ACF696}"/>
              </a:ext>
            </a:extLst>
          </p:cNvPr>
          <p:cNvSpPr/>
          <p:nvPr/>
        </p:nvSpPr>
        <p:spPr>
          <a:xfrm rot="10800000">
            <a:off x="6981017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C7551A-2027-41A6-BA24-17F9F22C8431}"/>
              </a:ext>
            </a:extLst>
          </p:cNvPr>
          <p:cNvSpPr/>
          <p:nvPr/>
        </p:nvSpPr>
        <p:spPr>
          <a:xfrm>
            <a:off x="5323133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35CE5-EB15-4354-A11D-F9E8F3D0A0FA}"/>
              </a:ext>
            </a:extLst>
          </p:cNvPr>
          <p:cNvSpPr/>
          <p:nvPr/>
        </p:nvSpPr>
        <p:spPr>
          <a:xfrm>
            <a:off x="6152075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E876A-46D1-4D3E-833B-2FF189A6A02A}"/>
              </a:ext>
            </a:extLst>
          </p:cNvPr>
          <p:cNvSpPr/>
          <p:nvPr/>
        </p:nvSpPr>
        <p:spPr>
          <a:xfrm>
            <a:off x="6981017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978E1D-8A81-45A3-8757-FC143407E951}"/>
              </a:ext>
            </a:extLst>
          </p:cNvPr>
          <p:cNvSpPr/>
          <p:nvPr/>
        </p:nvSpPr>
        <p:spPr>
          <a:xfrm>
            <a:off x="7026590" y="1401509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Stoat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1     3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F58447-6588-4F8F-AB86-87BA55619AEE}"/>
              </a:ext>
            </a:extLst>
          </p:cNvPr>
          <p:cNvSpPr/>
          <p:nvPr/>
        </p:nvSpPr>
        <p:spPr>
          <a:xfrm>
            <a:off x="8110134" y="5466950"/>
            <a:ext cx="3842583" cy="1207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/>
              <a:t>Red_3 </a:t>
            </a:r>
            <a:r>
              <a:rPr lang="en-GB"/>
              <a:t>has stopped being tracked, and </a:t>
            </a:r>
            <a:r>
              <a:rPr lang="en-GB" b="1"/>
              <a:t>Wolf</a:t>
            </a:r>
            <a:r>
              <a:rPr lang="en-GB"/>
              <a:t> has started being tracked; so store Red_3 as the Wolf’s position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62D48A-BC6C-4EE0-B593-93B7945A93C3}"/>
              </a:ext>
            </a:extLst>
          </p:cNvPr>
          <p:cNvSpPr/>
          <p:nvPr/>
        </p:nvSpPr>
        <p:spPr>
          <a:xfrm>
            <a:off x="8814087" y="3495231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2B9961-CE82-4399-9399-944B8A5121D1}"/>
              </a:ext>
            </a:extLst>
          </p:cNvPr>
          <p:cNvSpPr/>
          <p:nvPr/>
        </p:nvSpPr>
        <p:spPr>
          <a:xfrm rot="10800000">
            <a:off x="9118543" y="3622295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0DF700-4462-4C02-9C38-EDC21D31D405}"/>
              </a:ext>
            </a:extLst>
          </p:cNvPr>
          <p:cNvSpPr/>
          <p:nvPr/>
        </p:nvSpPr>
        <p:spPr>
          <a:xfrm rot="10800000">
            <a:off x="9947485" y="3622295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C4A75D-1B4C-4FAC-83EF-E61B248101AA}"/>
              </a:ext>
            </a:extLst>
          </p:cNvPr>
          <p:cNvSpPr/>
          <p:nvPr/>
        </p:nvSpPr>
        <p:spPr>
          <a:xfrm rot="10800000">
            <a:off x="10776427" y="3622295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012CEF-81D4-416E-8B59-74F8D9E37743}"/>
              </a:ext>
            </a:extLst>
          </p:cNvPr>
          <p:cNvSpPr/>
          <p:nvPr/>
        </p:nvSpPr>
        <p:spPr>
          <a:xfrm>
            <a:off x="9118543" y="4612183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EC5C82-4602-47C0-BE05-5B44DE133F8E}"/>
              </a:ext>
            </a:extLst>
          </p:cNvPr>
          <p:cNvSpPr/>
          <p:nvPr/>
        </p:nvSpPr>
        <p:spPr>
          <a:xfrm>
            <a:off x="9947485" y="4612183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2031C5-43CE-4061-BA79-27A64807FE0C}"/>
              </a:ext>
            </a:extLst>
          </p:cNvPr>
          <p:cNvSpPr/>
          <p:nvPr/>
        </p:nvSpPr>
        <p:spPr>
          <a:xfrm>
            <a:off x="10776427" y="4612183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F68083-27DF-44E0-BA27-015C3E9E806F}"/>
              </a:ext>
            </a:extLst>
          </p:cNvPr>
          <p:cNvSpPr/>
          <p:nvPr/>
        </p:nvSpPr>
        <p:spPr>
          <a:xfrm>
            <a:off x="10822000" y="4640365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Stoat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1     3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DD515F-1DED-46F0-9E61-2D486AD74CA1}"/>
              </a:ext>
            </a:extLst>
          </p:cNvPr>
          <p:cNvSpPr/>
          <p:nvPr/>
        </p:nvSpPr>
        <p:spPr>
          <a:xfrm>
            <a:off x="10241401" y="678268"/>
            <a:ext cx="1739066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Red health -=1</a:t>
            </a:r>
          </a:p>
        </p:txBody>
      </p:sp>
      <p:pic>
        <p:nvPicPr>
          <p:cNvPr id="49" name="Picture 4" descr="All Cliparts Microphone Clipart 2 Image - Transparent Background Microphone  Clipart PNG Image | Transparent PNG Free Download on SeekPNG">
            <a:extLst>
              <a:ext uri="{FF2B5EF4-FFF2-40B4-BE49-F238E27FC236}">
                <a16:creationId xmlns:a16="http://schemas.microsoft.com/office/drawing/2014/main" id="{BD9C4468-B115-4E89-A09F-E33B04A9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294" y="256375"/>
            <a:ext cx="2640418" cy="14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9F17FC8-93F5-4342-9EE2-361A9B1B79A5}"/>
              </a:ext>
            </a:extLst>
          </p:cNvPr>
          <p:cNvSpPr/>
          <p:nvPr/>
        </p:nvSpPr>
        <p:spPr>
          <a:xfrm>
            <a:off x="7841633" y="1668156"/>
            <a:ext cx="4544846" cy="1150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User: “end turn”</a:t>
            </a:r>
          </a:p>
          <a:p>
            <a:pPr algn="ctr"/>
            <a:r>
              <a:rPr lang="en-GB"/>
              <a:t>Calculate damage (red health -=1)</a:t>
            </a:r>
          </a:p>
          <a:p>
            <a:pPr algn="ctr"/>
            <a:r>
              <a:rPr lang="en-GB"/>
              <a:t>Then check win/lose condition (eg red health ==0)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F8EE8A-5096-417B-9A02-EE86FE548F0B}"/>
              </a:ext>
            </a:extLst>
          </p:cNvPr>
          <p:cNvSpPr/>
          <p:nvPr/>
        </p:nvSpPr>
        <p:spPr>
          <a:xfrm rot="10800000">
            <a:off x="10818630" y="3651202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Wolf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3     2</a:t>
            </a:r>
          </a:p>
        </p:txBody>
      </p:sp>
      <p:pic>
        <p:nvPicPr>
          <p:cNvPr id="54" name="Picture 4" descr="All Cliparts Microphone Clipart 2 Image - Transparent Background Microphone  Clipart PNG Image | Transparent PNG Free Download on SeekPNG">
            <a:extLst>
              <a:ext uri="{FF2B5EF4-FFF2-40B4-BE49-F238E27FC236}">
                <a16:creationId xmlns:a16="http://schemas.microsoft.com/office/drawing/2014/main" id="{4E7B93CE-F4A8-429B-A6F5-2F68C1654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97" y="4099732"/>
            <a:ext cx="2640418" cy="14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D5CCAEE-7B46-4276-B6FB-EC662ECB6862}"/>
              </a:ext>
            </a:extLst>
          </p:cNvPr>
          <p:cNvSpPr/>
          <p:nvPr/>
        </p:nvSpPr>
        <p:spPr>
          <a:xfrm>
            <a:off x="4666004" y="5511513"/>
            <a:ext cx="1964710" cy="1150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User: “end turn”</a:t>
            </a:r>
          </a:p>
          <a:p>
            <a:pPr algn="ctr"/>
            <a:r>
              <a:rPr lang="en-GB"/>
              <a:t>Calculate damage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FEE914-F28A-4704-91B2-39650257809B}"/>
              </a:ext>
            </a:extLst>
          </p:cNvPr>
          <p:cNvSpPr/>
          <p:nvPr/>
        </p:nvSpPr>
        <p:spPr>
          <a:xfrm>
            <a:off x="83711" y="5454979"/>
            <a:ext cx="3842583" cy="1207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Update cards with new health</a:t>
            </a:r>
          </a:p>
          <a:p>
            <a:pPr algn="ctr"/>
            <a:r>
              <a:rPr lang="en-GB"/>
              <a:t>Then destroy cards if health ==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5AD65B-03F5-4EF3-8A6A-736268367405}"/>
              </a:ext>
            </a:extLst>
          </p:cNvPr>
          <p:cNvSpPr/>
          <p:nvPr/>
        </p:nvSpPr>
        <p:spPr>
          <a:xfrm>
            <a:off x="180540" y="3429000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92E3DA-FEB3-49CD-887B-CC361F8AB1F6}"/>
              </a:ext>
            </a:extLst>
          </p:cNvPr>
          <p:cNvSpPr/>
          <p:nvPr/>
        </p:nvSpPr>
        <p:spPr>
          <a:xfrm rot="10800000">
            <a:off x="484996" y="3556064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E81D02-1698-49E5-9B72-7DEE46D45416}"/>
              </a:ext>
            </a:extLst>
          </p:cNvPr>
          <p:cNvSpPr/>
          <p:nvPr/>
        </p:nvSpPr>
        <p:spPr>
          <a:xfrm rot="10800000">
            <a:off x="1313938" y="3556064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0856FC-D6E2-4156-935C-8266EF1A8CE0}"/>
              </a:ext>
            </a:extLst>
          </p:cNvPr>
          <p:cNvSpPr/>
          <p:nvPr/>
        </p:nvSpPr>
        <p:spPr>
          <a:xfrm rot="10800000">
            <a:off x="2142880" y="3556064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20DAB7-C4B7-43A5-B712-99B0F093957A}"/>
              </a:ext>
            </a:extLst>
          </p:cNvPr>
          <p:cNvSpPr/>
          <p:nvPr/>
        </p:nvSpPr>
        <p:spPr>
          <a:xfrm>
            <a:off x="484996" y="4545952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258AC8-BC0B-4202-8F8F-F88B7E688EB7}"/>
              </a:ext>
            </a:extLst>
          </p:cNvPr>
          <p:cNvSpPr/>
          <p:nvPr/>
        </p:nvSpPr>
        <p:spPr>
          <a:xfrm>
            <a:off x="1313938" y="4545952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ABE40F-B131-4C6D-97A5-A919289109C8}"/>
              </a:ext>
            </a:extLst>
          </p:cNvPr>
          <p:cNvSpPr/>
          <p:nvPr/>
        </p:nvSpPr>
        <p:spPr>
          <a:xfrm>
            <a:off x="2142880" y="4545952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F4B044-059F-4185-BBEA-35D6A08712B3}"/>
              </a:ext>
            </a:extLst>
          </p:cNvPr>
          <p:cNvSpPr/>
          <p:nvPr/>
        </p:nvSpPr>
        <p:spPr>
          <a:xfrm rot="10800000">
            <a:off x="2185083" y="3584971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Wolf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3     </a:t>
            </a:r>
            <a:r>
              <a:rPr lang="en-GB" sz="800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0C39A7-89D0-477B-87E2-1BA8415D1409}"/>
              </a:ext>
            </a:extLst>
          </p:cNvPr>
          <p:cNvCxnSpPr>
            <a:cxnSpLocks/>
          </p:cNvCxnSpPr>
          <p:nvPr/>
        </p:nvCxnSpPr>
        <p:spPr>
          <a:xfrm>
            <a:off x="3468120" y="1226310"/>
            <a:ext cx="15505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3A0F7BF-6DC9-48FE-83EA-4AA519C3FF8A}"/>
              </a:ext>
            </a:extLst>
          </p:cNvPr>
          <p:cNvCxnSpPr>
            <a:cxnSpLocks/>
          </p:cNvCxnSpPr>
          <p:nvPr/>
        </p:nvCxnSpPr>
        <p:spPr>
          <a:xfrm>
            <a:off x="7690722" y="1145114"/>
            <a:ext cx="15505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40564A-4EFE-4EF4-9833-5AD6CF2205C1}"/>
              </a:ext>
            </a:extLst>
          </p:cNvPr>
          <p:cNvCxnSpPr>
            <a:cxnSpLocks/>
          </p:cNvCxnSpPr>
          <p:nvPr/>
        </p:nvCxnSpPr>
        <p:spPr>
          <a:xfrm flipH="1">
            <a:off x="3029882" y="4781361"/>
            <a:ext cx="18155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54A8C2-7D90-46A6-A6F0-39C2C3A0330C}"/>
              </a:ext>
            </a:extLst>
          </p:cNvPr>
          <p:cNvCxnSpPr>
            <a:cxnSpLocks/>
          </p:cNvCxnSpPr>
          <p:nvPr/>
        </p:nvCxnSpPr>
        <p:spPr>
          <a:xfrm flipH="1">
            <a:off x="5768411" y="4781361"/>
            <a:ext cx="31087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1B5426-0270-40F1-8E8E-95A0955FBF9D}"/>
              </a:ext>
            </a:extLst>
          </p:cNvPr>
          <p:cNvCxnSpPr>
            <a:cxnSpLocks/>
          </p:cNvCxnSpPr>
          <p:nvPr/>
        </p:nvCxnSpPr>
        <p:spPr>
          <a:xfrm>
            <a:off x="9771416" y="2909832"/>
            <a:ext cx="0" cy="6462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194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Musselwhite, Daniel</dc:creator>
  <cp:lastModifiedBy>Musselwhite, Daniel</cp:lastModifiedBy>
  <cp:revision>6</cp:revision>
  <dcterms:created xsi:type="dcterms:W3CDTF">2022-03-31T11:42:01Z</dcterms:created>
  <dcterms:modified xsi:type="dcterms:W3CDTF">2022-03-31T11:58:40Z</dcterms:modified>
</cp:coreProperties>
</file>