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1"/>
    <p:restoredTop sz="94694"/>
  </p:normalViewPr>
  <p:slideViewPr>
    <p:cSldViewPr snapToGrid="0">
      <p:cViewPr varScale="1">
        <p:scale>
          <a:sx n="121" d="100"/>
          <a:sy n="121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EFD3-BAA8-3E92-5A72-8D4E4C549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57D-BE7A-7F3C-218C-B3F5AD80D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E92C-0F25-27D0-48B8-B0D44457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350-381C-514E-AFA2-E244C271965E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1DD3-5664-3D16-7BCF-ED29181A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A629B-5CF0-564F-F010-58845BC2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8B13-6391-774B-BFD2-C1F287F1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0936-0283-18AC-7937-32F9D485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C10B2-5A09-6572-3142-B8482EC71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91B2D-87F1-2C8C-29A1-1DC17DA8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350-381C-514E-AFA2-E244C271965E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9A01-51EF-2A62-F813-450E9A7E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4C1F-DE8F-A150-82F7-2BB973D6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8B13-6391-774B-BFD2-C1F287F1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8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527F0-9F1D-4B75-EFB4-2984AD325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71B37-EE21-34DB-1E0B-D71149B10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EAD69-E9B0-A237-0394-FEEA08EB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350-381C-514E-AFA2-E244C271965E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0A14-F33A-2183-9CDB-2A80BDA4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4131-FFFD-4982-C3CE-1594BE85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8B13-6391-774B-BFD2-C1F287F1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2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F641-D3DA-04F6-D003-D82E037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8FFB-3FDA-1781-C3DE-51ADEDAE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8CE4-71FC-E46A-7DE7-5B0C62C1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350-381C-514E-AFA2-E244C271965E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A806-B79E-FD68-EC59-3BC453A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6240-017C-C130-738D-9FEFF7FB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8B13-6391-774B-BFD2-C1F287F1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15CB-A7EF-1072-66CE-A14C9C28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9AEF7-A593-60FB-FCE5-BC10604EE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1167C-2364-3ADC-78F2-CD3D343A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350-381C-514E-AFA2-E244C271965E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DB5D-84DC-5BCB-9931-46B09686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85AB-48EA-0CD8-9ED8-2E79FEA7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8B13-6391-774B-BFD2-C1F287F1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8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3BD9-39F3-52EE-1836-51D2AC5A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CDAD-1C7E-EBFD-420B-761A0ABC0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FC4FC-65C8-111E-37F6-29CC0925F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B15EB-E9E2-584E-9349-B401CF9F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350-381C-514E-AFA2-E244C271965E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DE9D-31E0-D93A-FEC0-E58A7B92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1E4F5-7A8A-895B-C710-22DBC6E9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8B13-6391-774B-BFD2-C1F287F1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2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0D8C-13AB-CC5E-24F9-C47C7BEC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647F6-3E41-1864-B3AD-55D866DC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14BFF-81B0-28D3-D788-69924670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F25BB-18D1-612D-C2FB-1D52A66F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E4403-B885-A787-A67C-48B2915E5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4A378-1008-CC69-FAAE-31F20E3B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350-381C-514E-AFA2-E244C271965E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B2840-B0BF-DE47-6000-8CB9AD76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D66A1-9C2D-739F-9329-8087E42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8B13-6391-774B-BFD2-C1F287F1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B8E2-D87B-69FB-54A5-DD98D5FE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8010C-E8B8-B60A-8EDE-E8B43BD4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350-381C-514E-AFA2-E244C271965E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EFF1C-1693-832D-FF23-056D9CB0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44EEF-43C8-27C6-1EF8-8063D4CB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8B13-6391-774B-BFD2-C1F287F1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8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DCF6D-38FE-31A2-73D7-A03433CE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350-381C-514E-AFA2-E244C271965E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D9BA4-5D3D-9620-8137-481F503D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79BC1-5BBE-FF99-B7AC-13C54589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8B13-6391-774B-BFD2-C1F287F1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1EE1-8894-2EB5-7060-B4AA5D2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BDE4-5BDE-CF74-90B1-D86B806FB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037CD-EAE4-E180-7323-A57B01413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59484-E7A7-095D-4D42-EF13E91B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350-381C-514E-AFA2-E244C271965E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9057F-BE4B-7110-379A-01A06DBD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552FB-97E4-47DE-B877-441C049A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8B13-6391-774B-BFD2-C1F287F1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6FC3-6637-AF28-7850-5E72E484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958D2-42EA-0F5A-50C2-AFD229DD7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DA39C-825B-BCBF-9DD5-801BB3AA9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2D02F-0895-8E4C-5B1E-66EDB3E4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CB350-381C-514E-AFA2-E244C271965E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28F61-ED46-8CEC-8E86-30487C79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D7857-A4AD-A51C-CDC8-1E77F56A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8B13-6391-774B-BFD2-C1F287F1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2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985E3-1D7C-1E26-7B9C-3CA6CF54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9718-D624-8A66-DA41-D4B5CE51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B85D-3418-E464-A6CA-BA29F2492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CB350-381C-514E-AFA2-E244C271965E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812B9-5B48-D1E8-741E-0FD99D3C2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F945-A102-0FC3-1C19-99605C798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28B13-6391-774B-BFD2-C1F287F1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1E40-4FF5-09A2-5174-89BAB1BB0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the thresholds for the tracking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56F30-FCC8-FADF-9E7E-8CB3E9B86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25, 2025</a:t>
            </a:r>
          </a:p>
        </p:txBody>
      </p:sp>
    </p:spTree>
    <p:extLst>
      <p:ext uri="{BB962C8B-B14F-4D97-AF65-F5344CB8AC3E}">
        <p14:creationId xmlns:p14="http://schemas.microsoft.com/office/powerpoint/2010/main" val="191871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A76F-3E5F-DBB6-9B99-3A55F327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algorithm	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2B011-76F7-369A-8D92-CDC377234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630440" cy="4873625"/>
          </a:xfrm>
        </p:spPr>
        <p:txBody>
          <a:bodyPr/>
          <a:lstStyle/>
          <a:p>
            <a:r>
              <a:rPr lang="en-US" sz="2000" b="1" dirty="0"/>
              <a:t>Thresholds and similarity measures</a:t>
            </a:r>
            <a:br>
              <a:rPr lang="en-US" sz="1800" b="1" i="1" dirty="0"/>
            </a:br>
            <a:r>
              <a:rPr lang="en-US" sz="1800" b="1" i="1" dirty="0"/>
              <a:t>Shape measures</a:t>
            </a:r>
            <a:endParaRPr lang="en-US" sz="1800" i="1" dirty="0"/>
          </a:p>
          <a:p>
            <a:r>
              <a:rPr lang="en-US" sz="1800" dirty="0"/>
              <a:t>Area, Convex Area, Major/Minor Axis</a:t>
            </a:r>
          </a:p>
          <a:p>
            <a:br>
              <a:rPr lang="en-US" sz="1800" b="1" i="1" dirty="0"/>
            </a:br>
            <a:r>
              <a:rPr lang="en-US" sz="1800" b="1" i="1" dirty="0"/>
              <a:t>Similarity metrics</a:t>
            </a:r>
          </a:p>
          <a:p>
            <a:r>
              <a:rPr lang="en-US" sz="1800" dirty="0"/>
              <a:t>Absolute difference / mean (used on the 4 shape measures)</a:t>
            </a:r>
          </a:p>
          <a:p>
            <a:r>
              <a:rPr lang="en-US" sz="1800" dirty="0"/>
              <a:t>“Mismatch”: output from the </a:t>
            </a:r>
            <a:r>
              <a:rPr lang="en-US" sz="1800" dirty="0" err="1"/>
              <a:t>quadDIRECT</a:t>
            </a:r>
            <a:r>
              <a:rPr lang="en-US" sz="1800" dirty="0"/>
              <a:t> algorithm</a:t>
            </a:r>
          </a:p>
          <a:p>
            <a:r>
              <a:rPr lang="en-US" sz="1800" dirty="0"/>
              <a:t>“</a:t>
            </a:r>
            <a:r>
              <a:rPr lang="en-US" sz="1800" dirty="0" err="1"/>
              <a:t>sz</a:t>
            </a:r>
            <a:r>
              <a:rPr lang="en-US" sz="1800" dirty="0"/>
              <a:t>”, “</a:t>
            </a:r>
            <a:r>
              <a:rPr lang="en-US" sz="1800" dirty="0" err="1"/>
              <a:t>mxrot</a:t>
            </a:r>
            <a:r>
              <a:rPr lang="en-US" sz="1800"/>
              <a:t>”: 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897F9-88DB-F1D4-0282-B413F3FB6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F, G </a:t>
            </a:r>
            <a:r>
              <a:rPr lang="en-US" sz="1400" dirty="0">
                <a:sym typeface="Wingdings" pitchFamily="2" charset="2"/>
              </a:rPr>
              <a:t> </a:t>
            </a:r>
            <a:r>
              <a:rPr lang="en-US" sz="1400" dirty="0"/>
              <a:t>sets of floes to compare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dirty="0"/>
              <a:t>M </a:t>
            </a:r>
            <a:r>
              <a:rPr lang="en-US" sz="1400" dirty="0">
                <a:sym typeface="Wingdings" pitchFamily="2" charset="2"/>
              </a:rPr>
              <a:t> list of shape measures (e.g. area)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For f in F, for g in G</a:t>
            </a:r>
          </a:p>
          <a:p>
            <a:pPr marL="800100" lvl="1" indent="-342900">
              <a:buAutoNum type="arabicPeriod"/>
            </a:pPr>
            <a:r>
              <a:rPr lang="en-US" dirty="0"/>
              <a:t>Compare travel distance to thresh</a:t>
            </a:r>
          </a:p>
          <a:p>
            <a:pPr marL="800100" lvl="1" indent="-342900">
              <a:buAutoNum type="arabicPeriod"/>
            </a:pPr>
            <a:r>
              <a:rPr lang="en-US" dirty="0"/>
              <a:t>Compare similarity metrics (ratios)</a:t>
            </a:r>
          </a:p>
          <a:p>
            <a:pPr marL="800100" lvl="1" indent="-342900">
              <a:buAutoNum type="arabicPeriod"/>
            </a:pPr>
            <a:r>
              <a:rPr lang="en-US" dirty="0"/>
              <a:t>If distance and ratios pass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Run </a:t>
            </a:r>
            <a:r>
              <a:rPr lang="en-US" sz="1400" dirty="0" err="1"/>
              <a:t>matchcorr</a:t>
            </a:r>
            <a:endParaRPr lang="en-US" sz="1400" dirty="0"/>
          </a:p>
          <a:p>
            <a:pPr marL="1257300" lvl="2" indent="-342900">
              <a:buAutoNum type="arabicPeriod"/>
            </a:pPr>
            <a:r>
              <a:rPr lang="en-US" sz="1400" dirty="0"/>
              <a:t>If </a:t>
            </a:r>
            <a:r>
              <a:rPr lang="en-US" sz="1400" dirty="0" err="1"/>
              <a:t>matchcorr</a:t>
            </a:r>
            <a:r>
              <a:rPr lang="en-US" sz="1400" dirty="0"/>
              <a:t> passes</a:t>
            </a:r>
          </a:p>
          <a:p>
            <a:pPr marL="1714500" lvl="3" indent="-342900">
              <a:buAutoNum type="arabicPeriod"/>
            </a:pPr>
            <a:r>
              <a:rPr lang="en-US" sz="1400" dirty="0"/>
              <a:t>Add to list of matches</a:t>
            </a:r>
          </a:p>
          <a:p>
            <a:pPr marL="342900" indent="-342900">
              <a:buAutoNum type="arabicPeriod"/>
            </a:pPr>
            <a:r>
              <a:rPr lang="en-US" sz="1400" dirty="0"/>
              <a:t>Check duplicates F </a:t>
            </a:r>
            <a:r>
              <a:rPr lang="en-US" sz="1400" dirty="0">
                <a:sym typeface="Wingdings" pitchFamily="2" charset="2"/>
              </a:rPr>
              <a:t> G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itchFamily="2" charset="2"/>
              </a:rPr>
              <a:t>Resolve by “minmax everything”</a:t>
            </a:r>
          </a:p>
          <a:p>
            <a:pPr marL="342900" indent="-342900">
              <a:buAutoNum type="arabicPeriod"/>
            </a:pPr>
            <a:r>
              <a:rPr lang="en-US" sz="1400" dirty="0">
                <a:sym typeface="Wingdings" pitchFamily="2" charset="2"/>
              </a:rPr>
              <a:t>Check duplicates G  F</a:t>
            </a:r>
          </a:p>
          <a:p>
            <a:pPr marL="800100" lvl="1" indent="-342900">
              <a:buAutoNum type="arabicPeriod"/>
            </a:pPr>
            <a:r>
              <a:rPr lang="en-US" dirty="0">
                <a:sym typeface="Wingdings" pitchFamily="2" charset="2"/>
              </a:rPr>
              <a:t>Resolve by “minmax everything”</a:t>
            </a:r>
            <a:endParaRPr lang="en-US" dirty="0"/>
          </a:p>
          <a:p>
            <a:pPr marL="1257300" lvl="2" indent="-342900">
              <a:buAutoNum type="arabicPeriod"/>
            </a:pPr>
            <a:endParaRPr lang="en-US" sz="1400" dirty="0"/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0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139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Helvetica Neue</vt:lpstr>
      <vt:lpstr>Helvetica Neue Medium</vt:lpstr>
      <vt:lpstr>Wingdings</vt:lpstr>
      <vt:lpstr>Office Theme</vt:lpstr>
      <vt:lpstr>Setting the thresholds for the tracking algorithm</vt:lpstr>
      <vt:lpstr>Overview of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Watkins, Daniel</dc:creator>
  <cp:lastModifiedBy>Watkins, Daniel</cp:lastModifiedBy>
  <cp:revision>1</cp:revision>
  <dcterms:created xsi:type="dcterms:W3CDTF">2025-03-25T19:41:39Z</dcterms:created>
  <dcterms:modified xsi:type="dcterms:W3CDTF">2025-03-28T18:35:40Z</dcterms:modified>
</cp:coreProperties>
</file>