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 varScale="1">
        <p:scale>
          <a:sx n="104" d="100"/>
          <a:sy n="104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76F5E-506A-AEE6-632D-A8FE03EBD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CDDBF-2215-C062-028D-F79412CF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8D6D-883B-DC55-9C8E-EA102894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5339-4D3F-5464-521F-5ACDB638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CA8C-372E-CF86-0DDB-C702546E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3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151D-E334-5837-7BE8-DD17711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59ED1-52CF-FE28-49F9-1847BCEC6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87B7-613D-0B29-AA3F-0294E5C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6D78E-43B0-9F67-BA38-3F432EE9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3136-3571-9BBA-7E46-E2374AD4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942F9-85A5-C16A-76C2-EF5FF5EBE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E4FE3-6529-1619-CF1B-F1AE8474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5002-E3B7-E9C4-F22B-876FB756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175E-53A3-7448-973C-01426AB7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52B5D-07F7-9144-26A9-06817943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51B2-E2A1-7573-3467-EB00C91D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08CC-8E58-4362-8A01-D003AD31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7FF8-2107-695F-70F9-805A9FD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720F-4C80-23C9-98C0-5A086365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BD69D-7A98-F919-B66A-D1552E9B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B877-9558-5DBD-E342-E302DF2E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6CAE-4366-375E-BEC1-7978EA11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77E37-257C-1942-4D5C-3B463A22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6F3B-BB48-EF4B-D69F-6BD152B0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6859-7D6F-5785-ECFE-50A82A97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24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81C3-C0B8-963D-3450-DB6A9AF4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CFF9-5CCC-5CDB-908C-E6F64C903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438BA-02BD-1038-3596-EDB9DA56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E90D3-643A-AB4C-46F4-02ADCBD2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564B-381C-9A34-44C5-E96FC00C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64145-2172-C769-8DA6-B0708E63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2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7142-95CE-1252-68AC-9C09F2B4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09DC-5AA6-C536-2BF2-8115F593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F20F5-4B4D-341E-7178-21F038F13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E938C-B9D4-0C2C-5ABF-C3D32349E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DE03A-08D9-5626-ECEC-65DCD7276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B6BAE-0F13-C239-6E7A-7C976B51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0022F-0E7B-47A7-6441-E986FD91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5ACDA-A469-01F3-47C6-A8FF91CC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A131-2AD9-7686-A274-23CB29F1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FB236-61A4-77CF-7EDA-29C899A4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C1961-D905-C5DF-3E2C-77BBAEC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4BEB5-F07F-1E30-81F2-5B95374E4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D761D-0659-E64C-C2E6-4E37371D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C2DA6-B221-EA26-B9BB-59FFAE2F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8061-7A64-2229-A40E-9AA715A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DD61-FBE1-C950-D3D2-C9625C48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815F-DCAC-472A-F7F4-9702D27B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18A74-6B59-EF2A-8C69-331F86AB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9D04C-6CA1-EA01-09CF-AAFA3BE4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5EE1A-2C0E-D47A-08DF-62293E17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5A6F-EBA9-36DB-E7F2-EF99E88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6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218D-D25C-4B31-2C2C-4A6A7E0E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00950-10AF-30A5-F5C9-E305A753C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1E525-5E2F-93D6-2ACF-AAC021D27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7EA93-520B-A77C-1936-DE405701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3FD48-FE81-0DEE-87A9-FA8015A0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B8A5B-9C91-C74B-AA52-004C566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B6B3C-7095-8271-7AAA-2B5E84F7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2087-3226-6C38-CDBD-278594C4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4325-2A3D-CF67-A706-A58F42ED5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1D16-9F9F-DD4B-B82C-1EB7F87D30FC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3EB3-2428-B837-04D4-17C1A6B2E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ED9C1-AA7C-335A-88F2-ACD140F6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9C4BB-2D78-2843-A2BF-2174EB56FC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DABA-64F1-F167-2D3B-57C9DEB07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B0B5E-DB79-6010-C913-034B0423F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5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6DAA3-B902-BBD2-F057-0E5BCA4E8BA4}"/>
              </a:ext>
            </a:extLst>
          </p:cNvPr>
          <p:cNvSpPr txBox="1"/>
          <p:nvPr/>
        </p:nvSpPr>
        <p:spPr>
          <a:xfrm>
            <a:off x="3095765" y="734615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map()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5243A-B6E6-C27E-136F-AD8C861F5D46}"/>
              </a:ext>
            </a:extLst>
          </p:cNvPr>
          <p:cNvSpPr txBox="1"/>
          <p:nvPr/>
        </p:nvSpPr>
        <p:spPr>
          <a:xfrm>
            <a:off x="7368455" y="734615"/>
            <a:ext cx="172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flatmap</a:t>
            </a:r>
            <a:r>
              <a:rPr lang="en-US" sz="3200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621EFE-782D-835D-0EC4-4AD5B1C5FC43}"/>
              </a:ext>
            </a:extLst>
          </p:cNvPr>
          <p:cNvCxnSpPr>
            <a:cxnSpLocks/>
          </p:cNvCxnSpPr>
          <p:nvPr/>
        </p:nvCxnSpPr>
        <p:spPr>
          <a:xfrm>
            <a:off x="6096000" y="1319390"/>
            <a:ext cx="0" cy="5143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32858D-1643-F79B-ADB0-969D4DC6CBCA}"/>
              </a:ext>
            </a:extLst>
          </p:cNvPr>
          <p:cNvSpPr txBox="1"/>
          <p:nvPr/>
        </p:nvSpPr>
        <p:spPr>
          <a:xfrm>
            <a:off x="1056503" y="1828801"/>
            <a:ext cx="4819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to One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the simple transformation from T to 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for simple synchronous transformations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support transformations that returns Publisher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A9BF8-2DF6-7A38-5611-1C4BC90A6F27}"/>
              </a:ext>
            </a:extLst>
          </p:cNvPr>
          <p:cNvSpPr txBox="1"/>
          <p:nvPr/>
        </p:nvSpPr>
        <p:spPr>
          <a:xfrm>
            <a:off x="6536725" y="1656328"/>
            <a:ext cx="5412253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One to N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Does more than just transformation. Subscribes to Flux or Mono that’s part of the transformation and then flattens it and sends it downstream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for asynchronous transformations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it with transformations that returns Publisher</a:t>
            </a:r>
          </a:p>
        </p:txBody>
      </p:sp>
    </p:spTree>
    <p:extLst>
      <p:ext uri="{BB962C8B-B14F-4D97-AF65-F5344CB8AC3E}">
        <p14:creationId xmlns:p14="http://schemas.microsoft.com/office/powerpoint/2010/main" val="106645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B27-CB50-32BA-E2A8-FF298555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0E185-FCA5-3D62-51B7-36AB8D9B9831}"/>
              </a:ext>
            </a:extLst>
          </p:cNvPr>
          <p:cNvSpPr txBox="1"/>
          <p:nvPr/>
        </p:nvSpPr>
        <p:spPr>
          <a:xfrm>
            <a:off x="3095765" y="734615"/>
            <a:ext cx="23303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Concatmap</a:t>
            </a:r>
            <a:r>
              <a:rPr lang="en-US" sz="3200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3B4F4-E9EB-77D0-CC45-099C2A168B95}"/>
              </a:ext>
            </a:extLst>
          </p:cNvPr>
          <p:cNvSpPr txBox="1"/>
          <p:nvPr/>
        </p:nvSpPr>
        <p:spPr>
          <a:xfrm>
            <a:off x="7368455" y="734615"/>
            <a:ext cx="1727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flatmap</a:t>
            </a:r>
            <a:r>
              <a:rPr lang="en-US" sz="3200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CAB176-A024-B918-130D-FF379904DA5F}"/>
              </a:ext>
            </a:extLst>
          </p:cNvPr>
          <p:cNvCxnSpPr>
            <a:cxnSpLocks/>
          </p:cNvCxnSpPr>
          <p:nvPr/>
        </p:nvCxnSpPr>
        <p:spPr>
          <a:xfrm>
            <a:off x="6096000" y="1319390"/>
            <a:ext cx="0" cy="5143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4D5BE7-9B02-EF7A-002E-2AE1EC1E7191}"/>
              </a:ext>
            </a:extLst>
          </p:cNvPr>
          <p:cNvSpPr txBox="1"/>
          <p:nvPr/>
        </p:nvSpPr>
        <p:spPr>
          <a:xfrm>
            <a:off x="1056503" y="1828801"/>
            <a:ext cx="4819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sequence/ orders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Slower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F756C-83D9-0E84-00D5-31B45EFD7FFD}"/>
              </a:ext>
            </a:extLst>
          </p:cNvPr>
          <p:cNvSpPr txBox="1"/>
          <p:nvPr/>
        </p:nvSpPr>
        <p:spPr>
          <a:xfrm>
            <a:off x="6536725" y="1656328"/>
            <a:ext cx="541225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If the sequence/ orders doesn’t matter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4E827-5DC9-F047-1376-53C8093A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37" y="3016370"/>
            <a:ext cx="5429788" cy="2831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6785B8-FA1D-BBCA-6EA1-865E01FD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64" y="3016370"/>
            <a:ext cx="5404200" cy="282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70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370E-278B-7BF4-CA68-48731732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r>
              <a:rPr lang="en-US" dirty="0"/>
              <a:t> in Mono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C48C-44BF-4A29-3835-45757B1F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 when the transformation returns a Mono</a:t>
            </a:r>
          </a:p>
          <a:p>
            <a:r>
              <a:rPr lang="en-US" dirty="0"/>
              <a:t>Returns a Mono&lt;T&gt;</a:t>
            </a:r>
          </a:p>
          <a:p>
            <a:r>
              <a:rPr lang="en-US" dirty="0"/>
              <a:t>Use </a:t>
            </a:r>
            <a:r>
              <a:rPr lang="en-US" dirty="0" err="1"/>
              <a:t>flatMap</a:t>
            </a:r>
            <a:r>
              <a:rPr lang="en-US" dirty="0"/>
              <a:t> if the transformation involves making a REST API call or any kind of functionality that can be done asynchronously.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DC20F-EDB6-6A08-B882-4716E65F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339" y="4702901"/>
            <a:ext cx="7772400" cy="134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6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Notes</vt:lpstr>
      <vt:lpstr>PowerPoint Presentation</vt:lpstr>
      <vt:lpstr>PowerPoint Presentation</vt:lpstr>
      <vt:lpstr>flatMap in Mono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Daniel Peck</dc:creator>
  <cp:lastModifiedBy>DANIEL PECK MING XUAN</cp:lastModifiedBy>
  <cp:revision>5</cp:revision>
  <dcterms:created xsi:type="dcterms:W3CDTF">2025-01-04T06:24:06Z</dcterms:created>
  <dcterms:modified xsi:type="dcterms:W3CDTF">2025-01-05T03:26:13Z</dcterms:modified>
</cp:coreProperties>
</file>