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F5E-506A-AEE6-632D-A8FE03EB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DDBF-2215-C062-028D-F79412CF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8D6D-883B-DC55-9C8E-EA102894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5339-4D3F-5464-521F-5ACDB63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CA8C-372E-CF86-0DDB-C702546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151D-E334-5837-7BE8-DD17711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9ED1-52CF-FE28-49F9-1847BCEC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87B7-613D-0B29-AA3F-0294E5C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D78E-43B0-9F67-BA38-3F432EE9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3136-3571-9BBA-7E46-E2374AD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942F9-85A5-C16A-76C2-EF5FF5EB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4FE3-6529-1619-CF1B-F1AE8474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5002-E3B7-E9C4-F22B-876FB756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175E-53A3-7448-973C-01426AB7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2B5D-07F7-9144-26A9-0681794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51B2-E2A1-7573-3467-EB00C91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08CC-8E58-4362-8A01-D003AD31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7FF8-2107-695F-70F9-805A9FD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720F-4C80-23C9-98C0-5A086365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D69D-7A98-F919-B66A-D1552E9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B877-9558-5DBD-E342-E302DF2E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6CAE-4366-375E-BEC1-7978EA11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7E37-257C-1942-4D5C-3B463A22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6F3B-BB48-EF4B-D69F-6BD152B0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859-7D6F-5785-ECFE-50A82A97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81C3-C0B8-963D-3450-DB6A9AF4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CFF9-5CCC-5CDB-908C-E6F64C90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38BA-02BD-1038-3596-EDB9DA56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90D3-643A-AB4C-46F4-02ADCBD2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564B-381C-9A34-44C5-E96FC00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145-2172-C769-8DA6-B0708E6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42-95CE-1252-68AC-9C09F2B4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09DC-5AA6-C536-2BF2-8115F593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F20F5-4B4D-341E-7178-21F038F1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938C-B9D4-0C2C-5ABF-C3D32349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E03A-08D9-5626-ECEC-65DCD727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B6BAE-0F13-C239-6E7A-7C976B5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0022F-0E7B-47A7-6441-E986FD9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5ACDA-A469-01F3-47C6-A8FF91C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A131-2AD9-7686-A274-23CB29F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B236-61A4-77CF-7EDA-29C899A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C1961-D905-C5DF-3E2C-77BBAEC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BEB5-F07F-1E30-81F2-5B95374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D761D-0659-E64C-C2E6-4E37371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C2DA6-B221-EA26-B9BB-59FFAE2F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8061-7A64-2229-A40E-9AA715A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DD61-FBE1-C950-D3D2-C9625C48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815F-DCAC-472A-F7F4-9702D27B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8A74-6B59-EF2A-8C69-331F86AB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D04C-6CA1-EA01-09CF-AAFA3BE4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EE1A-2C0E-D47A-08DF-62293E17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5A6F-EBA9-36DB-E7F2-EF99E88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218D-D25C-4B31-2C2C-4A6A7E0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00950-10AF-30A5-F5C9-E305A753C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E525-5E2F-93D6-2ACF-AAC021D2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7EA93-520B-A77C-1936-DE405701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FD48-FE81-0DEE-87A9-FA8015A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B8A5B-9C91-C74B-AA52-004C566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6B3C-7095-8271-7AAA-2B5E84F7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2087-3226-6C38-CDBD-278594C4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4325-2A3D-CF67-A706-A58F42ED5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1D16-9F9F-DD4B-B82C-1EB7F87D30FC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3EB3-2428-B837-04D4-17C1A6B2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D9C1-AA7C-335A-88F2-ACD140F6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ABA-64F1-F167-2D3B-57C9DEB07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0B5E-DB79-6010-C913-034B0423F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DAA3-B902-BBD2-F057-0E5BCA4E8BA4}"/>
              </a:ext>
            </a:extLst>
          </p:cNvPr>
          <p:cNvSpPr txBox="1"/>
          <p:nvPr/>
        </p:nvSpPr>
        <p:spPr>
          <a:xfrm>
            <a:off x="3095765" y="734615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5243A-B6E6-C27E-136F-AD8C861F5D46}"/>
              </a:ext>
            </a:extLst>
          </p:cNvPr>
          <p:cNvSpPr txBox="1"/>
          <p:nvPr/>
        </p:nvSpPr>
        <p:spPr>
          <a:xfrm>
            <a:off x="7368455" y="734615"/>
            <a:ext cx="172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flatmap</a:t>
            </a:r>
            <a:r>
              <a:rPr lang="en-US" sz="3200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621EFE-782D-835D-0EC4-4AD5B1C5FC43}"/>
              </a:ext>
            </a:extLst>
          </p:cNvPr>
          <p:cNvCxnSpPr>
            <a:cxnSpLocks/>
          </p:cNvCxnSpPr>
          <p:nvPr/>
        </p:nvCxnSpPr>
        <p:spPr>
          <a:xfrm>
            <a:off x="6096000" y="1319390"/>
            <a:ext cx="0" cy="5143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32858D-1643-F79B-ADB0-969D4DC6CBCA}"/>
              </a:ext>
            </a:extLst>
          </p:cNvPr>
          <p:cNvSpPr txBox="1"/>
          <p:nvPr/>
        </p:nvSpPr>
        <p:spPr>
          <a:xfrm>
            <a:off x="1056503" y="1828801"/>
            <a:ext cx="4819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One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simple transformation from T to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simple synchronous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support transformations that returns Publisher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A9BF8-2DF6-7A38-5611-1C4BC90A6F27}"/>
              </a:ext>
            </a:extLst>
          </p:cNvPr>
          <p:cNvSpPr txBox="1"/>
          <p:nvPr/>
        </p:nvSpPr>
        <p:spPr>
          <a:xfrm>
            <a:off x="6536725" y="1656328"/>
            <a:ext cx="541225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One to N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 more than just transformation. Subscribes to Flux or Mono that’s part of the transformation and then flattens it and sends it downstream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for asynchronous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it with transformations that returns Publisher</a:t>
            </a:r>
          </a:p>
        </p:txBody>
      </p:sp>
    </p:spTree>
    <p:extLst>
      <p:ext uri="{BB962C8B-B14F-4D97-AF65-F5344CB8AC3E}">
        <p14:creationId xmlns:p14="http://schemas.microsoft.com/office/powerpoint/2010/main" val="106645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Daniel Peck</dc:creator>
  <cp:lastModifiedBy>Daniel Peck</cp:lastModifiedBy>
  <cp:revision>2</cp:revision>
  <dcterms:created xsi:type="dcterms:W3CDTF">2025-01-04T06:24:06Z</dcterms:created>
  <dcterms:modified xsi:type="dcterms:W3CDTF">2025-01-04T06:30:34Z</dcterms:modified>
</cp:coreProperties>
</file>