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76F5E-506A-AEE6-632D-A8FE03EBD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CDDBF-2215-C062-028D-F79412CF9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A8D6D-883B-DC55-9C8E-EA102894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1D16-9F9F-DD4B-B82C-1EB7F87D30FC}" type="datetimeFigureOut">
              <a:rPr lang="en-US" smtClean="0"/>
              <a:t>1/19/25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C5339-4D3F-5464-521F-5ACDB638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0CA8C-372E-CF86-0DDB-C702546E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C4BB-2D78-2843-A2BF-2174EB56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3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8151D-E334-5837-7BE8-DD177119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59ED1-52CF-FE28-49F9-1847BCEC6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187B7-613D-0B29-AA3F-0294E5C5D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1D16-9F9F-DD4B-B82C-1EB7F87D30FC}" type="datetimeFigureOut">
              <a:rPr lang="en-US" smtClean="0"/>
              <a:t>1/19/25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6D78E-43B0-9F67-BA38-3F432EE96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83136-3571-9BBA-7E46-E2374AD45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C4BB-2D78-2843-A2BF-2174EB56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0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C942F9-85A5-C16A-76C2-EF5FF5EBE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E4FE3-6529-1619-CF1B-F1AE8474F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35002-E3B7-E9C4-F22B-876FB756F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1D16-9F9F-DD4B-B82C-1EB7F87D30FC}" type="datetimeFigureOut">
              <a:rPr lang="en-US" smtClean="0"/>
              <a:t>1/19/25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C175E-53A3-7448-973C-01426AB7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52B5D-07F7-9144-26A9-06817943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C4BB-2D78-2843-A2BF-2174EB56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9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451B2-E2A1-7573-3467-EB00C91DC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008CC-8E58-4362-8A01-D003AD31A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97FF8-2107-695F-70F9-805A9FDE6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1D16-9F9F-DD4B-B82C-1EB7F87D30FC}" type="datetimeFigureOut">
              <a:rPr lang="en-US" smtClean="0"/>
              <a:t>1/19/25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B720F-4C80-23C9-98C0-5A0863657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BD69D-7A98-F919-B66A-D1552E9B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C4BB-2D78-2843-A2BF-2174EB56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0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FB877-9558-5DBD-E342-E302DF2E7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96CAE-4366-375E-BEC1-7978EA11E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77E37-257C-1942-4D5C-3B463A22F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1D16-9F9F-DD4B-B82C-1EB7F87D30FC}" type="datetimeFigureOut">
              <a:rPr lang="en-US" smtClean="0"/>
              <a:t>1/19/25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D6F3B-BB48-EF4B-D69F-6BD152B0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96859-7D6F-5785-ECFE-50A82A97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C4BB-2D78-2843-A2BF-2174EB56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2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381C3-C0B8-963D-3450-DB6A9AF43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4CFF9-5CCC-5CDB-908C-E6F64C903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438BA-02BD-1038-3596-EDB9DA56D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E90D3-643A-AB4C-46F4-02ADCBD29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1D16-9F9F-DD4B-B82C-1EB7F87D30FC}" type="datetimeFigureOut">
              <a:rPr lang="en-US" smtClean="0"/>
              <a:t>1/19/25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3564B-381C-9A34-44C5-E96FC00CD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64145-2172-C769-8DA6-B0708E63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C4BB-2D78-2843-A2BF-2174EB56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2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7142-95CE-1252-68AC-9C09F2B48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909DC-5AA6-C536-2BF2-8115F5932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F20F5-4B4D-341E-7178-21F038F13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E938C-B9D4-0C2C-5ABF-C3D32349E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4DE03A-08D9-5626-ECEC-65DCD7276D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7B6BAE-0F13-C239-6E7A-7C976B511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1D16-9F9F-DD4B-B82C-1EB7F87D30FC}" type="datetimeFigureOut">
              <a:rPr lang="en-US" smtClean="0"/>
              <a:t>1/19/25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40022F-0E7B-47A7-6441-E986FD91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25ACDA-A469-01F3-47C6-A8FF91CC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C4BB-2D78-2843-A2BF-2174EB56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2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9A131-2AD9-7686-A274-23CB29F10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CFB236-61A4-77CF-7EDA-29C899A4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1D16-9F9F-DD4B-B82C-1EB7F87D30FC}" type="datetimeFigureOut">
              <a:rPr lang="en-US" smtClean="0"/>
              <a:t>1/19/25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4C1961-D905-C5DF-3E2C-77BBAEC6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4BEB5-F07F-1E30-81F2-5B95374E4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C4BB-2D78-2843-A2BF-2174EB56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9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ED761D-0659-E64C-C2E6-4E37371D7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1D16-9F9F-DD4B-B82C-1EB7F87D30FC}" type="datetimeFigureOut">
              <a:rPr lang="en-US" smtClean="0"/>
              <a:t>1/19/25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C2DA6-B221-EA26-B9BB-59FFAE2F2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E8061-7A64-2229-A40E-9AA715A7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C4BB-2D78-2843-A2BF-2174EB56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9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7DD61-FBE1-C950-D3D2-C9625C482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5815F-DCAC-472A-F7F4-9702D27B6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18A74-6B59-EF2A-8C69-331F86AB7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9D04C-6CA1-EA01-09CF-AAFA3BE4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1D16-9F9F-DD4B-B82C-1EB7F87D30FC}" type="datetimeFigureOut">
              <a:rPr lang="en-US" smtClean="0"/>
              <a:t>1/19/25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5EE1A-2C0E-D47A-08DF-62293E17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45A6F-EBA9-36DB-E7F2-EF99E885B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C4BB-2D78-2843-A2BF-2174EB56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6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218D-D25C-4B31-2C2C-4A6A7E0E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E00950-10AF-30A5-F5C9-E305A753C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1E525-5E2F-93D6-2ACF-AAC021D27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7EA93-520B-A77C-1936-DE405701D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1D16-9F9F-DD4B-B82C-1EB7F87D30FC}" type="datetimeFigureOut">
              <a:rPr lang="en-US" smtClean="0"/>
              <a:t>1/19/25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3FD48-FE81-0DEE-87A9-FA8015A0E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B8A5B-9C91-C74B-AA52-004C56612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C4BB-2D78-2843-A2BF-2174EB56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45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EB6B3C-7095-8271-7AAA-2B5E84F7F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2087-3226-6C38-CDBD-278594C4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54325-2A3D-CF67-A706-A58F42ED5F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01D16-9F9F-DD4B-B82C-1EB7F87D30FC}" type="datetimeFigureOut">
              <a:rPr lang="en-US" smtClean="0"/>
              <a:t>1/19/25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43EB3-2428-B837-04D4-17C1A6B2E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ED9C1-AA7C-335A-88F2-ACD140F6E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9C4BB-2D78-2843-A2BF-2174EB56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1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DABA-64F1-F167-2D3B-57C9DEB07E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B0B5E-DB79-6010-C913-034B0423FD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5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E6DAA3-B902-BBD2-F057-0E5BCA4E8BA4}"/>
              </a:ext>
            </a:extLst>
          </p:cNvPr>
          <p:cNvSpPr txBox="1"/>
          <p:nvPr/>
        </p:nvSpPr>
        <p:spPr>
          <a:xfrm>
            <a:off x="3095765" y="734615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map()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55243A-B6E6-C27E-136F-AD8C861F5D46}"/>
              </a:ext>
            </a:extLst>
          </p:cNvPr>
          <p:cNvSpPr txBox="1"/>
          <p:nvPr/>
        </p:nvSpPr>
        <p:spPr>
          <a:xfrm>
            <a:off x="7368455" y="734615"/>
            <a:ext cx="1727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flatmap</a:t>
            </a:r>
            <a:r>
              <a:rPr lang="en-US" sz="3200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9621EFE-782D-835D-0EC4-4AD5B1C5FC43}"/>
              </a:ext>
            </a:extLst>
          </p:cNvPr>
          <p:cNvCxnSpPr>
            <a:cxnSpLocks/>
          </p:cNvCxnSpPr>
          <p:nvPr/>
        </p:nvCxnSpPr>
        <p:spPr>
          <a:xfrm>
            <a:off x="6096000" y="1319390"/>
            <a:ext cx="0" cy="51431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232858D-1643-F79B-ADB0-969D4DC6CBCA}"/>
              </a:ext>
            </a:extLst>
          </p:cNvPr>
          <p:cNvSpPr txBox="1"/>
          <p:nvPr/>
        </p:nvSpPr>
        <p:spPr>
          <a:xfrm>
            <a:off x="1056503" y="1828801"/>
            <a:ext cx="48191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One to One 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Does the simple transformation from T to 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Used for simple synchronous transformations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Does not support transformations that returns Publisher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0A9BF8-2DF6-7A38-5611-1C4BC90A6F27}"/>
              </a:ext>
            </a:extLst>
          </p:cNvPr>
          <p:cNvSpPr txBox="1"/>
          <p:nvPr/>
        </p:nvSpPr>
        <p:spPr>
          <a:xfrm>
            <a:off x="6536725" y="1656328"/>
            <a:ext cx="5412253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One to N Transformations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Does more than just transformation. Subscribes to Flux or Mono that’s part of the transformation and then flattens it and sends it downstream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Used for asynchronous transformations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 it with transformations that returns Publisher</a:t>
            </a:r>
          </a:p>
        </p:txBody>
      </p:sp>
    </p:spTree>
    <p:extLst>
      <p:ext uri="{BB962C8B-B14F-4D97-AF65-F5344CB8AC3E}">
        <p14:creationId xmlns:p14="http://schemas.microsoft.com/office/powerpoint/2010/main" val="1066450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BEB27-CB50-32BA-E2A8-FF2985555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A0E185-FCA5-3D62-51B7-36AB8D9B9831}"/>
              </a:ext>
            </a:extLst>
          </p:cNvPr>
          <p:cNvSpPr txBox="1"/>
          <p:nvPr/>
        </p:nvSpPr>
        <p:spPr>
          <a:xfrm>
            <a:off x="3095765" y="734615"/>
            <a:ext cx="2330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Concatmap</a:t>
            </a:r>
            <a:r>
              <a:rPr lang="en-US" sz="3200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93B4F4-E9EB-77D0-CC45-099C2A168B95}"/>
              </a:ext>
            </a:extLst>
          </p:cNvPr>
          <p:cNvSpPr txBox="1"/>
          <p:nvPr/>
        </p:nvSpPr>
        <p:spPr>
          <a:xfrm>
            <a:off x="7368455" y="734615"/>
            <a:ext cx="1727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flatmap</a:t>
            </a:r>
            <a:r>
              <a:rPr lang="en-US" sz="3200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CAB176-A024-B918-130D-FF379904DA5F}"/>
              </a:ext>
            </a:extLst>
          </p:cNvPr>
          <p:cNvCxnSpPr>
            <a:cxnSpLocks/>
          </p:cNvCxnSpPr>
          <p:nvPr/>
        </p:nvCxnSpPr>
        <p:spPr>
          <a:xfrm>
            <a:off x="6096000" y="1319390"/>
            <a:ext cx="0" cy="51431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44D5BE7-9B02-EF7A-002E-2AE1EC1E7191}"/>
              </a:ext>
            </a:extLst>
          </p:cNvPr>
          <p:cNvSpPr txBox="1"/>
          <p:nvPr/>
        </p:nvSpPr>
        <p:spPr>
          <a:xfrm>
            <a:off x="1056503" y="1828801"/>
            <a:ext cx="4819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the sequence/ orders matter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Slower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F756C-83D9-0E84-00D5-31B45EFD7FFD}"/>
              </a:ext>
            </a:extLst>
          </p:cNvPr>
          <p:cNvSpPr txBox="1"/>
          <p:nvPr/>
        </p:nvSpPr>
        <p:spPr>
          <a:xfrm>
            <a:off x="6536725" y="1656328"/>
            <a:ext cx="5412253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If the sequence/ orders doesn’t matter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Faster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34E827-5DC9-F047-1376-53C8093A6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37" y="3016370"/>
            <a:ext cx="5429788" cy="28312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6785B8-FA1D-BBCA-6EA1-865E01FD2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364" y="3016370"/>
            <a:ext cx="5404200" cy="282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0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370E-278B-7BF4-CA68-487317320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flatMap</a:t>
            </a:r>
            <a:r>
              <a:rPr lang="en-US" dirty="0"/>
              <a:t> in Mono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6C48C-44BF-4A29-3835-45757B1F4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it when the transformation returns a Mono</a:t>
            </a:r>
          </a:p>
          <a:p>
            <a:r>
              <a:rPr lang="en-US" dirty="0"/>
              <a:t>Returns a Mono&lt;T&gt;</a:t>
            </a:r>
          </a:p>
          <a:p>
            <a:r>
              <a:rPr lang="en-US" dirty="0"/>
              <a:t>Use </a:t>
            </a:r>
            <a:r>
              <a:rPr lang="en-US" dirty="0" err="1"/>
              <a:t>flatMap</a:t>
            </a:r>
            <a:r>
              <a:rPr lang="en-US" dirty="0"/>
              <a:t> if the transformation involves making a REST API call or any kind of functionality that can be done asynchronously.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Example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ADC20F-EDB6-6A08-B882-4716E65FB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339" y="4702901"/>
            <a:ext cx="7772400" cy="134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63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51304-2BD6-0588-4079-336EE575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mergeSequential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1AAA5-7508-42E3-B405-6BEF02A40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combine two Publisher(Flux) in to one</a:t>
            </a:r>
          </a:p>
          <a:p>
            <a:r>
              <a:rPr lang="en-US" dirty="0"/>
              <a:t>Static method in Flux</a:t>
            </a:r>
          </a:p>
          <a:p>
            <a:r>
              <a:rPr lang="en-US" dirty="0"/>
              <a:t>Both the publishers are subscribed at the same time</a:t>
            </a:r>
          </a:p>
          <a:p>
            <a:pPr lvl="1"/>
            <a:r>
              <a:rPr lang="en-US" dirty="0"/>
              <a:t>Publisher are subscribed eagerly</a:t>
            </a:r>
          </a:p>
          <a:p>
            <a:pPr lvl="1"/>
            <a:r>
              <a:rPr lang="en-US" dirty="0"/>
              <a:t>Even though the publishers are subscribed eagerly the merge happens in a sequence</a:t>
            </a:r>
          </a:p>
        </p:txBody>
      </p:sp>
    </p:spTree>
    <p:extLst>
      <p:ext uri="{BB962C8B-B14F-4D97-AF65-F5344CB8AC3E}">
        <p14:creationId xmlns:p14="http://schemas.microsoft.com/office/powerpoint/2010/main" val="70790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3D9BF-CBE6-02C1-A949-AF81353D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Zip() &amp; </a:t>
            </a:r>
            <a:r>
              <a:rPr lang="en-US" dirty="0" err="1"/>
              <a:t>zipWith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21793-02F4-1CFB-3F5A-C855ABA9D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243"/>
            <a:ext cx="10515600" cy="46497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zip()</a:t>
            </a:r>
          </a:p>
          <a:p>
            <a:pPr lvl="1"/>
            <a:r>
              <a:rPr lang="en-US" dirty="0"/>
              <a:t>Static method that’s part of the Flux</a:t>
            </a:r>
          </a:p>
          <a:p>
            <a:pPr lvl="1"/>
            <a:r>
              <a:rPr lang="en-US" dirty="0"/>
              <a:t>Can be merge up-to 2 to 8 Publishers (Flux or Mono) in to one</a:t>
            </a:r>
          </a:p>
          <a:p>
            <a:pPr lvl="1"/>
            <a:endParaRPr lang="en-US" dirty="0"/>
          </a:p>
          <a:p>
            <a:r>
              <a:rPr lang="en-US" dirty="0" err="1"/>
              <a:t>zipWith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This is an instance method that’s part of the Flux and Mono</a:t>
            </a:r>
          </a:p>
          <a:p>
            <a:pPr lvl="1"/>
            <a:r>
              <a:rPr lang="en-US" dirty="0"/>
              <a:t>Used to merge two Publishers into one</a:t>
            </a:r>
          </a:p>
          <a:p>
            <a:r>
              <a:rPr lang="en-US" dirty="0"/>
              <a:t>Publishers are subscribed eagerly</a:t>
            </a:r>
          </a:p>
          <a:p>
            <a:r>
              <a:rPr lang="en-US" dirty="0"/>
              <a:t>Waits for all the Publishers involved in the transformation to emit one element</a:t>
            </a:r>
          </a:p>
          <a:p>
            <a:pPr lvl="1"/>
            <a:r>
              <a:rPr lang="en-US" dirty="0"/>
              <a:t>Continues until one publisher send an </a:t>
            </a:r>
            <a:r>
              <a:rPr lang="en-US" dirty="0" err="1"/>
              <a:t>onComplete</a:t>
            </a:r>
            <a:r>
              <a:rPr lang="en-US" dirty="0"/>
              <a:t> event</a:t>
            </a:r>
          </a:p>
        </p:txBody>
      </p:sp>
    </p:spTree>
    <p:extLst>
      <p:ext uri="{BB962C8B-B14F-4D97-AF65-F5344CB8AC3E}">
        <p14:creationId xmlns:p14="http://schemas.microsoft.com/office/powerpoint/2010/main" val="3736735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EFE328-CEC8-5BC8-272C-8F8D633A5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781" y="767674"/>
            <a:ext cx="9903028" cy="24264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4019A3-E481-B515-025F-259121D9E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781" y="3897352"/>
            <a:ext cx="6332976" cy="18479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F9BB8A-EAEE-4E15-DB95-0220E729A2EC}"/>
              </a:ext>
            </a:extLst>
          </p:cNvPr>
          <p:cNvSpPr txBox="1"/>
          <p:nvPr/>
        </p:nvSpPr>
        <p:spPr>
          <a:xfrm>
            <a:off x="1283781" y="291989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zip()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04BDD6-0159-9B75-DE01-816B420B63BB}"/>
              </a:ext>
            </a:extLst>
          </p:cNvPr>
          <p:cNvSpPr txBox="1"/>
          <p:nvPr/>
        </p:nvSpPr>
        <p:spPr>
          <a:xfrm>
            <a:off x="1273918" y="3479222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zipWith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45191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4630</TotalTime>
  <Words>250</Words>
  <Application>Microsoft Macintosh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Notes</vt:lpstr>
      <vt:lpstr>PowerPoint Presentation</vt:lpstr>
      <vt:lpstr>PowerPoint Presentation</vt:lpstr>
      <vt:lpstr>flatMap in Mono</vt:lpstr>
      <vt:lpstr>mergeSequential()</vt:lpstr>
      <vt:lpstr>Zip() &amp; zipWith()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Daniel Peck</dc:creator>
  <cp:lastModifiedBy>Daniel Peck</cp:lastModifiedBy>
  <cp:revision>10</cp:revision>
  <dcterms:created xsi:type="dcterms:W3CDTF">2025-01-04T06:24:06Z</dcterms:created>
  <dcterms:modified xsi:type="dcterms:W3CDTF">2025-01-19T04:27:50Z</dcterms:modified>
</cp:coreProperties>
</file>