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10:48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Back-end: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Rutas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Directorio </a:t>
            </a:r>
            <a:r>
              <a:rPr lang="en-US" dirty="0" err="1"/>
              <a:t>cgi</a:t>
            </a:r>
            <a:r>
              <a:rPr lang="en-US" dirty="0"/>
              <a:t>-bin: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los scripts (.pl)</a:t>
            </a:r>
          </a:p>
          <a:p>
            <a:endParaRPr lang="en-US" dirty="0"/>
          </a:p>
          <a:p>
            <a:r>
              <a:rPr lang="en-US" dirty="0"/>
              <a:t>Directorio </a:t>
            </a:r>
            <a:r>
              <a:rPr lang="en-US" dirty="0" err="1"/>
              <a:t>htdocs</a:t>
            </a:r>
            <a:r>
              <a:rPr lang="en-US" dirty="0"/>
              <a:t>: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las </a:t>
            </a:r>
            <a:r>
              <a:rPr lang="en-US" dirty="0" err="1"/>
              <a:t>paginas</a:t>
            </a:r>
            <a:r>
              <a:rPr lang="en-US" dirty="0"/>
              <a:t> (.html), y </a:t>
            </a:r>
            <a:r>
              <a:rPr lang="en-US" dirty="0" err="1"/>
              <a:t>javascript</a:t>
            </a:r>
            <a:r>
              <a:rPr lang="en-US" dirty="0"/>
              <a:t> (.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windows: C:\xampp\cgi-bin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10:51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Back-end</vt:lpstr>
      <vt:lpstr>Back-end: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9</cp:revision>
  <dcterms:created xsi:type="dcterms:W3CDTF">2019-08-03T23:00:29Z</dcterms:created>
  <dcterms:modified xsi:type="dcterms:W3CDTF">2019-08-08T15:52:43Z</dcterms:modified>
</cp:coreProperties>
</file>