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19A0E-1FB4-490F-87B8-83912F28D58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E3050-24B1-482F-98FE-CDFDD4C5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3F5-B748-468C-AF83-AA613376F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9C1F2-FC0E-404A-94B3-27C8B67F2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6C6A9-1509-4218-9A2C-6FB936B9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C33-F701-45B4-80C2-BCAFD8D2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C988-3F7B-461D-B192-E226D1A7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Imagen 4">
            <a:extLst>
              <a:ext uri="{FF2B5EF4-FFF2-40B4-BE49-F238E27FC236}">
                <a16:creationId xmlns:a16="http://schemas.microsoft.com/office/drawing/2014/main" id="{1D426E97-E9A5-4D99-B2D7-5C3AB23430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1127" t="25152" r="15493" b="18294"/>
          <a:stretch/>
        </p:blipFill>
        <p:spPr>
          <a:xfrm>
            <a:off x="0" y="309096"/>
            <a:ext cx="12194284" cy="6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0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BD40-020B-4E5E-9DFE-ABB7FAC4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5A0-BBD4-49F0-8B97-4CAB6B3C4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C357-070D-441C-9343-AAF7249D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110C-C93A-468F-A0D7-3021050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4B75-1B15-487B-8287-F1FC8FE1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93675-425E-4E0D-822B-B2ECFD23B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79CD-8F21-42E4-A9A5-169EB281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1577-B530-446F-B74F-1A5B47FE8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6D3F-8CD2-4EEF-AB42-85211D2A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0CEC5-69E1-4F21-9993-450633E2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11">
            <a:extLst>
              <a:ext uri="{FF2B5EF4-FFF2-40B4-BE49-F238E27FC236}">
                <a16:creationId xmlns:a16="http://schemas.microsoft.com/office/drawing/2014/main" id="{C7B6C515-40C4-4510-8D47-4EF3168D6C85}"/>
              </a:ext>
            </a:extLst>
          </p:cNvPr>
          <p:cNvSpPr txBox="1"/>
          <p:nvPr userDrawn="1"/>
        </p:nvSpPr>
        <p:spPr>
          <a:xfrm>
            <a:off x="0" y="6196249"/>
            <a:ext cx="12192000" cy="6633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07B25-BE73-4E30-926A-3213304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7315200" cy="6240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8610F-0673-499A-8036-70F0F86B0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196" y="797008"/>
            <a:ext cx="11696568" cy="53941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4F5-51C7-4EB4-A6F3-E7281D54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7755" y="6334514"/>
            <a:ext cx="1752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983098-9CA9-44D6-BC0E-1EF6C60F31DD}" type="datetime12">
              <a:rPr lang="en-US" smtClean="0"/>
              <a:pPr/>
              <a:t>6:25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9576-2FC8-4FA4-BB58-8F72D470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2976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449C-6F6F-49FE-94D2-682E250B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2976"/>
            <a:ext cx="2743200" cy="365125"/>
          </a:xfrm>
        </p:spPr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134E5A-95C5-4C07-9CEA-6F255171914A}"/>
              </a:ext>
            </a:extLst>
          </p:cNvPr>
          <p:cNvCxnSpPr>
            <a:cxnSpLocks/>
          </p:cNvCxnSpPr>
          <p:nvPr userDrawn="1"/>
        </p:nvCxnSpPr>
        <p:spPr>
          <a:xfrm>
            <a:off x="0" y="625418"/>
            <a:ext cx="68912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agen 12">
            <a:extLst>
              <a:ext uri="{FF2B5EF4-FFF2-40B4-BE49-F238E27FC236}">
                <a16:creationId xmlns:a16="http://schemas.microsoft.com/office/drawing/2014/main" id="{3A3FA26A-C48E-428A-BCFE-5BCCACE8A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6" y="6251669"/>
            <a:ext cx="1187440" cy="555724"/>
          </a:xfrm>
          <a:prstGeom prst="rect">
            <a:avLst/>
          </a:prstGeom>
        </p:spPr>
      </p:pic>
      <p:pic>
        <p:nvPicPr>
          <p:cNvPr id="1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55072AD2-CA0A-4E4E-BD28-8F5357F788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719" y="6334514"/>
            <a:ext cx="1955703" cy="4242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11928AC-C98E-4FAF-BF0E-01C19D2123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9571" y="6223143"/>
            <a:ext cx="6762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24568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E065-FEB3-4181-A965-919BA9EB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781BB-EF31-496C-8A3F-D4F880C0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1BF1-865F-4D7D-9B4A-D654FDB7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AD73-8294-4C33-9D17-1DEEBC20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7EE-B003-4A96-A111-BE3F5A2E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478-755E-4E74-A312-43CFF7DC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7D7-781C-4032-921B-940053BEB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AE5-1E1B-483A-A2C4-82AC03FD9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8EF1-3E3D-4F18-882F-4C54B5F0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0185-E80D-4BFC-B208-EECE5A36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C4E73-B748-4333-893B-EDC6E513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3F1E-C2B7-4768-A738-DEAB75A6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A3D5-64A4-4454-A199-B6794F3FE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BFFDB-C0A5-4646-AE0B-5E8BC7C5E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C558-65F9-49A8-985B-E776532D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81A71-5D07-4B5B-9C85-32F64DD9D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42F34-A4E1-4246-880D-5ECC7F9C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02F96-BC06-4CE2-9F82-6CF2C684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D5356-7311-4717-B6BC-91B8C64D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0E8A-00FC-495D-872C-05F386B4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C8C2B-A3B0-40AC-9489-F902A149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0CE9-449A-4EC5-B810-F29EB784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9232-6243-4E22-A111-187E1FE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C97F1-767D-43AE-981D-97CD93D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4044D-7634-4177-9E05-29DD6440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5F3E-AA3D-4DCD-9B60-817296E8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028-19FA-497B-93ED-40BBF9D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E58C-8410-4B2A-8D07-AC755D46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2851-E1D0-4654-B1FE-E432455C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59AB-3F20-49D0-99FB-BDAE5C5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D0A66-A26F-44C3-A8F8-0FDB0B9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607F0-1246-482F-BB76-C9A62D87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0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9375-6972-4D09-AC49-54135432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FC3C7-9B5D-4134-A091-C09A54156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35D9F-315C-46F6-898F-EC4972417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AF542-F665-4FE5-8CEA-762DC846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9E55B-45EC-4086-A5AA-EF3E7335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8ECD0-C5B6-484C-99A7-9B2B9502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6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B567F-77DA-4E53-BE40-F602AF4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D457E-4912-4834-8C33-E2282943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34E-BEFD-499D-AA02-9AE8180DE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8E50-00D3-4726-8399-E5E2F2B940D0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3265F-BD2A-4A8C-B711-E5CF66EBE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5F03-2BB6-484B-9C7F-E9508BA7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99E81-471C-4988-9390-262068432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17D6-A25E-42D0-BE9E-25A486D7D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0" y="3167730"/>
            <a:ext cx="4511040" cy="96012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31527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40AF928-F6C3-458D-9245-1ADA58796FAA}"/>
              </a:ext>
            </a:extLst>
          </p:cNvPr>
          <p:cNvSpPr/>
          <p:nvPr/>
        </p:nvSpPr>
        <p:spPr>
          <a:xfrm>
            <a:off x="69669" y="696686"/>
            <a:ext cx="12052662" cy="545156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Back-end: Mapa de desarrollo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6:54 AM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1A1C2-5625-4E43-A63D-EAA58BE16FAF}"/>
              </a:ext>
            </a:extLst>
          </p:cNvPr>
          <p:cNvSpPr txBox="1"/>
          <p:nvPr/>
        </p:nvSpPr>
        <p:spPr>
          <a:xfrm>
            <a:off x="0" y="620280"/>
            <a:ext cx="106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1BB4-4B17-4D14-8F4A-53B8AA4C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8" y="1542574"/>
            <a:ext cx="876785" cy="936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C008F-D0A0-431F-909B-B002E5E2EE0C}"/>
              </a:ext>
            </a:extLst>
          </p:cNvPr>
          <p:cNvSpPr txBox="1"/>
          <p:nvPr/>
        </p:nvSpPr>
        <p:spPr>
          <a:xfrm>
            <a:off x="500864" y="1226951"/>
            <a:ext cx="1555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Front-end/GUI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F33A2-713D-486E-B5AD-E686F0C06A4A}"/>
              </a:ext>
            </a:extLst>
          </p:cNvPr>
          <p:cNvSpPr/>
          <p:nvPr/>
        </p:nvSpPr>
        <p:spPr>
          <a:xfrm>
            <a:off x="378943" y="1226952"/>
            <a:ext cx="1870961" cy="223868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C0E2C-B874-437F-8CE8-2A4715BBFC2F}"/>
              </a:ext>
            </a:extLst>
          </p:cNvPr>
          <p:cNvSpPr txBox="1"/>
          <p:nvPr/>
        </p:nvSpPr>
        <p:spPr>
          <a:xfrm>
            <a:off x="378944" y="2542310"/>
            <a:ext cx="1870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Javascript</a:t>
            </a:r>
            <a:r>
              <a:rPr lang="en-US" dirty="0">
                <a:solidFill>
                  <a:srgbClr val="0070C0"/>
                </a:solidFill>
              </a:rPr>
              <a:t> (AJAX)</a:t>
            </a:r>
          </a:p>
          <a:p>
            <a:r>
              <a:rPr lang="en-US" dirty="0">
                <a:solidFill>
                  <a:srgbClr val="0070C0"/>
                </a:solidFill>
              </a:rPr>
              <a:t>- HTML</a:t>
            </a:r>
          </a:p>
          <a:p>
            <a:r>
              <a:rPr lang="en-US" dirty="0">
                <a:solidFill>
                  <a:srgbClr val="0070C0"/>
                </a:solidFill>
              </a:rPr>
              <a:t>- CSS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53FFD-AD94-428D-8B0E-20804EB09DF8}"/>
              </a:ext>
            </a:extLst>
          </p:cNvPr>
          <p:cNvSpPr/>
          <p:nvPr/>
        </p:nvSpPr>
        <p:spPr>
          <a:xfrm>
            <a:off x="4461146" y="1183781"/>
            <a:ext cx="7351909" cy="4738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5131-E3F3-4AF1-B787-7286090A0097}"/>
              </a:ext>
            </a:extLst>
          </p:cNvPr>
          <p:cNvSpPr txBox="1"/>
          <p:nvPr/>
        </p:nvSpPr>
        <p:spPr>
          <a:xfrm>
            <a:off x="4461146" y="119945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Back-end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971DD1-9A55-4B72-8E71-6C0353EE7BDA}"/>
              </a:ext>
            </a:extLst>
          </p:cNvPr>
          <p:cNvSpPr/>
          <p:nvPr/>
        </p:nvSpPr>
        <p:spPr>
          <a:xfrm>
            <a:off x="8216536" y="1480458"/>
            <a:ext cx="2659265" cy="266438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F62D1B-C7B2-48D7-A8F4-2CA3F4C9050C}"/>
              </a:ext>
            </a:extLst>
          </p:cNvPr>
          <p:cNvSpPr/>
          <p:nvPr/>
        </p:nvSpPr>
        <p:spPr>
          <a:xfrm>
            <a:off x="8908868" y="3196481"/>
            <a:ext cx="2659265" cy="2664388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19109-25D7-4052-BC4D-F7429EBB19A8}"/>
              </a:ext>
            </a:extLst>
          </p:cNvPr>
          <p:cNvSpPr txBox="1"/>
          <p:nvPr/>
        </p:nvSpPr>
        <p:spPr>
          <a:xfrm>
            <a:off x="9730240" y="5049256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DBMS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680570-BC65-415F-BE7A-73B02B073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828" y="4151041"/>
            <a:ext cx="2131600" cy="934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799486-AC38-42AA-95A5-BAECAB29EF49}"/>
              </a:ext>
            </a:extLst>
          </p:cNvPr>
          <p:cNvSpPr txBox="1"/>
          <p:nvPr/>
        </p:nvSpPr>
        <p:spPr>
          <a:xfrm>
            <a:off x="9330248" y="3487438"/>
            <a:ext cx="1173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DBI/Driver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68438-DBD2-4069-A98B-F6138819F8B3}"/>
              </a:ext>
            </a:extLst>
          </p:cNvPr>
          <p:cNvSpPr/>
          <p:nvPr/>
        </p:nvSpPr>
        <p:spPr>
          <a:xfrm>
            <a:off x="378944" y="3702979"/>
            <a:ext cx="1870960" cy="232335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EDC3D-BBEA-48E6-8445-A064D7F749EB}"/>
              </a:ext>
            </a:extLst>
          </p:cNvPr>
          <p:cNvSpPr txBox="1"/>
          <p:nvPr/>
        </p:nvSpPr>
        <p:spPr>
          <a:xfrm>
            <a:off x="409465" y="3727985"/>
            <a:ext cx="1686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IDE: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Eclipse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IntelliJ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 SQL Developer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F8CADE-FDE4-4256-89C8-31C47EF9A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23" y="4882073"/>
            <a:ext cx="1831399" cy="112267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30D177-63D4-47D9-A723-5B5DDE869AB5}"/>
              </a:ext>
            </a:extLst>
          </p:cNvPr>
          <p:cNvCxnSpPr>
            <a:stCxn id="19" idx="3"/>
            <a:endCxn id="14" idx="3"/>
          </p:cNvCxnSpPr>
          <p:nvPr/>
        </p:nvCxnSpPr>
        <p:spPr>
          <a:xfrm>
            <a:off x="2249904" y="4864655"/>
            <a:ext cx="7048404" cy="606023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DEA0A3-44F2-4B51-AB45-A3E55266D962}"/>
              </a:ext>
            </a:extLst>
          </p:cNvPr>
          <p:cNvCxnSpPr>
            <a:endCxn id="13" idx="3"/>
          </p:cNvCxnSpPr>
          <p:nvPr/>
        </p:nvCxnSpPr>
        <p:spPr>
          <a:xfrm flipV="1">
            <a:off x="2260643" y="3754655"/>
            <a:ext cx="6345333" cy="108867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87207B-5B0E-4776-9AA8-61BECE9A319D}"/>
              </a:ext>
            </a:extLst>
          </p:cNvPr>
          <p:cNvSpPr txBox="1"/>
          <p:nvPr/>
        </p:nvSpPr>
        <p:spPr>
          <a:xfrm>
            <a:off x="8800327" y="1652704"/>
            <a:ext cx="1552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Aplicaciones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Controllers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Scripts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Schedulers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A607FBBB-2026-482B-AA07-E77CA4BE0212}"/>
              </a:ext>
            </a:extLst>
          </p:cNvPr>
          <p:cNvSpPr/>
          <p:nvPr/>
        </p:nvSpPr>
        <p:spPr>
          <a:xfrm>
            <a:off x="2368731" y="3074126"/>
            <a:ext cx="190447" cy="111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9F8D4F-03E7-4C39-9010-FE00CD25652C}"/>
              </a:ext>
            </a:extLst>
          </p:cNvPr>
          <p:cNvSpPr txBox="1"/>
          <p:nvPr/>
        </p:nvSpPr>
        <p:spPr>
          <a:xfrm>
            <a:off x="2560295" y="3465639"/>
            <a:ext cx="70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ISTA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A3617-8020-48E5-BD05-EDEA9CCB5777}"/>
              </a:ext>
            </a:extLst>
          </p:cNvPr>
          <p:cNvSpPr txBox="1"/>
          <p:nvPr/>
        </p:nvSpPr>
        <p:spPr>
          <a:xfrm>
            <a:off x="8688137" y="1131414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ONTROLADOR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B7B9C3-23F4-4D59-BF2E-B4BE3203B6D6}"/>
              </a:ext>
            </a:extLst>
          </p:cNvPr>
          <p:cNvSpPr txBox="1"/>
          <p:nvPr/>
        </p:nvSpPr>
        <p:spPr>
          <a:xfrm>
            <a:off x="8486078" y="5563160"/>
            <a:ext cx="10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ODELO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5ED4F47-5C01-4639-A0A4-7770110C3730}"/>
              </a:ext>
            </a:extLst>
          </p:cNvPr>
          <p:cNvSpPr/>
          <p:nvPr/>
        </p:nvSpPr>
        <p:spPr>
          <a:xfrm>
            <a:off x="5063612" y="1669248"/>
            <a:ext cx="2659264" cy="1300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627A0-93DC-49A9-9BEB-4DDCBCAC6B87}"/>
              </a:ext>
            </a:extLst>
          </p:cNvPr>
          <p:cNvSpPr txBox="1"/>
          <p:nvPr/>
        </p:nvSpPr>
        <p:spPr>
          <a:xfrm>
            <a:off x="5100758" y="1684036"/>
            <a:ext cx="151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Servidor</a:t>
            </a:r>
            <a:r>
              <a:rPr lang="en-US" dirty="0"/>
              <a:t> Web: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318663-8334-41E2-B0CC-4F453ED73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758" y="2068156"/>
            <a:ext cx="2554198" cy="73087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168867-C64D-4AE3-A59F-C96563D56F25}"/>
              </a:ext>
            </a:extLst>
          </p:cNvPr>
          <p:cNvCxnSpPr>
            <a:stCxn id="31" idx="3"/>
            <a:endCxn id="13" idx="2"/>
          </p:cNvCxnSpPr>
          <p:nvPr/>
        </p:nvCxnSpPr>
        <p:spPr>
          <a:xfrm>
            <a:off x="7722876" y="2319584"/>
            <a:ext cx="493660" cy="493068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806CC2-448C-4D7C-BAFC-D3F5A65D0982}"/>
              </a:ext>
            </a:extLst>
          </p:cNvPr>
          <p:cNvCxnSpPr>
            <a:stCxn id="9" idx="3"/>
            <a:endCxn id="31" idx="1"/>
          </p:cNvCxnSpPr>
          <p:nvPr/>
        </p:nvCxnSpPr>
        <p:spPr>
          <a:xfrm flipV="1">
            <a:off x="2249904" y="2319584"/>
            <a:ext cx="2813708" cy="2671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7BBFD03-2A9D-47B0-A839-70174016AD67}"/>
              </a:ext>
            </a:extLst>
          </p:cNvPr>
          <p:cNvSpPr/>
          <p:nvPr/>
        </p:nvSpPr>
        <p:spPr>
          <a:xfrm>
            <a:off x="10542642" y="1731262"/>
            <a:ext cx="1235828" cy="126378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CBA48-66A9-4EC2-93C8-3393384EDF49}"/>
              </a:ext>
            </a:extLst>
          </p:cNvPr>
          <p:cNvSpPr txBox="1"/>
          <p:nvPr/>
        </p:nvSpPr>
        <p:spPr>
          <a:xfrm>
            <a:off x="10797817" y="1823954"/>
            <a:ext cx="980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Manejo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</a:t>
            </a:r>
          </a:p>
          <a:p>
            <a:r>
              <a:rPr lang="es-MX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Archivos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03D9E69-92DA-4403-97DA-EC06AA1D4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7675" y="1863692"/>
            <a:ext cx="1351462" cy="40619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1AAA53-0EF0-4734-B730-4F0C1E5E15E3}"/>
              </a:ext>
            </a:extLst>
          </p:cNvPr>
          <p:cNvSpPr txBox="1"/>
          <p:nvPr/>
        </p:nvSpPr>
        <p:spPr>
          <a:xfrm>
            <a:off x="8287066" y="2879217"/>
            <a:ext cx="184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Java/Perl/Python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432ECA-807E-4D68-98D3-30EDE5E21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728" y="3108985"/>
            <a:ext cx="895350" cy="4667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B6237B-55BE-4C18-8341-616E02300D7F}"/>
              </a:ext>
            </a:extLst>
          </p:cNvPr>
          <p:cNvSpPr txBox="1"/>
          <p:nvPr/>
        </p:nvSpPr>
        <p:spPr>
          <a:xfrm>
            <a:off x="4379501" y="3591370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(hostname/IP : Puerto )</a:t>
            </a:r>
          </a:p>
        </p:txBody>
      </p:sp>
    </p:spTree>
    <p:extLst>
      <p:ext uri="{BB962C8B-B14F-4D97-AF65-F5344CB8AC3E}">
        <p14:creationId xmlns:p14="http://schemas.microsoft.com/office/powerpoint/2010/main" val="386616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ACDF-44C5-434D-BED0-7C2D64EF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0"/>
            <a:ext cx="8691154" cy="624090"/>
          </a:xfrm>
        </p:spPr>
        <p:txBody>
          <a:bodyPr>
            <a:normAutofit fontScale="90000"/>
          </a:bodyPr>
          <a:lstStyle/>
          <a:p>
            <a:r>
              <a:rPr lang="es-MX" dirty="0"/>
              <a:t>Back-</a:t>
            </a:r>
            <a:r>
              <a:rPr lang="es-MX" dirty="0" err="1"/>
              <a:t>end</a:t>
            </a:r>
            <a:r>
              <a:rPr lang="es-MX" dirty="0"/>
              <a:t>: </a:t>
            </a:r>
            <a:r>
              <a:rPr lang="es-MX" dirty="0" err="1"/>
              <a:t>Tecnologias</a:t>
            </a:r>
            <a:r>
              <a:rPr lang="es-MX" dirty="0"/>
              <a:t> para Back-</a:t>
            </a:r>
            <a:r>
              <a:rPr lang="es-MX" dirty="0" err="1"/>
              <a:t>end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DB97-68BB-4268-A3D4-CACB0166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  <a:p>
            <a:r>
              <a:rPr lang="en-US" dirty="0"/>
              <a:t>H2 DB</a:t>
            </a:r>
          </a:p>
          <a:p>
            <a:r>
              <a:rPr lang="en-US" dirty="0" err="1"/>
              <a:t>Programacion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(streams)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331E-A58E-48A2-A00B-78AE0339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B7003-F746-4AE3-B4E9-FE801E5C5383}" type="datetime12">
              <a:rPr lang="en-US" smtClean="0"/>
              <a:t>7:04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Back-end</vt:lpstr>
      <vt:lpstr>Back-end: Mapa de desarrollo</vt:lpstr>
      <vt:lpstr>Back-end: Tecnologias para Back-end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Materia</dc:title>
  <dc:creator>Daniel Beltran Roman</dc:creator>
  <cp:lastModifiedBy>Daniel Beltran Roman</cp:lastModifiedBy>
  <cp:revision>18</cp:revision>
  <dcterms:created xsi:type="dcterms:W3CDTF">2019-08-03T23:00:29Z</dcterms:created>
  <dcterms:modified xsi:type="dcterms:W3CDTF">2019-08-15T15:00:38Z</dcterms:modified>
</cp:coreProperties>
</file>