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4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11:47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DB y </a:t>
            </a:r>
            <a:r>
              <a:rPr lang="en-US" sz="5400" b="1" dirty="0" err="1">
                <a:solidFill>
                  <a:schemeClr val="bg1"/>
                </a:solidFill>
              </a:rPr>
              <a:t>BackEnd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0AF928-F6C3-458D-9245-1ADA58796FAA}"/>
              </a:ext>
            </a:extLst>
          </p:cNvPr>
          <p:cNvSpPr/>
          <p:nvPr/>
        </p:nvSpPr>
        <p:spPr>
          <a:xfrm>
            <a:off x="69669" y="696686"/>
            <a:ext cx="12052662" cy="54515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Mapa de desarrollo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11:47 AM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1A1C2-5625-4E43-A63D-EAA58BE16FAF}"/>
              </a:ext>
            </a:extLst>
          </p:cNvPr>
          <p:cNvSpPr txBox="1"/>
          <p:nvPr/>
        </p:nvSpPr>
        <p:spPr>
          <a:xfrm>
            <a:off x="0" y="620280"/>
            <a:ext cx="10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F1BB4-4B17-4D14-8F4A-53B8AA4C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8" y="1542574"/>
            <a:ext cx="876785" cy="936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C008F-D0A0-431F-909B-B002E5E2EE0C}"/>
              </a:ext>
            </a:extLst>
          </p:cNvPr>
          <p:cNvSpPr txBox="1"/>
          <p:nvPr/>
        </p:nvSpPr>
        <p:spPr>
          <a:xfrm>
            <a:off x="500864" y="1226951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Front-end/GUI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F33A2-713D-486E-B5AD-E686F0C06A4A}"/>
              </a:ext>
            </a:extLst>
          </p:cNvPr>
          <p:cNvSpPr/>
          <p:nvPr/>
        </p:nvSpPr>
        <p:spPr>
          <a:xfrm>
            <a:off x="378943" y="1226952"/>
            <a:ext cx="1870961" cy="22386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C0E2C-B874-437F-8CE8-2A4715BBFC2F}"/>
              </a:ext>
            </a:extLst>
          </p:cNvPr>
          <p:cNvSpPr txBox="1"/>
          <p:nvPr/>
        </p:nvSpPr>
        <p:spPr>
          <a:xfrm>
            <a:off x="378944" y="2542310"/>
            <a:ext cx="1870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Javascript</a:t>
            </a:r>
            <a:r>
              <a:rPr lang="en-US" dirty="0">
                <a:solidFill>
                  <a:srgbClr val="0070C0"/>
                </a:solidFill>
              </a:rPr>
              <a:t> (AJAX)</a:t>
            </a:r>
          </a:p>
          <a:p>
            <a:r>
              <a:rPr lang="en-US" dirty="0">
                <a:solidFill>
                  <a:srgbClr val="0070C0"/>
                </a:solidFill>
              </a:rPr>
              <a:t>- HTML</a:t>
            </a:r>
          </a:p>
          <a:p>
            <a:r>
              <a:rPr lang="en-US" dirty="0">
                <a:solidFill>
                  <a:srgbClr val="0070C0"/>
                </a:solidFill>
              </a:rPr>
              <a:t>- CSS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53FFD-AD94-428D-8B0E-20804EB09DF8}"/>
              </a:ext>
            </a:extLst>
          </p:cNvPr>
          <p:cNvSpPr/>
          <p:nvPr/>
        </p:nvSpPr>
        <p:spPr>
          <a:xfrm>
            <a:off x="4461146" y="1183781"/>
            <a:ext cx="7351909" cy="4738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5131-E3F3-4AF1-B787-7286090A0097}"/>
              </a:ext>
            </a:extLst>
          </p:cNvPr>
          <p:cNvSpPr txBox="1"/>
          <p:nvPr/>
        </p:nvSpPr>
        <p:spPr>
          <a:xfrm>
            <a:off x="4461146" y="119945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Back-end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971DD1-9A55-4B72-8E71-6C0353EE7BDA}"/>
              </a:ext>
            </a:extLst>
          </p:cNvPr>
          <p:cNvSpPr/>
          <p:nvPr/>
        </p:nvSpPr>
        <p:spPr>
          <a:xfrm>
            <a:off x="8216536" y="1480458"/>
            <a:ext cx="2659265" cy="266438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F62D1B-C7B2-48D7-A8F4-2CA3F4C9050C}"/>
              </a:ext>
            </a:extLst>
          </p:cNvPr>
          <p:cNvSpPr/>
          <p:nvPr/>
        </p:nvSpPr>
        <p:spPr>
          <a:xfrm>
            <a:off x="8908868" y="3196481"/>
            <a:ext cx="2659265" cy="2664388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19109-25D7-4052-BC4D-F7429EBB19A8}"/>
              </a:ext>
            </a:extLst>
          </p:cNvPr>
          <p:cNvSpPr txBox="1"/>
          <p:nvPr/>
        </p:nvSpPr>
        <p:spPr>
          <a:xfrm>
            <a:off x="9730240" y="5049256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DBMS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680570-BC65-415F-BE7A-73B02B073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828" y="4151041"/>
            <a:ext cx="2131600" cy="934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799486-AC38-42AA-95A5-BAECAB29EF49}"/>
              </a:ext>
            </a:extLst>
          </p:cNvPr>
          <p:cNvSpPr txBox="1"/>
          <p:nvPr/>
        </p:nvSpPr>
        <p:spPr>
          <a:xfrm>
            <a:off x="9330248" y="3487438"/>
            <a:ext cx="117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DBI/Driver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68438-DBD2-4069-A98B-F6138819F8B3}"/>
              </a:ext>
            </a:extLst>
          </p:cNvPr>
          <p:cNvSpPr/>
          <p:nvPr/>
        </p:nvSpPr>
        <p:spPr>
          <a:xfrm>
            <a:off x="378944" y="3702979"/>
            <a:ext cx="1870960" cy="232335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EDC3D-BBEA-48E6-8445-A064D7F749EB}"/>
              </a:ext>
            </a:extLst>
          </p:cNvPr>
          <p:cNvSpPr txBox="1"/>
          <p:nvPr/>
        </p:nvSpPr>
        <p:spPr>
          <a:xfrm>
            <a:off x="409465" y="3727985"/>
            <a:ext cx="1686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IDE: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Eclipse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IntelliJ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SQL Developer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F8CADE-FDE4-4256-89C8-31C47EF9A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23" y="4882073"/>
            <a:ext cx="1831399" cy="112267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30D177-63D4-47D9-A723-5B5DDE869AB5}"/>
              </a:ext>
            </a:extLst>
          </p:cNvPr>
          <p:cNvCxnSpPr>
            <a:stCxn id="19" idx="3"/>
            <a:endCxn id="14" idx="3"/>
          </p:cNvCxnSpPr>
          <p:nvPr/>
        </p:nvCxnSpPr>
        <p:spPr>
          <a:xfrm>
            <a:off x="2249904" y="4864655"/>
            <a:ext cx="7048404" cy="60602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DEA0A3-44F2-4B51-AB45-A3E55266D962}"/>
              </a:ext>
            </a:extLst>
          </p:cNvPr>
          <p:cNvCxnSpPr>
            <a:endCxn id="13" idx="3"/>
          </p:cNvCxnSpPr>
          <p:nvPr/>
        </p:nvCxnSpPr>
        <p:spPr>
          <a:xfrm flipV="1">
            <a:off x="2260643" y="3754655"/>
            <a:ext cx="6345333" cy="108867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87207B-5B0E-4776-9AA8-61BECE9A319D}"/>
              </a:ext>
            </a:extLst>
          </p:cNvPr>
          <p:cNvSpPr txBox="1"/>
          <p:nvPr/>
        </p:nvSpPr>
        <p:spPr>
          <a:xfrm>
            <a:off x="8800327" y="1652704"/>
            <a:ext cx="1552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Aplicaciones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Controllers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Scripts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Schedulers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607FBBB-2026-482B-AA07-E77CA4BE0212}"/>
              </a:ext>
            </a:extLst>
          </p:cNvPr>
          <p:cNvSpPr/>
          <p:nvPr/>
        </p:nvSpPr>
        <p:spPr>
          <a:xfrm>
            <a:off x="2368731" y="3074126"/>
            <a:ext cx="190447" cy="1112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9F8D4F-03E7-4C39-9010-FE00CD25652C}"/>
              </a:ext>
            </a:extLst>
          </p:cNvPr>
          <p:cNvSpPr txBox="1"/>
          <p:nvPr/>
        </p:nvSpPr>
        <p:spPr>
          <a:xfrm>
            <a:off x="2560295" y="3465639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A3617-8020-48E5-BD05-EDEA9CCB5777}"/>
              </a:ext>
            </a:extLst>
          </p:cNvPr>
          <p:cNvSpPr txBox="1"/>
          <p:nvPr/>
        </p:nvSpPr>
        <p:spPr>
          <a:xfrm>
            <a:off x="8688137" y="1131414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ONTROLADOR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B7B9C3-23F4-4D59-BF2E-B4BE3203B6D6}"/>
              </a:ext>
            </a:extLst>
          </p:cNvPr>
          <p:cNvSpPr txBox="1"/>
          <p:nvPr/>
        </p:nvSpPr>
        <p:spPr>
          <a:xfrm>
            <a:off x="8486078" y="5563160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ODELO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5ED4F47-5C01-4639-A0A4-7770110C3730}"/>
              </a:ext>
            </a:extLst>
          </p:cNvPr>
          <p:cNvSpPr/>
          <p:nvPr/>
        </p:nvSpPr>
        <p:spPr>
          <a:xfrm>
            <a:off x="5063612" y="1669248"/>
            <a:ext cx="2659264" cy="1300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627A0-93DC-49A9-9BEB-4DDCBCAC6B87}"/>
              </a:ext>
            </a:extLst>
          </p:cNvPr>
          <p:cNvSpPr txBox="1"/>
          <p:nvPr/>
        </p:nvSpPr>
        <p:spPr>
          <a:xfrm>
            <a:off x="5100758" y="1684036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Servidor</a:t>
            </a:r>
            <a:r>
              <a:rPr lang="en-US" dirty="0"/>
              <a:t> Web: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318663-8334-41E2-B0CC-4F453ED73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758" y="2068156"/>
            <a:ext cx="2554198" cy="73087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168867-C64D-4AE3-A59F-C96563D56F25}"/>
              </a:ext>
            </a:extLst>
          </p:cNvPr>
          <p:cNvCxnSpPr>
            <a:stCxn id="31" idx="3"/>
            <a:endCxn id="13" idx="2"/>
          </p:cNvCxnSpPr>
          <p:nvPr/>
        </p:nvCxnSpPr>
        <p:spPr>
          <a:xfrm>
            <a:off x="7722876" y="2319584"/>
            <a:ext cx="493660" cy="49306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806CC2-448C-4D7C-BAFC-D3F5A65D0982}"/>
              </a:ext>
            </a:extLst>
          </p:cNvPr>
          <p:cNvCxnSpPr>
            <a:stCxn id="9" idx="3"/>
            <a:endCxn id="31" idx="1"/>
          </p:cNvCxnSpPr>
          <p:nvPr/>
        </p:nvCxnSpPr>
        <p:spPr>
          <a:xfrm flipV="1">
            <a:off x="2249904" y="2319584"/>
            <a:ext cx="2813708" cy="2671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7BBFD03-2A9D-47B0-A839-70174016AD67}"/>
              </a:ext>
            </a:extLst>
          </p:cNvPr>
          <p:cNvSpPr/>
          <p:nvPr/>
        </p:nvSpPr>
        <p:spPr>
          <a:xfrm>
            <a:off x="10542642" y="1731262"/>
            <a:ext cx="1235828" cy="126378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CBA48-66A9-4EC2-93C8-3393384EDF49}"/>
              </a:ext>
            </a:extLst>
          </p:cNvPr>
          <p:cNvSpPr txBox="1"/>
          <p:nvPr/>
        </p:nvSpPr>
        <p:spPr>
          <a:xfrm>
            <a:off x="10797817" y="1823954"/>
            <a:ext cx="980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Manejo</a:t>
            </a:r>
          </a:p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</a:t>
            </a:r>
          </a:p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Archivos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03D9E69-92DA-4403-97DA-EC06AA1D4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7675" y="1863692"/>
            <a:ext cx="1351462" cy="40619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F1AAA53-0EF0-4734-B730-4F0C1E5E15E3}"/>
              </a:ext>
            </a:extLst>
          </p:cNvPr>
          <p:cNvSpPr txBox="1"/>
          <p:nvPr/>
        </p:nvSpPr>
        <p:spPr>
          <a:xfrm>
            <a:off x="8287066" y="2879217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Java/Perl/Python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432ECA-807E-4D68-98D3-30EDE5E21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5728" y="3108985"/>
            <a:ext cx="895350" cy="4667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B6237B-55BE-4C18-8341-616E02300D7F}"/>
              </a:ext>
            </a:extLst>
          </p:cNvPr>
          <p:cNvSpPr txBox="1"/>
          <p:nvPr/>
        </p:nvSpPr>
        <p:spPr>
          <a:xfrm>
            <a:off x="4379501" y="359137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(hostname/IP : Puerto )</a:t>
            </a:r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810"/>
            <a:ext cx="10171611" cy="624090"/>
          </a:xfrm>
        </p:spPr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Conectando con la DB (</a:t>
            </a:r>
            <a:r>
              <a:rPr lang="es-MX" dirty="0" err="1"/>
              <a:t>chatbot</a:t>
            </a:r>
            <a:r>
              <a:rPr lang="es-MX" dirty="0"/>
              <a:t> app)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11:47 AM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F129E5-8903-4AC9-AC21-38C8903C53AF}"/>
              </a:ext>
            </a:extLst>
          </p:cNvPr>
          <p:cNvSpPr/>
          <p:nvPr/>
        </p:nvSpPr>
        <p:spPr>
          <a:xfrm>
            <a:off x="10267404" y="1256704"/>
            <a:ext cx="1593670" cy="3518262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6DE5CF-88E3-4B6C-BA85-789D56DDE326}"/>
              </a:ext>
            </a:extLst>
          </p:cNvPr>
          <p:cNvSpPr/>
          <p:nvPr/>
        </p:nvSpPr>
        <p:spPr>
          <a:xfrm>
            <a:off x="3394179" y="1245326"/>
            <a:ext cx="6002370" cy="12279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BA096-CB74-44A0-A9A7-0CA3444D492A}"/>
              </a:ext>
            </a:extLst>
          </p:cNvPr>
          <p:cNvSpPr/>
          <p:nvPr/>
        </p:nvSpPr>
        <p:spPr>
          <a:xfrm>
            <a:off x="3394179" y="3535680"/>
            <a:ext cx="6002370" cy="1227908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589DD-D893-449F-BDAA-7323904B57AD}"/>
              </a:ext>
            </a:extLst>
          </p:cNvPr>
          <p:cNvSpPr/>
          <p:nvPr/>
        </p:nvSpPr>
        <p:spPr>
          <a:xfrm>
            <a:off x="3178630" y="1123406"/>
            <a:ext cx="1593670" cy="37882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5E1F16-6209-46EE-AAF1-44D74A0B3F78}"/>
              </a:ext>
            </a:extLst>
          </p:cNvPr>
          <p:cNvSpPr/>
          <p:nvPr/>
        </p:nvSpPr>
        <p:spPr>
          <a:xfrm>
            <a:off x="219925" y="1123406"/>
            <a:ext cx="2024721" cy="386660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73A6C2-66E3-4952-B6ED-AE7FB05C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33" y="3618548"/>
            <a:ext cx="876785" cy="936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CF702F-8447-46CC-92C7-EF7EB44E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327" y="2027427"/>
            <a:ext cx="6667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3DFB4F-9E8A-453F-8F9C-BE51FEB30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981" y="4298931"/>
            <a:ext cx="600075" cy="352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B8D857-69F8-4430-985C-55E1EC2AC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5210" y="3567370"/>
            <a:ext cx="876300" cy="495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DA0923-BF11-431A-8453-417BDDC8B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210" y="1870658"/>
            <a:ext cx="818058" cy="8097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FBDA62-BB29-4B93-AF32-6FF1AD738F64}"/>
              </a:ext>
            </a:extLst>
          </p:cNvPr>
          <p:cNvSpPr txBox="1"/>
          <p:nvPr/>
        </p:nvSpPr>
        <p:spPr>
          <a:xfrm>
            <a:off x="6975566" y="5160314"/>
            <a:ext cx="992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err="1"/>
              <a:t>dany</a:t>
            </a:r>
            <a:endParaRPr lang="es-MX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460BB-6A8F-4232-A61B-7954FF75F786}"/>
              </a:ext>
            </a:extLst>
          </p:cNvPr>
          <p:cNvSpPr txBox="1"/>
          <p:nvPr/>
        </p:nvSpPr>
        <p:spPr>
          <a:xfrm>
            <a:off x="10345912" y="2736510"/>
            <a:ext cx="14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DB: test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1CE9E-6624-4B9B-A01D-2F2968FA0963}"/>
              </a:ext>
            </a:extLst>
          </p:cNvPr>
          <p:cNvSpPr txBox="1"/>
          <p:nvPr/>
        </p:nvSpPr>
        <p:spPr>
          <a:xfrm>
            <a:off x="3394178" y="1501753"/>
            <a:ext cx="5740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 -&gt; Service -&gt; Repository -&gt; Entity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              (Se </a:t>
            </a:r>
            <a:r>
              <a:rPr lang="en-US" sz="2400" b="1" dirty="0" err="1">
                <a:solidFill>
                  <a:srgbClr val="FF0000"/>
                </a:solidFill>
              </a:rPr>
              <a:t>compila</a:t>
            </a:r>
            <a:r>
              <a:rPr lang="en-US" sz="2400" b="1" dirty="0">
                <a:solidFill>
                  <a:srgbClr val="FF0000"/>
                </a:solidFill>
              </a:rPr>
              <a:t> con Maven)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2D9246-D089-466E-94EE-1661D645961C}"/>
              </a:ext>
            </a:extLst>
          </p:cNvPr>
          <p:cNvSpPr txBox="1"/>
          <p:nvPr/>
        </p:nvSpPr>
        <p:spPr>
          <a:xfrm>
            <a:off x="235838" y="1177351"/>
            <a:ext cx="20247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Front-</a:t>
            </a:r>
            <a:r>
              <a:rPr lang="es-MX" sz="3200" dirty="0" err="1"/>
              <a:t>end</a:t>
            </a:r>
            <a:endParaRPr lang="es-MX" sz="3200" dirty="0"/>
          </a:p>
          <a:p>
            <a:r>
              <a:rPr lang="es-MX" sz="3200" dirty="0"/>
              <a:t>- HTML</a:t>
            </a:r>
          </a:p>
          <a:p>
            <a:r>
              <a:rPr lang="es-MX" sz="3200" dirty="0"/>
              <a:t>- CSS</a:t>
            </a:r>
          </a:p>
          <a:p>
            <a:r>
              <a:rPr lang="es-MX" sz="3200" dirty="0"/>
              <a:t>- </a:t>
            </a:r>
            <a:r>
              <a:rPr lang="es-MX" sz="3200" dirty="0" err="1"/>
              <a:t>Javascript</a:t>
            </a:r>
            <a:endParaRPr lang="es-MX" sz="3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D56621-C5F8-4435-8F33-3C8B2BC669A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260559" y="1794141"/>
            <a:ext cx="1133619" cy="41426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F59247-427D-4BC1-8AC7-6179C6614D66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9396549" y="1859280"/>
            <a:ext cx="870855" cy="115655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15D78B-E653-43FB-BAD2-E52C7894B8D1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9396549" y="3015835"/>
            <a:ext cx="870855" cy="113379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E0241-873B-458E-9001-CCE55D7C8DC1}"/>
              </a:ext>
            </a:extLst>
          </p:cNvPr>
          <p:cNvCxnSpPr>
            <a:cxnSpLocks/>
          </p:cNvCxnSpPr>
          <p:nvPr/>
        </p:nvCxnSpPr>
        <p:spPr>
          <a:xfrm>
            <a:off x="2323154" y="3963702"/>
            <a:ext cx="1071024" cy="18593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A50B5B-861C-4A3F-B29A-C27FD86FA7A3}"/>
              </a:ext>
            </a:extLst>
          </p:cNvPr>
          <p:cNvSpPr txBox="1"/>
          <p:nvPr/>
        </p:nvSpPr>
        <p:spPr>
          <a:xfrm>
            <a:off x="4757853" y="3583345"/>
            <a:ext cx="3944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chatbot_controller.pl</a:t>
            </a:r>
          </a:p>
          <a:p>
            <a:r>
              <a:rPr lang="en-US" sz="2400" dirty="0"/>
              <a:t>chatbot_CRUD.pm</a:t>
            </a:r>
          </a:p>
          <a:p>
            <a:r>
              <a:rPr lang="en-US" sz="2400" dirty="0"/>
              <a:t>chatbot_imprime_tipo_app.pl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216E1-FF4D-4F1F-A991-FDEC43F766AF}"/>
              </a:ext>
            </a:extLst>
          </p:cNvPr>
          <p:cNvSpPr txBox="1"/>
          <p:nvPr/>
        </p:nvSpPr>
        <p:spPr>
          <a:xfrm>
            <a:off x="3261741" y="2369227"/>
            <a:ext cx="5107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chatbot.html</a:t>
            </a:r>
          </a:p>
          <a:p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chatbot_comunicacion_con_backend.js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chatbot_estilo.css</a:t>
            </a:r>
          </a:p>
        </p:txBody>
      </p:sp>
    </p:spTree>
    <p:extLst>
      <p:ext uri="{BB962C8B-B14F-4D97-AF65-F5344CB8AC3E}">
        <p14:creationId xmlns:p14="http://schemas.microsoft.com/office/powerpoint/2010/main" val="307279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135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DB y BackEnd</vt:lpstr>
      <vt:lpstr>Back-end: Mapa de desarrollo</vt:lpstr>
      <vt:lpstr>Back-end: Conectando con la DB (chatbot app)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24</cp:revision>
  <dcterms:created xsi:type="dcterms:W3CDTF">2019-08-03T23:00:29Z</dcterms:created>
  <dcterms:modified xsi:type="dcterms:W3CDTF">2019-09-12T16:49:17Z</dcterms:modified>
</cp:coreProperties>
</file>