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19A0E-1FB4-490F-87B8-83912F28D58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3050-24B1-482F-98FE-CDFDD4C5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3F5-B748-468C-AF83-AA613376F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9C1F2-FC0E-404A-94B3-27C8B67F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C6A9-1509-4218-9A2C-6FB936B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3C33-F701-45B4-80C2-BCAFD8D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C988-3F7B-461D-B192-E226D1A7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D426E97-E9A5-4D99-B2D7-5C3AB23430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127" t="25152" r="15493" b="18294"/>
          <a:stretch/>
        </p:blipFill>
        <p:spPr>
          <a:xfrm>
            <a:off x="0" y="309096"/>
            <a:ext cx="12194284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0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BD40-020B-4E5E-9DFE-ABB7FAC4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5A0-BBD4-49F0-8B97-4CAB6B3C4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C357-070D-441C-9343-AAF7249D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110C-C93A-468F-A0D7-3021050B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4B75-1B15-487B-8287-F1FC8FE1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93675-425E-4E0D-822B-B2ECFD23B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79CD-8F21-42E4-A9A5-169EB281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1577-B530-446F-B74F-1A5B47FE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6D3F-8CD2-4EEF-AB42-85211D2A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CEC5-69E1-4F21-9993-450633E2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1">
            <a:extLst>
              <a:ext uri="{FF2B5EF4-FFF2-40B4-BE49-F238E27FC236}">
                <a16:creationId xmlns:a16="http://schemas.microsoft.com/office/drawing/2014/main" id="{C7B6C515-40C4-4510-8D47-4EF3168D6C85}"/>
              </a:ext>
            </a:extLst>
          </p:cNvPr>
          <p:cNvSpPr txBox="1"/>
          <p:nvPr userDrawn="1"/>
        </p:nvSpPr>
        <p:spPr>
          <a:xfrm>
            <a:off x="0" y="6196249"/>
            <a:ext cx="12192000" cy="6633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07B25-BE73-4E30-926A-3213304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7315200" cy="6240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610F-0673-499A-8036-70F0F86B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797008"/>
            <a:ext cx="11696568" cy="5394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A4F5-51C7-4EB4-A6F3-E7281D5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7755" y="6334514"/>
            <a:ext cx="1752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6983098-9CA9-44D6-BC0E-1EF6C60F31DD}" type="datetime12">
              <a:rPr lang="en-US" smtClean="0"/>
              <a:pPr/>
              <a:t>5:46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9576-2FC8-4FA4-BB58-8F72D470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297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449C-6F6F-49FE-94D2-682E250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976"/>
            <a:ext cx="2743200" cy="365125"/>
          </a:xfrm>
        </p:spPr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34E5A-95C5-4C07-9CEA-6F255171914A}"/>
              </a:ext>
            </a:extLst>
          </p:cNvPr>
          <p:cNvCxnSpPr>
            <a:cxnSpLocks/>
          </p:cNvCxnSpPr>
          <p:nvPr userDrawn="1"/>
        </p:nvCxnSpPr>
        <p:spPr>
          <a:xfrm>
            <a:off x="0" y="625418"/>
            <a:ext cx="68912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2">
            <a:extLst>
              <a:ext uri="{FF2B5EF4-FFF2-40B4-BE49-F238E27FC236}">
                <a16:creationId xmlns:a16="http://schemas.microsoft.com/office/drawing/2014/main" id="{3A3FA26A-C48E-428A-BCFE-5BCCACE8A8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6" y="6251669"/>
            <a:ext cx="1187440" cy="555724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5072AD2-CA0A-4E4E-BD28-8F5357F788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19" y="6334514"/>
            <a:ext cx="1955703" cy="4242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11928AC-C98E-4FAF-BF0E-01C19D2123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9571" y="6223143"/>
            <a:ext cx="6762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456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E065-FEB3-4181-A965-919BA9EB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81BB-EF31-496C-8A3F-D4F880C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1BF1-865F-4D7D-9B4A-D654FDB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AD73-8294-4C33-9D17-1DEEBC20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97EE-B003-4A96-A111-BE3F5A2E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478-755E-4E74-A312-43CFF7D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47D7-781C-4032-921B-940053BEB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1AE5-1E1B-483A-A2C4-82AC03FD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8EF1-3E3D-4F18-882F-4C54B5F0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0185-E80D-4BFC-B208-EECE5A36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C4E73-B748-4333-893B-EDC6E513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F1E-C2B7-4768-A738-DEAB75A6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A3D5-64A4-4454-A199-B6794F3F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FDB-C0A5-4646-AE0B-5E8BC7C5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C558-65F9-49A8-985B-E776532D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81A71-5D07-4B5B-9C85-32F64DD9D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42F34-A4E1-4246-880D-5ECC7F9C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02F96-BC06-4CE2-9F82-6CF2C684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D5356-7311-4717-B6BC-91B8C64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0E8A-00FC-495D-872C-05F386B4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C8C2B-A3B0-40AC-9489-F902A149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0CE9-449A-4EC5-B810-F29EB784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69232-6243-4E22-A111-187E1FE4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C97F1-767D-43AE-981D-97CD93D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4044D-7634-4177-9E05-29DD6440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5F3E-AA3D-4DCD-9B60-817296E8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028-19FA-497B-93ED-40BBF9D8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E58C-8410-4B2A-8D07-AC755D46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2851-E1D0-4654-B1FE-E432455C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59AB-3F20-49D0-99FB-BDAE5C55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0A66-A26F-44C3-A8F8-0FDB0B9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07F0-1246-482F-BB76-C9A62D8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375-6972-4D09-AC49-54135432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FC3C7-9B5D-4134-A091-C09A5415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5D9F-315C-46F6-898F-EC49724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F542-F665-4FE5-8CEA-762DC84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9E55B-45EC-4086-A5AA-EF3E7335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ECD0-C5B6-484C-99A7-9B2B9502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B567F-77DA-4E53-BE40-F602AF4E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457E-4912-4834-8C33-E2282943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34E-BEFD-499D-AA02-9AE8180DE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8E50-00D3-4726-8399-E5E2F2B940D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265F-BD2A-4A8C-B711-E5CF66EBE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5F03-2BB6-484B-9C7F-E9508BA7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17D6-A25E-42D0-BE9E-25A486D7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0" y="3167730"/>
            <a:ext cx="4511040" cy="96012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15278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3810"/>
            <a:ext cx="11904617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Back-end: </a:t>
            </a:r>
            <a:r>
              <a:rPr lang="en-US" dirty="0" err="1"/>
              <a:t>Servidores</a:t>
            </a:r>
            <a:r>
              <a:rPr lang="en-US" dirty="0"/>
              <a:t> Web, API’s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5:51 AM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62F64-BF93-40D6-A877-2D23D68B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89" y="1134020"/>
            <a:ext cx="5791200" cy="2952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B7D5B-7197-4DC4-86DB-6C7B60F8201F}"/>
              </a:ext>
            </a:extLst>
          </p:cNvPr>
          <p:cNvSpPr txBox="1"/>
          <p:nvPr/>
        </p:nvSpPr>
        <p:spPr>
          <a:xfrm>
            <a:off x="4325020" y="1285018"/>
            <a:ext cx="2470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Servidor Web:</a:t>
            </a:r>
          </a:p>
          <a:p>
            <a:pPr marL="285750" indent="-285750">
              <a:buFontTx/>
              <a:buChar char="-"/>
            </a:pPr>
            <a:r>
              <a:rPr lang="es-MX" dirty="0"/>
              <a:t>Apache (</a:t>
            </a:r>
            <a:r>
              <a:rPr lang="es-MX" dirty="0" err="1"/>
              <a:t>perl</a:t>
            </a:r>
            <a:r>
              <a:rPr lang="es-MX" dirty="0"/>
              <a:t>, PHP, …)</a:t>
            </a:r>
          </a:p>
          <a:p>
            <a:pPr marL="285750" indent="-285750">
              <a:buFontTx/>
              <a:buChar char="-"/>
            </a:pPr>
            <a:r>
              <a:rPr lang="es-MX" dirty="0"/>
              <a:t>Tomcat (Java)</a:t>
            </a:r>
          </a:p>
          <a:p>
            <a:pPr marL="285750" indent="-285750">
              <a:buFontTx/>
              <a:buChar char="-"/>
            </a:pPr>
            <a:r>
              <a:rPr lang="es-MX" dirty="0"/>
              <a:t>IIS (Windows)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6FDF7-049B-4BDE-975F-C10D1ADB3550}"/>
              </a:ext>
            </a:extLst>
          </p:cNvPr>
          <p:cNvSpPr txBox="1"/>
          <p:nvPr/>
        </p:nvSpPr>
        <p:spPr>
          <a:xfrm>
            <a:off x="3049651" y="3437154"/>
            <a:ext cx="3237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/>
              <a:t>Servicios</a:t>
            </a:r>
          </a:p>
          <a:p>
            <a:pPr marL="285750" indent="-285750">
              <a:buFontTx/>
              <a:buChar char="-"/>
            </a:pPr>
            <a:r>
              <a:rPr lang="es-MX" dirty="0"/>
              <a:t>Base de datos</a:t>
            </a:r>
          </a:p>
          <a:p>
            <a:pPr marL="285750" indent="-285750">
              <a:buFontTx/>
              <a:buChar char="-"/>
            </a:pPr>
            <a:r>
              <a:rPr lang="es-MX" dirty="0"/>
              <a:t>Aplicaciones desde el server</a:t>
            </a:r>
          </a:p>
        </p:txBody>
      </p:sp>
    </p:spTree>
    <p:extLst>
      <p:ext uri="{BB962C8B-B14F-4D97-AF65-F5344CB8AC3E}">
        <p14:creationId xmlns:p14="http://schemas.microsoft.com/office/powerpoint/2010/main" val="38661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3810"/>
            <a:ext cx="10711543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Back-end: web services (REST/endpoint/JSON)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6:03 AM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D4A20-3B34-45F5-9E37-C7B59CD9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78" y="1482497"/>
            <a:ext cx="10382250" cy="2238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7A5CE-B0F4-4D7A-8146-C66F734010B5}"/>
              </a:ext>
            </a:extLst>
          </p:cNvPr>
          <p:cNvSpPr txBox="1"/>
          <p:nvPr/>
        </p:nvSpPr>
        <p:spPr>
          <a:xfrm>
            <a:off x="275535" y="1482497"/>
            <a:ext cx="250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Cliente (Navegador/App)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69194-5F14-4A81-9F4F-0D35887D9B68}"/>
              </a:ext>
            </a:extLst>
          </p:cNvPr>
          <p:cNvSpPr txBox="1"/>
          <p:nvPr/>
        </p:nvSpPr>
        <p:spPr>
          <a:xfrm>
            <a:off x="9742494" y="1478002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Servidor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DE32F5E-B444-454F-9E1F-5174EEE5BFE8}"/>
              </a:ext>
            </a:extLst>
          </p:cNvPr>
          <p:cNvSpPr/>
          <p:nvPr/>
        </p:nvSpPr>
        <p:spPr>
          <a:xfrm>
            <a:off x="3560355" y="1227909"/>
            <a:ext cx="253999" cy="27864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979DD19-912F-45DC-AE60-71B305E356C8}"/>
              </a:ext>
            </a:extLst>
          </p:cNvPr>
          <p:cNvSpPr/>
          <p:nvPr/>
        </p:nvSpPr>
        <p:spPr>
          <a:xfrm>
            <a:off x="8107680" y="1297577"/>
            <a:ext cx="383177" cy="26386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5E9C2A-EBA0-4BD9-A922-412524A02622}"/>
              </a:ext>
            </a:extLst>
          </p:cNvPr>
          <p:cNvSpPr txBox="1"/>
          <p:nvPr/>
        </p:nvSpPr>
        <p:spPr>
          <a:xfrm>
            <a:off x="275535" y="4344230"/>
            <a:ext cx="102889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rgbClr val="00B0F0"/>
                </a:solidFill>
              </a:rPr>
              <a:t>REST</a:t>
            </a:r>
            <a:r>
              <a:rPr lang="es-MX" sz="3200" dirty="0"/>
              <a:t>  -&gt;  </a:t>
            </a:r>
            <a:r>
              <a:rPr lang="es-MX" sz="3200" dirty="0" err="1"/>
              <a:t>Representational</a:t>
            </a:r>
            <a:r>
              <a:rPr lang="es-MX" sz="3200" dirty="0"/>
              <a:t> </a:t>
            </a:r>
            <a:r>
              <a:rPr lang="es-MX" sz="3200" dirty="0" err="1"/>
              <a:t>State</a:t>
            </a:r>
            <a:r>
              <a:rPr lang="es-MX" sz="3200" dirty="0"/>
              <a:t> Transfer </a:t>
            </a:r>
            <a:r>
              <a:rPr lang="es-MX" sz="32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s-MX" sz="3200" dirty="0" err="1">
                <a:solidFill>
                  <a:schemeClr val="bg2">
                    <a:lumMod val="75000"/>
                  </a:schemeClr>
                </a:solidFill>
              </a:rPr>
              <a:t>RESTful</a:t>
            </a:r>
            <a:r>
              <a:rPr lang="es-MX" sz="3200" dirty="0">
                <a:solidFill>
                  <a:schemeClr val="bg2">
                    <a:lumMod val="75000"/>
                  </a:schemeClr>
                </a:solidFill>
              </a:rPr>
              <a:t> / REST API)</a:t>
            </a:r>
          </a:p>
          <a:p>
            <a:r>
              <a:rPr lang="es-MX" sz="3200" b="1" dirty="0">
                <a:solidFill>
                  <a:schemeClr val="accent2">
                    <a:lumMod val="75000"/>
                  </a:schemeClr>
                </a:solidFill>
              </a:rPr>
              <a:t>JSON</a:t>
            </a:r>
            <a:r>
              <a:rPr lang="es-MX" sz="3200" dirty="0"/>
              <a:t>  -&gt;  </a:t>
            </a:r>
            <a:r>
              <a:rPr lang="es-MX" sz="3200" dirty="0" err="1"/>
              <a:t>Javascript</a:t>
            </a:r>
            <a:r>
              <a:rPr lang="es-MX" sz="3200" dirty="0"/>
              <a:t> </a:t>
            </a:r>
            <a:r>
              <a:rPr lang="es-MX" sz="3200" dirty="0" err="1"/>
              <a:t>Object</a:t>
            </a:r>
            <a:r>
              <a:rPr lang="es-MX" sz="3200" dirty="0"/>
              <a:t> </a:t>
            </a:r>
            <a:r>
              <a:rPr lang="es-MX" sz="3200" dirty="0" err="1"/>
              <a:t>Notation</a:t>
            </a:r>
            <a:r>
              <a:rPr lang="es-MX" sz="3200" dirty="0"/>
              <a:t> </a:t>
            </a:r>
            <a:r>
              <a:rPr lang="es-MX" sz="3200" dirty="0">
                <a:solidFill>
                  <a:schemeClr val="bg2">
                    <a:lumMod val="75000"/>
                  </a:schemeClr>
                </a:solidFill>
              </a:rPr>
              <a:t>(predecesor SOAP)</a:t>
            </a:r>
          </a:p>
        </p:txBody>
      </p:sp>
    </p:spTree>
    <p:extLst>
      <p:ext uri="{BB962C8B-B14F-4D97-AF65-F5344CB8AC3E}">
        <p14:creationId xmlns:p14="http://schemas.microsoft.com/office/powerpoint/2010/main" val="371060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C059-6426-4551-9046-FD22211D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/>
              <a:t>Tarea: Auto evaluación y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2FC5-7ABD-40DA-9C85-7F7BA3C7E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s-MX" dirty="0"/>
              <a:t>Que proyecto quiero hacer? (para que)</a:t>
            </a:r>
          </a:p>
          <a:p>
            <a:pPr marL="514350" indent="-514350">
              <a:buFont typeface="+mj-lt"/>
              <a:buAutoNum type="arabicParenR"/>
            </a:pPr>
            <a:endParaRPr lang="es-MX" dirty="0"/>
          </a:p>
          <a:p>
            <a:pPr marL="514350" indent="-514350">
              <a:buFont typeface="+mj-lt"/>
              <a:buAutoNum type="arabicParenR"/>
            </a:pPr>
            <a:r>
              <a:rPr lang="es-MX" dirty="0"/>
              <a:t>Cuales son los alcances y limitaciones de mi proyecto? (que va a hacer)</a:t>
            </a:r>
          </a:p>
          <a:p>
            <a:pPr marL="514350" indent="-514350">
              <a:buFont typeface="+mj-lt"/>
              <a:buAutoNum type="arabicParenR"/>
            </a:pPr>
            <a:endParaRPr lang="es-MX" dirty="0"/>
          </a:p>
          <a:p>
            <a:pPr marL="514350" indent="-514350">
              <a:buFont typeface="+mj-lt"/>
              <a:buAutoNum type="arabicParenR"/>
            </a:pPr>
            <a:r>
              <a:rPr lang="es-MX" dirty="0"/>
              <a:t>De lo que quiero hacer que me falta por conocer? (en que punto estoy)</a:t>
            </a:r>
          </a:p>
          <a:p>
            <a:pPr marL="514350" indent="-514350">
              <a:buFont typeface="+mj-lt"/>
              <a:buAutoNum type="arabicParenR"/>
            </a:pPr>
            <a:endParaRPr lang="es-MX" dirty="0"/>
          </a:p>
          <a:p>
            <a:pPr marL="514350" indent="-514350">
              <a:buFont typeface="+mj-lt"/>
              <a:buAutoNum type="arabicParenR"/>
            </a:pPr>
            <a:r>
              <a:rPr lang="es-MX" dirty="0"/>
              <a:t>Sobre la clase, que me gustaría reforzar más?</a:t>
            </a:r>
          </a:p>
          <a:p>
            <a:pPr marL="514350" indent="-514350">
              <a:buFont typeface="+mj-lt"/>
              <a:buAutoNum type="arabicParenR"/>
            </a:pPr>
            <a:endParaRPr lang="es-MX" dirty="0"/>
          </a:p>
          <a:p>
            <a:pPr marL="514350" indent="-514350">
              <a:buFont typeface="+mj-lt"/>
              <a:buAutoNum type="arabicParenR"/>
            </a:pPr>
            <a:r>
              <a:rPr lang="es-MX" dirty="0"/>
              <a:t>Sobre la clase, que me gustaría que se cambiara o mejorara?</a:t>
            </a:r>
          </a:p>
          <a:p>
            <a:pPr marL="514350" indent="-514350">
              <a:buFont typeface="+mj-lt"/>
              <a:buAutoNum type="arabicParenR"/>
            </a:pPr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12D8-96D9-4673-BE2B-C03419F4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098-9CA9-44D6-BC0E-1EF6C60F31DD}" type="datetime12">
              <a:rPr lang="en-US" smtClean="0"/>
              <a:pPr/>
              <a:t>6:18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Back-end</vt:lpstr>
      <vt:lpstr>Back-end: Servidores Web, API’s</vt:lpstr>
      <vt:lpstr>Back-end: web services (REST/endpoint/JSON)</vt:lpstr>
      <vt:lpstr>Tarea: Auto evaluación y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</dc:title>
  <dc:creator>Daniel Beltran Roman</dc:creator>
  <cp:lastModifiedBy>Daniel Beltran Roman</cp:lastModifiedBy>
  <cp:revision>13</cp:revision>
  <dcterms:created xsi:type="dcterms:W3CDTF">2019-08-03T23:00:29Z</dcterms:created>
  <dcterms:modified xsi:type="dcterms:W3CDTF">2019-08-07T12:05:30Z</dcterms:modified>
</cp:coreProperties>
</file>