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3" r:id="rId2"/>
    <p:sldId id="329" r:id="rId3"/>
    <p:sldId id="314" r:id="rId4"/>
    <p:sldId id="315" r:id="rId5"/>
    <p:sldId id="316" r:id="rId6"/>
    <p:sldId id="321" r:id="rId7"/>
    <p:sldId id="319" r:id="rId8"/>
    <p:sldId id="320" r:id="rId9"/>
    <p:sldId id="322" r:id="rId10"/>
    <p:sldId id="317" r:id="rId11"/>
    <p:sldId id="324" r:id="rId12"/>
    <p:sldId id="325" r:id="rId13"/>
    <p:sldId id="326" r:id="rId14"/>
    <p:sldId id="327" r:id="rId15"/>
    <p:sldId id="32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mdocs 2017 Light Template" id="{8579003F-065C-4FA4-B41F-BF262C741106}">
          <p14:sldIdLst>
            <p14:sldId id="313"/>
            <p14:sldId id="329"/>
            <p14:sldId id="314"/>
            <p14:sldId id="315"/>
            <p14:sldId id="316"/>
            <p14:sldId id="321"/>
            <p14:sldId id="319"/>
            <p14:sldId id="320"/>
            <p14:sldId id="322"/>
            <p14:sldId id="317"/>
            <p14:sldId id="324"/>
            <p14:sldId id="325"/>
            <p14:sldId id="326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AC1"/>
    <a:srgbClr val="F067A6"/>
    <a:srgbClr val="302E45"/>
    <a:srgbClr val="7F7989"/>
    <a:srgbClr val="FEC55A"/>
    <a:srgbClr val="FFD68F"/>
    <a:srgbClr val="FFE9C3"/>
    <a:srgbClr val="F58C7E"/>
    <a:srgbClr val="F9AFA1"/>
    <a:srgbClr val="FCD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82690" autoAdjust="0"/>
  </p:normalViewPr>
  <p:slideViewPr>
    <p:cSldViewPr snapToGrid="0" showGuides="1">
      <p:cViewPr varScale="1">
        <p:scale>
          <a:sx n="95" d="100"/>
          <a:sy n="95" d="100"/>
        </p:scale>
        <p:origin x="102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89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556B1-47E5-4841-AF78-A552147C451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© 2017 – Proprietary &amp; Confidential Information of Amdocs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06EA9-5B09-4754-A303-3A3F0FC82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76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50B4B-8E77-4614-AD0C-B0421D705C9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© 2017 – Proprietary &amp; Confidential Information of Amdocs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82844-C493-4E5C-84EB-6E048848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71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23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55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Introduccion</a:t>
            </a:r>
            <a:endParaRPr lang="es-ES" dirty="0"/>
          </a:p>
          <a:p>
            <a:r>
              <a:rPr lang="es-ES" dirty="0"/>
              <a:t>Supongamos que desea escribir una consulta para averiguar quién gana un salario mayor que el de Abel.</a:t>
            </a:r>
          </a:p>
          <a:p>
            <a:r>
              <a:rPr lang="es-ES" dirty="0"/>
              <a:t>Para resolver este problema, necesita dos consultas: una para saber cuánto gana Abel y una segunda consulta para saber quién gana más que esa cantidad.</a:t>
            </a:r>
          </a:p>
          <a:p>
            <a:r>
              <a:rPr lang="es-ES" dirty="0"/>
              <a:t>Puede resolver este problema combinando las dos consultas, colocando una consulta dentro de la otra consulta.</a:t>
            </a:r>
          </a:p>
          <a:p>
            <a:r>
              <a:rPr lang="es-ES" dirty="0"/>
              <a:t>La consulta interna (o subconsulta) devuelve un valor que utiliza la consulta externa (o consulta principal). Usar una subconsulta es equivalente a realizar dos consultas secuenciales y usar el resultado de la primera consulta como el valor de búsqueda en la segunda consulta.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0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Introduccion</a:t>
            </a:r>
            <a:endParaRPr lang="es-ES" dirty="0"/>
          </a:p>
          <a:p>
            <a:r>
              <a:rPr lang="es-ES" dirty="0"/>
              <a:t>Supongamos que desea escribir una consulta para averiguar quién gana un salario mayor que el de Abel.</a:t>
            </a:r>
          </a:p>
          <a:p>
            <a:r>
              <a:rPr lang="es-ES" dirty="0"/>
              <a:t>Para resolver este problema, necesita dos consultas: una para saber cuánto gana Abel y una segunda consulta para saber quién gana más que esa cantidad.</a:t>
            </a:r>
          </a:p>
          <a:p>
            <a:r>
              <a:rPr lang="es-ES" dirty="0"/>
              <a:t>Puede resolver este problema combinando las dos consultas, colocando una consulta dentro de la otra consulta.</a:t>
            </a:r>
          </a:p>
          <a:p>
            <a:r>
              <a:rPr lang="es-ES" dirty="0"/>
              <a:t>La consulta interna (o subconsulta) devuelve un valor que utiliza la consulta externa (o consulta principal). Usar una subconsulta es equivalente a realizar dos consultas secuenciales y usar el resultado de la primera consulta como el valor de búsqueda en la segunda consulta.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5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Introduccion</a:t>
            </a:r>
            <a:endParaRPr lang="es-ES" dirty="0"/>
          </a:p>
          <a:p>
            <a:r>
              <a:rPr lang="es-ES" dirty="0"/>
              <a:t>Supongamos que desea escribir una consulta para averiguar quién gana un salario mayor que el de Abel.</a:t>
            </a:r>
          </a:p>
          <a:p>
            <a:r>
              <a:rPr lang="es-ES" dirty="0"/>
              <a:t>Para resolver este problema, necesita dos consultas: una para saber cuánto gana Abel y una segunda consulta para saber quién gana más que esa cantidad.</a:t>
            </a:r>
          </a:p>
          <a:p>
            <a:r>
              <a:rPr lang="es-ES" dirty="0"/>
              <a:t>Puede resolver este problema combinando las dos consultas, colocando una consulta dentro de la otra consulta.</a:t>
            </a:r>
          </a:p>
          <a:p>
            <a:r>
              <a:rPr lang="es-ES" dirty="0"/>
              <a:t>La consulta interna (o subconsulta) devuelve un valor que utiliza la consulta externa (o consulta principal). Usar una subconsulta es equivalente a realizar dos consultas secuenciales y usar el resultado de la primera consulta como el valor de búsqueda en la segunda consulta.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3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Introduccion</a:t>
            </a:r>
            <a:endParaRPr lang="es-ES" dirty="0"/>
          </a:p>
          <a:p>
            <a:r>
              <a:rPr lang="es-ES" dirty="0"/>
              <a:t>Supongamos que desea escribir una consulta para averiguar quién gana un salario mayor que el de Abel.</a:t>
            </a:r>
          </a:p>
          <a:p>
            <a:r>
              <a:rPr lang="es-ES" dirty="0"/>
              <a:t>Para resolver este problema, necesita dos consultas: una para saber cuánto gana Abel y una segunda consulta para saber quién gana más que esa cantidad.</a:t>
            </a:r>
          </a:p>
          <a:p>
            <a:r>
              <a:rPr lang="es-ES" dirty="0"/>
              <a:t>Puede resolver este problema combinando las dos consultas, colocando una consulta dentro de la otra consulta.</a:t>
            </a:r>
          </a:p>
          <a:p>
            <a:r>
              <a:rPr lang="es-ES" dirty="0"/>
              <a:t>La consulta interna (o subconsulta) devuelve un valor que utiliza la consulta externa (o consulta principal). Usar una subconsulta es equivalente a realizar dos consultas secuenciales y usar el resultado de la primera consulta como el valor de búsqueda en la segunda consulta.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69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Introduccion</a:t>
            </a:r>
            <a:endParaRPr lang="es-ES" dirty="0"/>
          </a:p>
          <a:p>
            <a:r>
              <a:rPr lang="es-ES" dirty="0"/>
              <a:t>Supongamos que desea escribir una consulta para averiguar quién gana un salario mayor que el de Abel.</a:t>
            </a:r>
          </a:p>
          <a:p>
            <a:r>
              <a:rPr lang="es-ES" dirty="0"/>
              <a:t>Para resolver este problema, necesita dos consultas: una para saber cuánto gana Abel y una segunda consulta para saber quién gana más que esa cantidad.</a:t>
            </a:r>
          </a:p>
          <a:p>
            <a:r>
              <a:rPr lang="es-ES" dirty="0"/>
              <a:t>Puede resolver este problema combinando las dos consultas, colocando una consulta dentro de la otra consulta.</a:t>
            </a:r>
          </a:p>
          <a:p>
            <a:r>
              <a:rPr lang="es-ES" dirty="0"/>
              <a:t>La consulta interna (o subconsulta) devuelve un valor que utiliza la consulta externa (o consulta principal). Usar una subconsulta es equivalente a realizar dos consultas secuenciales y usar el resultado de la primera consulta como el valor de búsqueda en la segunda consulta.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Introduccion</a:t>
            </a:r>
            <a:endParaRPr lang="es-ES" dirty="0"/>
          </a:p>
          <a:p>
            <a:r>
              <a:rPr lang="es-ES" dirty="0"/>
              <a:t>Supongamos que desea escribir una consulta para averiguar quién gana un salario mayor que el de Abel.</a:t>
            </a:r>
          </a:p>
          <a:p>
            <a:r>
              <a:rPr lang="es-ES" dirty="0"/>
              <a:t>Para resolver este problema, necesita dos consultas: una para saber cuánto gana Abel y una segunda consulta para saber quién gana más que esa cantidad.</a:t>
            </a:r>
          </a:p>
          <a:p>
            <a:r>
              <a:rPr lang="es-ES" dirty="0"/>
              <a:t>Puede resolver este problema combinando las dos consultas, colocando una consulta dentro de la otra consulta.</a:t>
            </a:r>
          </a:p>
          <a:p>
            <a:r>
              <a:rPr lang="es-ES" dirty="0"/>
              <a:t>La consulta interna (o subconsulta) devuelve un valor que utiliza la consulta externa (o consulta principal). Usar una subconsulta es equivalente a realizar dos consultas secuenciales y usar el resultado de la primera consulta como el valor de búsqueda en la segunda consulta.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10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41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9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39"/>
          <p:cNvSpPr>
            <a:spLocks/>
          </p:cNvSpPr>
          <p:nvPr userDrawn="1"/>
        </p:nvSpPr>
        <p:spPr bwMode="auto">
          <a:xfrm>
            <a:off x="8505746" y="547688"/>
            <a:ext cx="3065010" cy="5738811"/>
          </a:xfrm>
          <a:custGeom>
            <a:avLst/>
            <a:gdLst>
              <a:gd name="T0" fmla="*/ 1896 w 1896"/>
              <a:gd name="T1" fmla="*/ 3550 h 3550"/>
              <a:gd name="T2" fmla="*/ 1025 w 1896"/>
              <a:gd name="T3" fmla="*/ 3550 h 3550"/>
              <a:gd name="T4" fmla="*/ 0 w 1896"/>
              <a:gd name="T5" fmla="*/ 0 h 3550"/>
              <a:gd name="T6" fmla="*/ 871 w 1896"/>
              <a:gd name="T7" fmla="*/ 0 h 3550"/>
              <a:gd name="T8" fmla="*/ 1896 w 1896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3550">
                <a:moveTo>
                  <a:pt x="1896" y="3550"/>
                </a:moveTo>
                <a:lnTo>
                  <a:pt x="1025" y="3550"/>
                </a:lnTo>
                <a:lnTo>
                  <a:pt x="0" y="0"/>
                </a:lnTo>
                <a:lnTo>
                  <a:pt x="871" y="0"/>
                </a:lnTo>
                <a:lnTo>
                  <a:pt x="1896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1"/>
          <p:cNvSpPr>
            <a:spLocks/>
          </p:cNvSpPr>
          <p:nvPr userDrawn="1"/>
        </p:nvSpPr>
        <p:spPr bwMode="auto">
          <a:xfrm>
            <a:off x="3140363" y="547688"/>
            <a:ext cx="4206306" cy="5738811"/>
          </a:xfrm>
          <a:custGeom>
            <a:avLst/>
            <a:gdLst>
              <a:gd name="T0" fmla="*/ 2602 w 2602"/>
              <a:gd name="T1" fmla="*/ 3550 h 3550"/>
              <a:gd name="T2" fmla="*/ 1025 w 2602"/>
              <a:gd name="T3" fmla="*/ 3550 h 3550"/>
              <a:gd name="T4" fmla="*/ 0 w 2602"/>
              <a:gd name="T5" fmla="*/ 0 h 3550"/>
              <a:gd name="T6" fmla="*/ 1578 w 2602"/>
              <a:gd name="T7" fmla="*/ 0 h 3550"/>
              <a:gd name="T8" fmla="*/ 2602 w 260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2" h="3550">
                <a:moveTo>
                  <a:pt x="2602" y="3550"/>
                </a:moveTo>
                <a:lnTo>
                  <a:pt x="1025" y="3550"/>
                </a:lnTo>
                <a:lnTo>
                  <a:pt x="0" y="0"/>
                </a:lnTo>
                <a:lnTo>
                  <a:pt x="1578" y="0"/>
                </a:lnTo>
                <a:lnTo>
                  <a:pt x="260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3"/>
          <p:cNvSpPr>
            <a:spLocks/>
          </p:cNvSpPr>
          <p:nvPr userDrawn="1"/>
        </p:nvSpPr>
        <p:spPr bwMode="auto">
          <a:xfrm>
            <a:off x="990329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4 w 1358"/>
              <a:gd name="T3" fmla="*/ 3550 h 3550"/>
              <a:gd name="T4" fmla="*/ 0 w 1358"/>
              <a:gd name="T5" fmla="*/ 0 h 3550"/>
              <a:gd name="T6" fmla="*/ 332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4" y="3550"/>
                </a:lnTo>
                <a:lnTo>
                  <a:pt x="0" y="0"/>
                </a:lnTo>
                <a:lnTo>
                  <a:pt x="332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5"/>
          <p:cNvSpPr>
            <a:spLocks/>
          </p:cNvSpPr>
          <p:nvPr userDrawn="1"/>
        </p:nvSpPr>
        <p:spPr bwMode="auto">
          <a:xfrm>
            <a:off x="6766321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5 w 1358"/>
              <a:gd name="T3" fmla="*/ 3550 h 3550"/>
              <a:gd name="T4" fmla="*/ 0 w 1358"/>
              <a:gd name="T5" fmla="*/ 0 h 3550"/>
              <a:gd name="T6" fmla="*/ 333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5" y="3550"/>
                </a:lnTo>
                <a:lnTo>
                  <a:pt x="0" y="0"/>
                </a:lnTo>
                <a:lnTo>
                  <a:pt x="333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7"/>
          <p:cNvSpPr>
            <a:spLocks/>
          </p:cNvSpPr>
          <p:nvPr userDrawn="1"/>
        </p:nvSpPr>
        <p:spPr bwMode="auto">
          <a:xfrm>
            <a:off x="1704852" y="547688"/>
            <a:ext cx="1808938" cy="5738811"/>
          </a:xfrm>
          <a:custGeom>
            <a:avLst/>
            <a:gdLst>
              <a:gd name="T0" fmla="*/ 1119 w 1119"/>
              <a:gd name="T1" fmla="*/ 3550 h 3550"/>
              <a:gd name="T2" fmla="*/ 1025 w 1119"/>
              <a:gd name="T3" fmla="*/ 3550 h 3550"/>
              <a:gd name="T4" fmla="*/ 0 w 1119"/>
              <a:gd name="T5" fmla="*/ 0 h 3550"/>
              <a:gd name="T6" fmla="*/ 95 w 1119"/>
              <a:gd name="T7" fmla="*/ 0 h 3550"/>
              <a:gd name="T8" fmla="*/ 1119 w 1119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9" h="3550">
                <a:moveTo>
                  <a:pt x="1119" y="3550"/>
                </a:moveTo>
                <a:lnTo>
                  <a:pt x="1025" y="3550"/>
                </a:lnTo>
                <a:lnTo>
                  <a:pt x="0" y="0"/>
                </a:lnTo>
                <a:lnTo>
                  <a:pt x="95" y="0"/>
                </a:lnTo>
                <a:lnTo>
                  <a:pt x="1119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9"/>
          <p:cNvSpPr>
            <a:spLocks/>
          </p:cNvSpPr>
          <p:nvPr userDrawn="1"/>
        </p:nvSpPr>
        <p:spPr bwMode="auto">
          <a:xfrm>
            <a:off x="5781832" y="547688"/>
            <a:ext cx="1758824" cy="5738811"/>
          </a:xfrm>
          <a:custGeom>
            <a:avLst/>
            <a:gdLst>
              <a:gd name="T0" fmla="*/ 1088 w 1088"/>
              <a:gd name="T1" fmla="*/ 3550 h 3550"/>
              <a:gd name="T2" fmla="*/ 1025 w 1088"/>
              <a:gd name="T3" fmla="*/ 3550 h 3550"/>
              <a:gd name="T4" fmla="*/ 0 w 1088"/>
              <a:gd name="T5" fmla="*/ 0 h 3550"/>
              <a:gd name="T6" fmla="*/ 62 w 1088"/>
              <a:gd name="T7" fmla="*/ 0 h 3550"/>
              <a:gd name="T8" fmla="*/ 1088 w 108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550">
                <a:moveTo>
                  <a:pt x="1088" y="3550"/>
                </a:moveTo>
                <a:lnTo>
                  <a:pt x="1025" y="3550"/>
                </a:lnTo>
                <a:lnTo>
                  <a:pt x="0" y="0"/>
                </a:lnTo>
                <a:lnTo>
                  <a:pt x="62" y="0"/>
                </a:lnTo>
                <a:lnTo>
                  <a:pt x="108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51"/>
          <p:cNvSpPr>
            <a:spLocks/>
          </p:cNvSpPr>
          <p:nvPr userDrawn="1"/>
        </p:nvSpPr>
        <p:spPr bwMode="auto">
          <a:xfrm>
            <a:off x="10437543" y="547688"/>
            <a:ext cx="1862285" cy="5738811"/>
          </a:xfrm>
          <a:custGeom>
            <a:avLst/>
            <a:gdLst>
              <a:gd name="T0" fmla="*/ 1152 w 1152"/>
              <a:gd name="T1" fmla="*/ 3550 h 3550"/>
              <a:gd name="T2" fmla="*/ 1025 w 1152"/>
              <a:gd name="T3" fmla="*/ 3550 h 3550"/>
              <a:gd name="T4" fmla="*/ 0 w 1152"/>
              <a:gd name="T5" fmla="*/ 0 h 3550"/>
              <a:gd name="T6" fmla="*/ 127 w 1152"/>
              <a:gd name="T7" fmla="*/ 0 h 3550"/>
              <a:gd name="T8" fmla="*/ 1152 w 115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" h="3550">
                <a:moveTo>
                  <a:pt x="1152" y="3550"/>
                </a:moveTo>
                <a:lnTo>
                  <a:pt x="1025" y="3550"/>
                </a:lnTo>
                <a:lnTo>
                  <a:pt x="0" y="0"/>
                </a:lnTo>
                <a:lnTo>
                  <a:pt x="127" y="0"/>
                </a:lnTo>
                <a:lnTo>
                  <a:pt x="115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47688"/>
            <a:ext cx="12192000" cy="5738811"/>
            <a:chOff x="0" y="547688"/>
            <a:chExt cx="12192000" cy="5738811"/>
          </a:xfrm>
        </p:grpSpPr>
        <p:sp>
          <p:nvSpPr>
            <p:cNvPr id="29" name="Freeform 38"/>
            <p:cNvSpPr>
              <a:spLocks/>
            </p:cNvSpPr>
            <p:nvPr userDrawn="1"/>
          </p:nvSpPr>
          <p:spPr bwMode="auto">
            <a:xfrm>
              <a:off x="8505746" y="547688"/>
              <a:ext cx="3065010" cy="5738811"/>
            </a:xfrm>
            <a:custGeom>
              <a:avLst/>
              <a:gdLst>
                <a:gd name="T0" fmla="*/ 1896 w 1896"/>
                <a:gd name="T1" fmla="*/ 3550 h 3550"/>
                <a:gd name="T2" fmla="*/ 1025 w 1896"/>
                <a:gd name="T3" fmla="*/ 3550 h 3550"/>
                <a:gd name="T4" fmla="*/ 0 w 1896"/>
                <a:gd name="T5" fmla="*/ 0 h 3550"/>
                <a:gd name="T6" fmla="*/ 871 w 1896"/>
                <a:gd name="T7" fmla="*/ 0 h 3550"/>
                <a:gd name="T8" fmla="*/ 1896 w 1896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6" h="3550">
                  <a:moveTo>
                    <a:pt x="1896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1896" y="3550"/>
                  </a:lnTo>
                  <a:close/>
                </a:path>
              </a:pathLst>
            </a:custGeom>
            <a:solidFill>
              <a:srgbClr val="383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0"/>
            <p:cNvSpPr>
              <a:spLocks/>
            </p:cNvSpPr>
            <p:nvPr userDrawn="1"/>
          </p:nvSpPr>
          <p:spPr bwMode="auto">
            <a:xfrm>
              <a:off x="3140363" y="547688"/>
              <a:ext cx="4206306" cy="5738811"/>
            </a:xfrm>
            <a:custGeom>
              <a:avLst/>
              <a:gdLst>
                <a:gd name="T0" fmla="*/ 2602 w 2602"/>
                <a:gd name="T1" fmla="*/ 3550 h 3550"/>
                <a:gd name="T2" fmla="*/ 1025 w 2602"/>
                <a:gd name="T3" fmla="*/ 3550 h 3550"/>
                <a:gd name="T4" fmla="*/ 0 w 2602"/>
                <a:gd name="T5" fmla="*/ 0 h 3550"/>
                <a:gd name="T6" fmla="*/ 1578 w 2602"/>
                <a:gd name="T7" fmla="*/ 0 h 3550"/>
                <a:gd name="T8" fmla="*/ 2602 w 2602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3550">
                  <a:moveTo>
                    <a:pt x="2602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1578" y="0"/>
                  </a:lnTo>
                  <a:lnTo>
                    <a:pt x="2602" y="3550"/>
                  </a:lnTo>
                  <a:close/>
                </a:path>
              </a:pathLst>
            </a:custGeom>
            <a:solidFill>
              <a:srgbClr val="34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2"/>
            <p:cNvSpPr>
              <a:spLocks/>
            </p:cNvSpPr>
            <p:nvPr userDrawn="1"/>
          </p:nvSpPr>
          <p:spPr bwMode="auto">
            <a:xfrm>
              <a:off x="990329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4 w 1358"/>
                <a:gd name="T3" fmla="*/ 3550 h 3550"/>
                <a:gd name="T4" fmla="*/ 0 w 1358"/>
                <a:gd name="T5" fmla="*/ 0 h 3550"/>
                <a:gd name="T6" fmla="*/ 332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4" y="3550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363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4"/>
            <p:cNvSpPr>
              <a:spLocks/>
            </p:cNvSpPr>
            <p:nvPr userDrawn="1"/>
          </p:nvSpPr>
          <p:spPr bwMode="auto">
            <a:xfrm>
              <a:off x="6766321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5 w 1358"/>
                <a:gd name="T3" fmla="*/ 3550 h 3550"/>
                <a:gd name="T4" fmla="*/ 0 w 1358"/>
                <a:gd name="T5" fmla="*/ 0 h 3550"/>
                <a:gd name="T6" fmla="*/ 333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333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363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6"/>
            <p:cNvSpPr>
              <a:spLocks/>
            </p:cNvSpPr>
            <p:nvPr userDrawn="1"/>
          </p:nvSpPr>
          <p:spPr bwMode="auto">
            <a:xfrm>
              <a:off x="1704852" y="547688"/>
              <a:ext cx="1808938" cy="5738811"/>
            </a:xfrm>
            <a:custGeom>
              <a:avLst/>
              <a:gdLst>
                <a:gd name="T0" fmla="*/ 1119 w 1119"/>
                <a:gd name="T1" fmla="*/ 3550 h 3550"/>
                <a:gd name="T2" fmla="*/ 1025 w 1119"/>
                <a:gd name="T3" fmla="*/ 3550 h 3550"/>
                <a:gd name="T4" fmla="*/ 0 w 1119"/>
                <a:gd name="T5" fmla="*/ 0 h 3550"/>
                <a:gd name="T6" fmla="*/ 95 w 1119"/>
                <a:gd name="T7" fmla="*/ 0 h 3550"/>
                <a:gd name="T8" fmla="*/ 1119 w 1119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9" h="3550">
                  <a:moveTo>
                    <a:pt x="1119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95" y="0"/>
                  </a:lnTo>
                  <a:lnTo>
                    <a:pt x="1119" y="3550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8"/>
            <p:cNvSpPr>
              <a:spLocks/>
            </p:cNvSpPr>
            <p:nvPr userDrawn="1"/>
          </p:nvSpPr>
          <p:spPr bwMode="auto">
            <a:xfrm>
              <a:off x="5781832" y="547688"/>
              <a:ext cx="1758824" cy="5738811"/>
            </a:xfrm>
            <a:custGeom>
              <a:avLst/>
              <a:gdLst>
                <a:gd name="T0" fmla="*/ 1088 w 1088"/>
                <a:gd name="T1" fmla="*/ 3550 h 3550"/>
                <a:gd name="T2" fmla="*/ 1025 w 1088"/>
                <a:gd name="T3" fmla="*/ 3550 h 3550"/>
                <a:gd name="T4" fmla="*/ 0 w 1088"/>
                <a:gd name="T5" fmla="*/ 0 h 3550"/>
                <a:gd name="T6" fmla="*/ 62 w 1088"/>
                <a:gd name="T7" fmla="*/ 0 h 3550"/>
                <a:gd name="T8" fmla="*/ 1088 w 108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3550">
                  <a:moveTo>
                    <a:pt x="108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088" y="3550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: Shape 26"/>
            <p:cNvSpPr>
              <a:spLocks/>
            </p:cNvSpPr>
            <p:nvPr userDrawn="1"/>
          </p:nvSpPr>
          <p:spPr bwMode="auto">
            <a:xfrm>
              <a:off x="10437543" y="547688"/>
              <a:ext cx="1754457" cy="5738811"/>
            </a:xfrm>
            <a:custGeom>
              <a:avLst/>
              <a:gdLst>
                <a:gd name="connsiteX0" fmla="*/ 0 w 1754457"/>
                <a:gd name="connsiteY0" fmla="*/ 0 h 5738811"/>
                <a:gd name="connsiteX1" fmla="*/ 205304 w 1754457"/>
                <a:gd name="connsiteY1" fmla="*/ 0 h 5738811"/>
                <a:gd name="connsiteX2" fmla="*/ 1754457 w 1754457"/>
                <a:gd name="connsiteY2" fmla="*/ 5365358 h 5738811"/>
                <a:gd name="connsiteX3" fmla="*/ 1754457 w 1754457"/>
                <a:gd name="connsiteY3" fmla="*/ 5738811 h 5738811"/>
                <a:gd name="connsiteX4" fmla="*/ 1656981 w 1754457"/>
                <a:gd name="connsiteY4" fmla="*/ 5738811 h 573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457" h="5738811">
                  <a:moveTo>
                    <a:pt x="0" y="0"/>
                  </a:moveTo>
                  <a:lnTo>
                    <a:pt x="205304" y="0"/>
                  </a:lnTo>
                  <a:lnTo>
                    <a:pt x="1754457" y="5365358"/>
                  </a:lnTo>
                  <a:lnTo>
                    <a:pt x="1754457" y="5738811"/>
                  </a:lnTo>
                  <a:lnTo>
                    <a:pt x="1656981" y="5738811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Freeform: Shape 36"/>
            <p:cNvSpPr>
              <a:spLocks/>
            </p:cNvSpPr>
            <p:nvPr userDrawn="1"/>
          </p:nvSpPr>
          <p:spPr bwMode="auto">
            <a:xfrm>
              <a:off x="0" y="550921"/>
              <a:ext cx="2178506" cy="5735578"/>
            </a:xfrm>
            <a:custGeom>
              <a:avLst/>
              <a:gdLst>
                <a:gd name="connsiteX0" fmla="*/ 0 w 2178506"/>
                <a:gd name="connsiteY0" fmla="*/ 0 h 5735578"/>
                <a:gd name="connsiteX1" fmla="*/ 519909 w 2178506"/>
                <a:gd name="connsiteY1" fmla="*/ 0 h 5735578"/>
                <a:gd name="connsiteX2" fmla="*/ 2178506 w 2178506"/>
                <a:gd name="connsiteY2" fmla="*/ 5735578 h 5735578"/>
                <a:gd name="connsiteX3" fmla="*/ 0 w 2178506"/>
                <a:gd name="connsiteY3" fmla="*/ 5735578 h 57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8506" h="5735578">
                  <a:moveTo>
                    <a:pt x="0" y="0"/>
                  </a:moveTo>
                  <a:lnTo>
                    <a:pt x="519909" y="0"/>
                  </a:lnTo>
                  <a:lnTo>
                    <a:pt x="2178506" y="5735578"/>
                  </a:lnTo>
                  <a:lnTo>
                    <a:pt x="0" y="5735578"/>
                  </a:lnTo>
                  <a:close/>
                </a:path>
              </a:pathLst>
            </a:custGeom>
            <a:solidFill>
              <a:srgbClr val="383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6" name="Freeform 53"/>
          <p:cNvSpPr>
            <a:spLocks/>
          </p:cNvSpPr>
          <p:nvPr userDrawn="1"/>
        </p:nvSpPr>
        <p:spPr bwMode="auto">
          <a:xfrm>
            <a:off x="-89537" y="550921"/>
            <a:ext cx="2268043" cy="5735578"/>
          </a:xfrm>
          <a:custGeom>
            <a:avLst/>
            <a:gdLst>
              <a:gd name="T0" fmla="*/ 1403 w 1403"/>
              <a:gd name="T1" fmla="*/ 3548 h 3548"/>
              <a:gd name="T2" fmla="*/ 0 w 1403"/>
              <a:gd name="T3" fmla="*/ 3548 h 3548"/>
              <a:gd name="T4" fmla="*/ 0 w 1403"/>
              <a:gd name="T5" fmla="*/ 0 h 3548"/>
              <a:gd name="T6" fmla="*/ 377 w 1403"/>
              <a:gd name="T7" fmla="*/ 0 h 3548"/>
              <a:gd name="T8" fmla="*/ 1403 w 1403"/>
              <a:gd name="T9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3" h="3548">
                <a:moveTo>
                  <a:pt x="1403" y="3548"/>
                </a:moveTo>
                <a:lnTo>
                  <a:pt x="0" y="3548"/>
                </a:lnTo>
                <a:lnTo>
                  <a:pt x="0" y="0"/>
                </a:lnTo>
                <a:lnTo>
                  <a:pt x="377" y="0"/>
                </a:lnTo>
                <a:lnTo>
                  <a:pt x="1403" y="35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49275" y="1830745"/>
            <a:ext cx="11093450" cy="615553"/>
          </a:xfrm>
        </p:spPr>
        <p:txBody>
          <a:bodyPr anchor="b" anchorCtr="0"/>
          <a:lstStyle>
            <a:lvl1pPr algn="ctr">
              <a:defRPr sz="40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47937" y="3886384"/>
            <a:ext cx="7096126" cy="439095"/>
          </a:xfrm>
        </p:spPr>
        <p:txBody>
          <a:bodyPr wrap="square">
            <a:spAutoFit/>
          </a:bodyPr>
          <a:lstStyle>
            <a:lvl1pPr marL="0" indent="0" algn="ctr">
              <a:spcBef>
                <a:spcPts val="400"/>
              </a:spcBef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50" name="Rectangle 2049"/>
          <p:cNvSpPr/>
          <p:nvPr userDrawn="1"/>
        </p:nvSpPr>
        <p:spPr>
          <a:xfrm>
            <a:off x="0" y="0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67" name="Freeform: Shape 44"/>
          <p:cNvSpPr>
            <a:spLocks/>
          </p:cNvSpPr>
          <p:nvPr userDrawn="1"/>
        </p:nvSpPr>
        <p:spPr bwMode="auto">
          <a:xfrm flipH="1">
            <a:off x="5775960" y="3392424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49275" y="2628076"/>
            <a:ext cx="11093450" cy="52546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34764" y="5490035"/>
            <a:ext cx="922472" cy="5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6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(no sideb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4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tlit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521" y="1882854"/>
            <a:ext cx="4707650" cy="1107996"/>
          </a:xfrm>
        </p:spPr>
        <p:txBody>
          <a:bodyPr anchor="b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7688" y="3829545"/>
            <a:ext cx="4709160" cy="7191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8" name="Freeform: Shape 44"/>
          <p:cNvSpPr>
            <a:spLocks/>
          </p:cNvSpPr>
          <p:nvPr userDrawn="1"/>
        </p:nvSpPr>
        <p:spPr bwMode="auto">
          <a:xfrm flipH="1">
            <a:off x="546521" y="3373621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6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tl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>
            <a:spLocks/>
          </p:cNvSpPr>
          <p:nvPr userDrawn="1"/>
        </p:nvSpPr>
        <p:spPr bwMode="white">
          <a:xfrm>
            <a:off x="0" y="1587"/>
            <a:ext cx="6607952" cy="6856413"/>
          </a:xfrm>
          <a:custGeom>
            <a:avLst/>
            <a:gdLst>
              <a:gd name="connsiteX0" fmla="*/ 0 w 6607952"/>
              <a:gd name="connsiteY0" fmla="*/ 0 h 6856413"/>
              <a:gd name="connsiteX1" fmla="*/ 4144152 w 6607952"/>
              <a:gd name="connsiteY1" fmla="*/ 0 h 6856413"/>
              <a:gd name="connsiteX2" fmla="*/ 6607952 w 6607952"/>
              <a:gd name="connsiteY2" fmla="*/ 6856413 h 6856413"/>
              <a:gd name="connsiteX3" fmla="*/ 0 w 6607952"/>
              <a:gd name="connsiteY3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7952" h="6856413">
                <a:moveTo>
                  <a:pt x="0" y="0"/>
                </a:moveTo>
                <a:lnTo>
                  <a:pt x="4144152" y="0"/>
                </a:lnTo>
                <a:lnTo>
                  <a:pt x="6607952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521" y="1328857"/>
            <a:ext cx="3568279" cy="1661993"/>
          </a:xfrm>
        </p:spPr>
        <p:txBody>
          <a:bodyPr anchor="b"/>
          <a:lstStyle>
            <a:lvl1pPr>
              <a:defRPr sz="4000">
                <a:solidFill>
                  <a:srgbClr val="302E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7688" y="3829545"/>
            <a:ext cx="3567112" cy="7191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302E45"/>
                </a:solidFill>
              </a:defRPr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12" name="Freeform: Shape 44"/>
          <p:cNvSpPr>
            <a:spLocks/>
          </p:cNvSpPr>
          <p:nvPr userDrawn="1"/>
        </p:nvSpPr>
        <p:spPr bwMode="auto">
          <a:xfrm flipH="1">
            <a:off x="546521" y="3379671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Footer Placeholder 3"/>
          <p:cNvSpPr txBox="1">
            <a:spLocks/>
          </p:cNvSpPr>
          <p:nvPr userDrawn="1"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Information Security Level 2 – Sensitive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© 2017 – Proprietary &amp; Confidential Information of Amdocs</a:t>
            </a:r>
          </a:p>
        </p:txBody>
      </p:sp>
      <p:pic>
        <p:nvPicPr>
          <p:cNvPr id="17" name="Picture 16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548640" y="6347385"/>
            <a:ext cx="60544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AD4996-C560-415B-A0CB-B2007798C868}" type="slidenum">
              <a:rPr lang="en-US" sz="1200" smtClean="0">
                <a:solidFill>
                  <a:schemeClr val="bg2"/>
                </a:solidFill>
              </a:rPr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76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Utilit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11"/>
          <a:stretch/>
        </p:blipFill>
        <p:spPr>
          <a:xfrm>
            <a:off x="4743450" y="-1"/>
            <a:ext cx="7448550" cy="6858001"/>
          </a:xfrm>
          <a:prstGeom prst="rect">
            <a:avLst/>
          </a:prstGeom>
        </p:spPr>
      </p:pic>
      <p:sp useBgFill="1">
        <p:nvSpPr>
          <p:cNvPr id="9" name="Freeform: Shape 8"/>
          <p:cNvSpPr>
            <a:spLocks/>
          </p:cNvSpPr>
          <p:nvPr userDrawn="1"/>
        </p:nvSpPr>
        <p:spPr bwMode="white">
          <a:xfrm>
            <a:off x="4087906" y="794"/>
            <a:ext cx="5312070" cy="6857206"/>
          </a:xfrm>
          <a:custGeom>
            <a:avLst/>
            <a:gdLst>
              <a:gd name="connsiteX0" fmla="*/ 0 w 5312070"/>
              <a:gd name="connsiteY0" fmla="*/ 0 h 6857206"/>
              <a:gd name="connsiteX1" fmla="*/ 2848270 w 5312070"/>
              <a:gd name="connsiteY1" fmla="*/ 0 h 6857206"/>
              <a:gd name="connsiteX2" fmla="*/ 5312070 w 5312070"/>
              <a:gd name="connsiteY2" fmla="*/ 6857206 h 6857206"/>
              <a:gd name="connsiteX3" fmla="*/ 0 w 5312070"/>
              <a:gd name="connsiteY3" fmla="*/ 6857206 h 685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2070" h="6857206">
                <a:moveTo>
                  <a:pt x="0" y="0"/>
                </a:moveTo>
                <a:lnTo>
                  <a:pt x="2848270" y="0"/>
                </a:lnTo>
                <a:lnTo>
                  <a:pt x="5312070" y="6857206"/>
                </a:lnTo>
                <a:lnTo>
                  <a:pt x="0" y="6857206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21" y="1524000"/>
            <a:ext cx="6956938" cy="1518364"/>
          </a:xfrm>
        </p:spPr>
        <p:txBody>
          <a:bodyPr wrap="square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2" name="Freeform: Shape 44"/>
          <p:cNvSpPr>
            <a:spLocks/>
          </p:cNvSpPr>
          <p:nvPr userDrawn="1"/>
        </p:nvSpPr>
        <p:spPr bwMode="auto">
          <a:xfrm flipH="1">
            <a:off x="546521" y="1186668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4" name="Picture 13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4485" y="6382383"/>
            <a:ext cx="393012" cy="2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4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46220" y="0"/>
            <a:ext cx="8145780" cy="6858000"/>
          </a:xfrm>
          <a:prstGeom prst="rect">
            <a:avLst/>
          </a:prstGeom>
        </p:spPr>
      </p:pic>
      <p:sp>
        <p:nvSpPr>
          <p:cNvPr id="31" name="Freeform: Shape 13"/>
          <p:cNvSpPr>
            <a:spLocks/>
          </p:cNvSpPr>
          <p:nvPr userDrawn="1"/>
        </p:nvSpPr>
        <p:spPr bwMode="white">
          <a:xfrm>
            <a:off x="0" y="794"/>
            <a:ext cx="6607952" cy="6857206"/>
          </a:xfrm>
          <a:custGeom>
            <a:avLst/>
            <a:gdLst>
              <a:gd name="connsiteX0" fmla="*/ 0 w 6607952"/>
              <a:gd name="connsiteY0" fmla="*/ 0 h 6856413"/>
              <a:gd name="connsiteX1" fmla="*/ 4144152 w 6607952"/>
              <a:gd name="connsiteY1" fmla="*/ 0 h 6856413"/>
              <a:gd name="connsiteX2" fmla="*/ 6607952 w 6607952"/>
              <a:gd name="connsiteY2" fmla="*/ 6856413 h 6856413"/>
              <a:gd name="connsiteX3" fmla="*/ 0 w 6607952"/>
              <a:gd name="connsiteY3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7952" h="6856413">
                <a:moveTo>
                  <a:pt x="0" y="0"/>
                </a:moveTo>
                <a:lnTo>
                  <a:pt x="4144152" y="0"/>
                </a:lnTo>
                <a:lnTo>
                  <a:pt x="6607952" y="6856413"/>
                </a:lnTo>
                <a:lnTo>
                  <a:pt x="0" y="6856413"/>
                </a:lnTo>
                <a:close/>
              </a:path>
            </a:pathLst>
          </a:custGeom>
          <a:solidFill>
            <a:srgbClr val="302E4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Freeform 6"/>
          <p:cNvSpPr>
            <a:spLocks noEditPoints="1"/>
          </p:cNvSpPr>
          <p:nvPr userDrawn="1"/>
        </p:nvSpPr>
        <p:spPr bwMode="auto">
          <a:xfrm>
            <a:off x="1588" y="1588"/>
            <a:ext cx="12188825" cy="6858000"/>
          </a:xfrm>
          <a:custGeom>
            <a:avLst/>
            <a:gdLst>
              <a:gd name="T0" fmla="*/ 7678 w 7678"/>
              <a:gd name="T1" fmla="*/ 0 h 4320"/>
              <a:gd name="T2" fmla="*/ 0 w 7678"/>
              <a:gd name="T3" fmla="*/ 0 h 4320"/>
              <a:gd name="T4" fmla="*/ 0 w 7678"/>
              <a:gd name="T5" fmla="*/ 379 h 4320"/>
              <a:gd name="T6" fmla="*/ 176 w 7678"/>
              <a:gd name="T7" fmla="*/ 379 h 4320"/>
              <a:gd name="T8" fmla="*/ 1216 w 7678"/>
              <a:gd name="T9" fmla="*/ 3929 h 4320"/>
              <a:gd name="T10" fmla="*/ 0 w 7678"/>
              <a:gd name="T11" fmla="*/ 3929 h 4320"/>
              <a:gd name="T12" fmla="*/ 0 w 7678"/>
              <a:gd name="T13" fmla="*/ 4320 h 4320"/>
              <a:gd name="T14" fmla="*/ 7678 w 7678"/>
              <a:gd name="T15" fmla="*/ 4320 h 4320"/>
              <a:gd name="T16" fmla="*/ 1510 w 7678"/>
              <a:gd name="T17" fmla="*/ 3929 h 4320"/>
              <a:gd name="T18" fmla="*/ 469 w 7678"/>
              <a:gd name="T19" fmla="*/ 379 h 4320"/>
              <a:gd name="T20" fmla="*/ 808 w 7678"/>
              <a:gd name="T21" fmla="*/ 379 h 4320"/>
              <a:gd name="T22" fmla="*/ 1848 w 7678"/>
              <a:gd name="T23" fmla="*/ 3929 h 4320"/>
              <a:gd name="T24" fmla="*/ 1510 w 7678"/>
              <a:gd name="T25" fmla="*/ 3929 h 4320"/>
              <a:gd name="T26" fmla="*/ 2170 w 7678"/>
              <a:gd name="T27" fmla="*/ 3929 h 4320"/>
              <a:gd name="T28" fmla="*/ 1130 w 7678"/>
              <a:gd name="T29" fmla="*/ 379 h 4320"/>
              <a:gd name="T30" fmla="*/ 3421 w 7678"/>
              <a:gd name="T31" fmla="*/ 379 h 4320"/>
              <a:gd name="T32" fmla="*/ 4461 w 7678"/>
              <a:gd name="T33" fmla="*/ 3929 h 4320"/>
              <a:gd name="T34" fmla="*/ 2170 w 7678"/>
              <a:gd name="T35" fmla="*/ 3929 h 4320"/>
              <a:gd name="T36" fmla="*/ 4519 w 7678"/>
              <a:gd name="T37" fmla="*/ 3929 h 4320"/>
              <a:gd name="T38" fmla="*/ 3479 w 7678"/>
              <a:gd name="T39" fmla="*/ 379 h 4320"/>
              <a:gd name="T40" fmla="*/ 3542 w 7678"/>
              <a:gd name="T41" fmla="*/ 379 h 4320"/>
              <a:gd name="T42" fmla="*/ 4583 w 7678"/>
              <a:gd name="T43" fmla="*/ 3929 h 4320"/>
              <a:gd name="T44" fmla="*/ 4519 w 7678"/>
              <a:gd name="T45" fmla="*/ 3929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78" h="4320">
                <a:moveTo>
                  <a:pt x="7678" y="0"/>
                </a:moveTo>
                <a:lnTo>
                  <a:pt x="0" y="0"/>
                </a:lnTo>
                <a:lnTo>
                  <a:pt x="0" y="379"/>
                </a:lnTo>
                <a:lnTo>
                  <a:pt x="176" y="379"/>
                </a:lnTo>
                <a:lnTo>
                  <a:pt x="1216" y="3929"/>
                </a:lnTo>
                <a:lnTo>
                  <a:pt x="0" y="3929"/>
                </a:lnTo>
                <a:lnTo>
                  <a:pt x="0" y="4320"/>
                </a:lnTo>
                <a:lnTo>
                  <a:pt x="7678" y="4320"/>
                </a:lnTo>
                <a:moveTo>
                  <a:pt x="1510" y="3929"/>
                </a:moveTo>
                <a:lnTo>
                  <a:pt x="469" y="379"/>
                </a:lnTo>
                <a:lnTo>
                  <a:pt x="808" y="379"/>
                </a:lnTo>
                <a:lnTo>
                  <a:pt x="1848" y="3929"/>
                </a:lnTo>
                <a:lnTo>
                  <a:pt x="1510" y="3929"/>
                </a:lnTo>
                <a:moveTo>
                  <a:pt x="2170" y="3929"/>
                </a:moveTo>
                <a:lnTo>
                  <a:pt x="1130" y="379"/>
                </a:lnTo>
                <a:lnTo>
                  <a:pt x="3421" y="379"/>
                </a:lnTo>
                <a:lnTo>
                  <a:pt x="4461" y="3929"/>
                </a:lnTo>
                <a:lnTo>
                  <a:pt x="2170" y="3929"/>
                </a:lnTo>
                <a:moveTo>
                  <a:pt x="4519" y="3929"/>
                </a:moveTo>
                <a:lnTo>
                  <a:pt x="3479" y="379"/>
                </a:lnTo>
                <a:lnTo>
                  <a:pt x="3542" y="379"/>
                </a:lnTo>
                <a:lnTo>
                  <a:pt x="4583" y="3929"/>
                </a:lnTo>
                <a:lnTo>
                  <a:pt x="4519" y="392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7688" y="3829545"/>
            <a:ext cx="4709160" cy="7191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20" name="Freeform: Shape 44"/>
          <p:cNvSpPr>
            <a:spLocks/>
          </p:cNvSpPr>
          <p:nvPr userDrawn="1"/>
        </p:nvSpPr>
        <p:spPr bwMode="auto">
          <a:xfrm flipH="1">
            <a:off x="546521" y="3373621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6521" y="2375297"/>
            <a:ext cx="4505770" cy="615553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Footer Placeholder 3"/>
          <p:cNvSpPr txBox="1">
            <a:spLocks/>
          </p:cNvSpPr>
          <p:nvPr userDrawn="1"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Information Security Level 2 – Sensitive</a:t>
            </a:r>
            <a:br>
              <a:rPr lang="en-US" dirty="0"/>
            </a:br>
            <a:r>
              <a:rPr lang="en-US" dirty="0"/>
              <a:t>© 2017 – Proprietary &amp; Confidential Information of Amdocs</a:t>
            </a:r>
          </a:p>
        </p:txBody>
      </p:sp>
      <p:sp>
        <p:nvSpPr>
          <p:cNvPr id="16" name="Rectangle 15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pic>
        <p:nvPicPr>
          <p:cNvPr id="22" name="Picture 21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4485" y="6382383"/>
            <a:ext cx="393012" cy="292607"/>
          </a:xfrm>
          <a:prstGeom prst="rect">
            <a:avLst/>
          </a:prstGeom>
        </p:spPr>
      </p:pic>
      <p:sp>
        <p:nvSpPr>
          <p:cNvPr id="13" name="Footer Placeholder 3"/>
          <p:cNvSpPr txBox="1">
            <a:spLocks/>
          </p:cNvSpPr>
          <p:nvPr userDrawn="1"/>
        </p:nvSpPr>
        <p:spPr>
          <a:xfrm>
            <a:off x="548640" y="6347385"/>
            <a:ext cx="60544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AD4996-C560-415B-A0CB-B2007798C868}" type="slidenum">
              <a:rPr lang="en-US" sz="1200" smtClean="0"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5374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0" y="483870"/>
            <a:ext cx="7604760" cy="5890260"/>
          </a:xfrm>
          <a:prstGeom prst="rect">
            <a:avLst/>
          </a:prstGeom>
        </p:spPr>
      </p:pic>
      <p:sp>
        <p:nvSpPr>
          <p:cNvPr id="15" name="Freeform 5"/>
          <p:cNvSpPr>
            <a:spLocks noEditPoints="1"/>
          </p:cNvSpPr>
          <p:nvPr userDrawn="1"/>
        </p:nvSpPr>
        <p:spPr bwMode="auto">
          <a:xfrm>
            <a:off x="0" y="0"/>
            <a:ext cx="12214226" cy="6858000"/>
          </a:xfrm>
          <a:custGeom>
            <a:avLst/>
            <a:gdLst>
              <a:gd name="T0" fmla="*/ 0 w 7694"/>
              <a:gd name="T1" fmla="*/ 4320 h 4320"/>
              <a:gd name="T2" fmla="*/ 7694 w 7694"/>
              <a:gd name="T3" fmla="*/ 4320 h 4320"/>
              <a:gd name="T4" fmla="*/ 7694 w 7694"/>
              <a:gd name="T5" fmla="*/ 0 h 4320"/>
              <a:gd name="T6" fmla="*/ 0 w 7694"/>
              <a:gd name="T7" fmla="*/ 0 h 4320"/>
              <a:gd name="T8" fmla="*/ 0 w 7694"/>
              <a:gd name="T9" fmla="*/ 354 h 4320"/>
              <a:gd name="T10" fmla="*/ 179 w 7694"/>
              <a:gd name="T11" fmla="*/ 354 h 4320"/>
              <a:gd name="T12" fmla="*/ 1238 w 7694"/>
              <a:gd name="T13" fmla="*/ 3966 h 4320"/>
              <a:gd name="T14" fmla="*/ 0 w 7694"/>
              <a:gd name="T15" fmla="*/ 3966 h 4320"/>
              <a:gd name="T16" fmla="*/ 0 w 7694"/>
              <a:gd name="T17" fmla="*/ 4320 h 4320"/>
              <a:gd name="T18" fmla="*/ 3607 w 7694"/>
              <a:gd name="T19" fmla="*/ 354 h 4320"/>
              <a:gd name="T20" fmla="*/ 4668 w 7694"/>
              <a:gd name="T21" fmla="*/ 3966 h 4320"/>
              <a:gd name="T22" fmla="*/ 4604 w 7694"/>
              <a:gd name="T23" fmla="*/ 3966 h 4320"/>
              <a:gd name="T24" fmla="*/ 3543 w 7694"/>
              <a:gd name="T25" fmla="*/ 354 h 4320"/>
              <a:gd name="T26" fmla="*/ 3607 w 7694"/>
              <a:gd name="T27" fmla="*/ 354 h 4320"/>
              <a:gd name="T28" fmla="*/ 3485 w 7694"/>
              <a:gd name="T29" fmla="*/ 354 h 4320"/>
              <a:gd name="T30" fmla="*/ 4544 w 7694"/>
              <a:gd name="T31" fmla="*/ 3966 h 4320"/>
              <a:gd name="T32" fmla="*/ 2209 w 7694"/>
              <a:gd name="T33" fmla="*/ 3966 h 4320"/>
              <a:gd name="T34" fmla="*/ 1150 w 7694"/>
              <a:gd name="T35" fmla="*/ 354 h 4320"/>
              <a:gd name="T36" fmla="*/ 3485 w 7694"/>
              <a:gd name="T37" fmla="*/ 354 h 4320"/>
              <a:gd name="T38" fmla="*/ 478 w 7694"/>
              <a:gd name="T39" fmla="*/ 354 h 4320"/>
              <a:gd name="T40" fmla="*/ 822 w 7694"/>
              <a:gd name="T41" fmla="*/ 354 h 4320"/>
              <a:gd name="T42" fmla="*/ 1882 w 7694"/>
              <a:gd name="T43" fmla="*/ 3966 h 4320"/>
              <a:gd name="T44" fmla="*/ 1537 w 7694"/>
              <a:gd name="T45" fmla="*/ 3966 h 4320"/>
              <a:gd name="T46" fmla="*/ 478 w 7694"/>
              <a:gd name="T47" fmla="*/ 354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694" h="4320">
                <a:moveTo>
                  <a:pt x="0" y="4320"/>
                </a:moveTo>
                <a:lnTo>
                  <a:pt x="7694" y="4320"/>
                </a:lnTo>
                <a:lnTo>
                  <a:pt x="7694" y="0"/>
                </a:lnTo>
                <a:lnTo>
                  <a:pt x="0" y="0"/>
                </a:lnTo>
                <a:lnTo>
                  <a:pt x="0" y="354"/>
                </a:lnTo>
                <a:lnTo>
                  <a:pt x="179" y="354"/>
                </a:lnTo>
                <a:lnTo>
                  <a:pt x="1238" y="3966"/>
                </a:lnTo>
                <a:lnTo>
                  <a:pt x="0" y="3966"/>
                </a:lnTo>
                <a:lnTo>
                  <a:pt x="0" y="4320"/>
                </a:lnTo>
                <a:close/>
                <a:moveTo>
                  <a:pt x="3607" y="354"/>
                </a:moveTo>
                <a:lnTo>
                  <a:pt x="4668" y="3966"/>
                </a:lnTo>
                <a:lnTo>
                  <a:pt x="4604" y="3966"/>
                </a:lnTo>
                <a:lnTo>
                  <a:pt x="3543" y="354"/>
                </a:lnTo>
                <a:lnTo>
                  <a:pt x="3607" y="354"/>
                </a:lnTo>
                <a:close/>
                <a:moveTo>
                  <a:pt x="3485" y="354"/>
                </a:moveTo>
                <a:lnTo>
                  <a:pt x="4544" y="3966"/>
                </a:lnTo>
                <a:lnTo>
                  <a:pt x="2209" y="3966"/>
                </a:lnTo>
                <a:lnTo>
                  <a:pt x="1150" y="354"/>
                </a:lnTo>
                <a:lnTo>
                  <a:pt x="3485" y="354"/>
                </a:lnTo>
                <a:close/>
                <a:moveTo>
                  <a:pt x="478" y="354"/>
                </a:moveTo>
                <a:lnTo>
                  <a:pt x="822" y="354"/>
                </a:lnTo>
                <a:lnTo>
                  <a:pt x="1882" y="3966"/>
                </a:lnTo>
                <a:lnTo>
                  <a:pt x="1537" y="3966"/>
                </a:lnTo>
                <a:lnTo>
                  <a:pt x="478" y="354"/>
                </a:lnTo>
                <a:close/>
              </a:path>
            </a:pathLst>
          </a:custGeom>
          <a:solidFill>
            <a:srgbClr val="312E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7575" y="2126599"/>
            <a:ext cx="4375150" cy="1107996"/>
          </a:xfrm>
        </p:spPr>
        <p:txBody>
          <a:bodyPr anchor="b" anchorCtr="0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7575" y="4026609"/>
            <a:ext cx="4375150" cy="307777"/>
          </a:xfrm>
        </p:spPr>
        <p:txBody>
          <a:bodyPr wrap="square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Freeform: Shape 44"/>
          <p:cNvSpPr>
            <a:spLocks/>
          </p:cNvSpPr>
          <p:nvPr userDrawn="1"/>
        </p:nvSpPr>
        <p:spPr bwMode="auto">
          <a:xfrm flipH="1">
            <a:off x="7267575" y="3594026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0" name="Footer Placeholder 3"/>
          <p:cNvSpPr txBox="1">
            <a:spLocks/>
          </p:cNvSpPr>
          <p:nvPr userDrawn="1"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Information Security Level 2 – Sensitive</a:t>
            </a:r>
            <a:br>
              <a:rPr lang="en-US" dirty="0"/>
            </a:br>
            <a:r>
              <a:rPr lang="en-US" dirty="0"/>
              <a:t>© 2017 – Proprietary &amp; Confidential Information of Amdocs</a:t>
            </a:r>
          </a:p>
        </p:txBody>
      </p:sp>
      <p:sp>
        <p:nvSpPr>
          <p:cNvPr id="22" name="Freeform: Shape 21"/>
          <p:cNvSpPr>
            <a:spLocks/>
          </p:cNvSpPr>
          <p:nvPr userDrawn="1"/>
        </p:nvSpPr>
        <p:spPr bwMode="auto">
          <a:xfrm>
            <a:off x="378341" y="561974"/>
            <a:ext cx="1771683" cy="5724525"/>
          </a:xfrm>
          <a:custGeom>
            <a:avLst/>
            <a:gdLst>
              <a:gd name="connsiteX0" fmla="*/ 0 w 1771683"/>
              <a:gd name="connsiteY0" fmla="*/ 0 h 5724525"/>
              <a:gd name="connsiteX1" fmla="*/ 91133 w 1771683"/>
              <a:gd name="connsiteY1" fmla="*/ 0 h 5724525"/>
              <a:gd name="connsiteX2" fmla="*/ 1771683 w 1771683"/>
              <a:gd name="connsiteY2" fmla="*/ 5724525 h 5724525"/>
              <a:gd name="connsiteX3" fmla="*/ 1668106 w 1771683"/>
              <a:gd name="connsiteY3" fmla="*/ 5724525 h 57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1683" h="5724525">
                <a:moveTo>
                  <a:pt x="0" y="0"/>
                </a:moveTo>
                <a:lnTo>
                  <a:pt x="91133" y="0"/>
                </a:lnTo>
                <a:lnTo>
                  <a:pt x="1771683" y="5724525"/>
                </a:lnTo>
                <a:lnTo>
                  <a:pt x="1668106" y="5724525"/>
                </a:lnTo>
                <a:close/>
              </a:path>
            </a:pathLst>
          </a:cu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548640" y="6347385"/>
            <a:ext cx="60544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AD4996-C560-415B-A0CB-B2007798C868}" type="slidenum">
              <a:rPr lang="en-US" sz="1200" smtClean="0"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8338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513320" cy="6858000"/>
          </a:xfrm>
          <a:prstGeom prst="rect">
            <a:avLst/>
          </a:prstGeom>
        </p:spPr>
      </p:pic>
      <p:sp>
        <p:nvSpPr>
          <p:cNvPr id="14" name="Freeform 5"/>
          <p:cNvSpPr>
            <a:spLocks noEditPoints="1"/>
          </p:cNvSpPr>
          <p:nvPr userDrawn="1"/>
        </p:nvSpPr>
        <p:spPr bwMode="auto">
          <a:xfrm>
            <a:off x="0" y="0"/>
            <a:ext cx="12214226" cy="6858000"/>
          </a:xfrm>
          <a:custGeom>
            <a:avLst/>
            <a:gdLst>
              <a:gd name="T0" fmla="*/ 0 w 7694"/>
              <a:gd name="T1" fmla="*/ 4320 h 4320"/>
              <a:gd name="T2" fmla="*/ 7694 w 7694"/>
              <a:gd name="T3" fmla="*/ 4320 h 4320"/>
              <a:gd name="T4" fmla="*/ 7694 w 7694"/>
              <a:gd name="T5" fmla="*/ 0 h 4320"/>
              <a:gd name="T6" fmla="*/ 0 w 7694"/>
              <a:gd name="T7" fmla="*/ 0 h 4320"/>
              <a:gd name="T8" fmla="*/ 0 w 7694"/>
              <a:gd name="T9" fmla="*/ 354 h 4320"/>
              <a:gd name="T10" fmla="*/ 179 w 7694"/>
              <a:gd name="T11" fmla="*/ 354 h 4320"/>
              <a:gd name="T12" fmla="*/ 1238 w 7694"/>
              <a:gd name="T13" fmla="*/ 3966 h 4320"/>
              <a:gd name="T14" fmla="*/ 0 w 7694"/>
              <a:gd name="T15" fmla="*/ 3966 h 4320"/>
              <a:gd name="T16" fmla="*/ 0 w 7694"/>
              <a:gd name="T17" fmla="*/ 4320 h 4320"/>
              <a:gd name="T18" fmla="*/ 3607 w 7694"/>
              <a:gd name="T19" fmla="*/ 354 h 4320"/>
              <a:gd name="T20" fmla="*/ 4668 w 7694"/>
              <a:gd name="T21" fmla="*/ 3966 h 4320"/>
              <a:gd name="T22" fmla="*/ 4604 w 7694"/>
              <a:gd name="T23" fmla="*/ 3966 h 4320"/>
              <a:gd name="T24" fmla="*/ 3543 w 7694"/>
              <a:gd name="T25" fmla="*/ 354 h 4320"/>
              <a:gd name="T26" fmla="*/ 3607 w 7694"/>
              <a:gd name="T27" fmla="*/ 354 h 4320"/>
              <a:gd name="T28" fmla="*/ 3485 w 7694"/>
              <a:gd name="T29" fmla="*/ 354 h 4320"/>
              <a:gd name="T30" fmla="*/ 4544 w 7694"/>
              <a:gd name="T31" fmla="*/ 3966 h 4320"/>
              <a:gd name="T32" fmla="*/ 2209 w 7694"/>
              <a:gd name="T33" fmla="*/ 3966 h 4320"/>
              <a:gd name="T34" fmla="*/ 1150 w 7694"/>
              <a:gd name="T35" fmla="*/ 354 h 4320"/>
              <a:gd name="T36" fmla="*/ 3485 w 7694"/>
              <a:gd name="T37" fmla="*/ 354 h 4320"/>
              <a:gd name="T38" fmla="*/ 478 w 7694"/>
              <a:gd name="T39" fmla="*/ 354 h 4320"/>
              <a:gd name="T40" fmla="*/ 822 w 7694"/>
              <a:gd name="T41" fmla="*/ 354 h 4320"/>
              <a:gd name="T42" fmla="*/ 1882 w 7694"/>
              <a:gd name="T43" fmla="*/ 3966 h 4320"/>
              <a:gd name="T44" fmla="*/ 1537 w 7694"/>
              <a:gd name="T45" fmla="*/ 3966 h 4320"/>
              <a:gd name="T46" fmla="*/ 478 w 7694"/>
              <a:gd name="T47" fmla="*/ 354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694" h="4320">
                <a:moveTo>
                  <a:pt x="0" y="4320"/>
                </a:moveTo>
                <a:lnTo>
                  <a:pt x="7694" y="4320"/>
                </a:lnTo>
                <a:lnTo>
                  <a:pt x="7694" y="0"/>
                </a:lnTo>
                <a:lnTo>
                  <a:pt x="0" y="0"/>
                </a:lnTo>
                <a:lnTo>
                  <a:pt x="0" y="354"/>
                </a:lnTo>
                <a:lnTo>
                  <a:pt x="179" y="354"/>
                </a:lnTo>
                <a:lnTo>
                  <a:pt x="1238" y="3966"/>
                </a:lnTo>
                <a:lnTo>
                  <a:pt x="0" y="3966"/>
                </a:lnTo>
                <a:lnTo>
                  <a:pt x="0" y="4320"/>
                </a:lnTo>
                <a:close/>
                <a:moveTo>
                  <a:pt x="3607" y="354"/>
                </a:moveTo>
                <a:lnTo>
                  <a:pt x="4668" y="3966"/>
                </a:lnTo>
                <a:lnTo>
                  <a:pt x="4604" y="3966"/>
                </a:lnTo>
                <a:lnTo>
                  <a:pt x="3543" y="354"/>
                </a:lnTo>
                <a:lnTo>
                  <a:pt x="3607" y="354"/>
                </a:lnTo>
                <a:close/>
                <a:moveTo>
                  <a:pt x="3485" y="354"/>
                </a:moveTo>
                <a:lnTo>
                  <a:pt x="4544" y="3966"/>
                </a:lnTo>
                <a:lnTo>
                  <a:pt x="2209" y="3966"/>
                </a:lnTo>
                <a:lnTo>
                  <a:pt x="1150" y="354"/>
                </a:lnTo>
                <a:lnTo>
                  <a:pt x="3485" y="354"/>
                </a:lnTo>
                <a:close/>
                <a:moveTo>
                  <a:pt x="478" y="354"/>
                </a:moveTo>
                <a:lnTo>
                  <a:pt x="822" y="354"/>
                </a:lnTo>
                <a:lnTo>
                  <a:pt x="1882" y="3966"/>
                </a:lnTo>
                <a:lnTo>
                  <a:pt x="1537" y="3966"/>
                </a:lnTo>
                <a:lnTo>
                  <a:pt x="478" y="354"/>
                </a:lnTo>
                <a:close/>
              </a:path>
            </a:pathLst>
          </a:custGeom>
          <a:solidFill>
            <a:srgbClr val="312E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: Shape 23"/>
          <p:cNvSpPr>
            <a:spLocks/>
          </p:cNvSpPr>
          <p:nvPr userDrawn="1"/>
        </p:nvSpPr>
        <p:spPr bwMode="auto">
          <a:xfrm>
            <a:off x="378341" y="561974"/>
            <a:ext cx="1771683" cy="5724525"/>
          </a:xfrm>
          <a:custGeom>
            <a:avLst/>
            <a:gdLst>
              <a:gd name="connsiteX0" fmla="*/ 0 w 1771683"/>
              <a:gd name="connsiteY0" fmla="*/ 0 h 5724525"/>
              <a:gd name="connsiteX1" fmla="*/ 91133 w 1771683"/>
              <a:gd name="connsiteY1" fmla="*/ 0 h 5724525"/>
              <a:gd name="connsiteX2" fmla="*/ 1771683 w 1771683"/>
              <a:gd name="connsiteY2" fmla="*/ 5724525 h 5724525"/>
              <a:gd name="connsiteX3" fmla="*/ 1668106 w 1771683"/>
              <a:gd name="connsiteY3" fmla="*/ 5724525 h 57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1683" h="5724525">
                <a:moveTo>
                  <a:pt x="0" y="0"/>
                </a:moveTo>
                <a:lnTo>
                  <a:pt x="91133" y="0"/>
                </a:lnTo>
                <a:lnTo>
                  <a:pt x="1771683" y="5724525"/>
                </a:lnTo>
                <a:lnTo>
                  <a:pt x="1668106" y="5724525"/>
                </a:lnTo>
                <a:close/>
              </a:path>
            </a:pathLst>
          </a:cu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7575" y="2126599"/>
            <a:ext cx="4375150" cy="1107996"/>
          </a:xfrm>
        </p:spPr>
        <p:txBody>
          <a:bodyPr anchor="b" anchorCtr="0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7575" y="4026609"/>
            <a:ext cx="4375150" cy="307777"/>
          </a:xfrm>
        </p:spPr>
        <p:txBody>
          <a:bodyPr wrap="square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Freeform: Shape 44"/>
          <p:cNvSpPr>
            <a:spLocks/>
          </p:cNvSpPr>
          <p:nvPr userDrawn="1"/>
        </p:nvSpPr>
        <p:spPr bwMode="auto">
          <a:xfrm flipH="1">
            <a:off x="7267575" y="3594026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ooter Placeholder 3"/>
          <p:cNvSpPr txBox="1">
            <a:spLocks/>
          </p:cNvSpPr>
          <p:nvPr userDrawn="1"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Information Security Level 2 – Sensitive</a:t>
            </a:r>
            <a:br>
              <a:rPr lang="en-US" dirty="0"/>
            </a:br>
            <a:r>
              <a:rPr lang="en-US" dirty="0"/>
              <a:t>© 2017 – Proprietary &amp; Confidential Information of Amdocs</a:t>
            </a:r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548640" y="6347385"/>
            <a:ext cx="60544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AD4996-C560-415B-A0CB-B2007798C868}" type="slidenum">
              <a:rPr lang="en-US" sz="1200" smtClean="0"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7609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11"/>
          <a:stretch/>
        </p:blipFill>
        <p:spPr>
          <a:xfrm>
            <a:off x="0" y="-1"/>
            <a:ext cx="7448550" cy="6858001"/>
          </a:xfrm>
          <a:prstGeom prst="rect">
            <a:avLst/>
          </a:prstGeom>
        </p:spPr>
      </p:pic>
      <p:sp>
        <p:nvSpPr>
          <p:cNvPr id="18" name="Freeform 5"/>
          <p:cNvSpPr>
            <a:spLocks noEditPoints="1"/>
          </p:cNvSpPr>
          <p:nvPr userDrawn="1"/>
        </p:nvSpPr>
        <p:spPr bwMode="auto">
          <a:xfrm>
            <a:off x="0" y="0"/>
            <a:ext cx="12214226" cy="6858000"/>
          </a:xfrm>
          <a:custGeom>
            <a:avLst/>
            <a:gdLst>
              <a:gd name="T0" fmla="*/ 0 w 7694"/>
              <a:gd name="T1" fmla="*/ 4320 h 4320"/>
              <a:gd name="T2" fmla="*/ 7694 w 7694"/>
              <a:gd name="T3" fmla="*/ 4320 h 4320"/>
              <a:gd name="T4" fmla="*/ 7694 w 7694"/>
              <a:gd name="T5" fmla="*/ 0 h 4320"/>
              <a:gd name="T6" fmla="*/ 0 w 7694"/>
              <a:gd name="T7" fmla="*/ 0 h 4320"/>
              <a:gd name="T8" fmla="*/ 0 w 7694"/>
              <a:gd name="T9" fmla="*/ 354 h 4320"/>
              <a:gd name="T10" fmla="*/ 179 w 7694"/>
              <a:gd name="T11" fmla="*/ 354 h 4320"/>
              <a:gd name="T12" fmla="*/ 1238 w 7694"/>
              <a:gd name="T13" fmla="*/ 3966 h 4320"/>
              <a:gd name="T14" fmla="*/ 0 w 7694"/>
              <a:gd name="T15" fmla="*/ 3966 h 4320"/>
              <a:gd name="T16" fmla="*/ 0 w 7694"/>
              <a:gd name="T17" fmla="*/ 4320 h 4320"/>
              <a:gd name="T18" fmla="*/ 3607 w 7694"/>
              <a:gd name="T19" fmla="*/ 354 h 4320"/>
              <a:gd name="T20" fmla="*/ 4668 w 7694"/>
              <a:gd name="T21" fmla="*/ 3966 h 4320"/>
              <a:gd name="T22" fmla="*/ 4604 w 7694"/>
              <a:gd name="T23" fmla="*/ 3966 h 4320"/>
              <a:gd name="T24" fmla="*/ 3543 w 7694"/>
              <a:gd name="T25" fmla="*/ 354 h 4320"/>
              <a:gd name="T26" fmla="*/ 3607 w 7694"/>
              <a:gd name="T27" fmla="*/ 354 h 4320"/>
              <a:gd name="T28" fmla="*/ 3485 w 7694"/>
              <a:gd name="T29" fmla="*/ 354 h 4320"/>
              <a:gd name="T30" fmla="*/ 4544 w 7694"/>
              <a:gd name="T31" fmla="*/ 3966 h 4320"/>
              <a:gd name="T32" fmla="*/ 2209 w 7694"/>
              <a:gd name="T33" fmla="*/ 3966 h 4320"/>
              <a:gd name="T34" fmla="*/ 1150 w 7694"/>
              <a:gd name="T35" fmla="*/ 354 h 4320"/>
              <a:gd name="T36" fmla="*/ 3485 w 7694"/>
              <a:gd name="T37" fmla="*/ 354 h 4320"/>
              <a:gd name="T38" fmla="*/ 478 w 7694"/>
              <a:gd name="T39" fmla="*/ 354 h 4320"/>
              <a:gd name="T40" fmla="*/ 822 w 7694"/>
              <a:gd name="T41" fmla="*/ 354 h 4320"/>
              <a:gd name="T42" fmla="*/ 1882 w 7694"/>
              <a:gd name="T43" fmla="*/ 3966 h 4320"/>
              <a:gd name="T44" fmla="*/ 1537 w 7694"/>
              <a:gd name="T45" fmla="*/ 3966 h 4320"/>
              <a:gd name="T46" fmla="*/ 478 w 7694"/>
              <a:gd name="T47" fmla="*/ 354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694" h="4320">
                <a:moveTo>
                  <a:pt x="0" y="4320"/>
                </a:moveTo>
                <a:lnTo>
                  <a:pt x="7694" y="4320"/>
                </a:lnTo>
                <a:lnTo>
                  <a:pt x="7694" y="0"/>
                </a:lnTo>
                <a:lnTo>
                  <a:pt x="0" y="0"/>
                </a:lnTo>
                <a:lnTo>
                  <a:pt x="0" y="354"/>
                </a:lnTo>
                <a:lnTo>
                  <a:pt x="179" y="354"/>
                </a:lnTo>
                <a:lnTo>
                  <a:pt x="1238" y="3966"/>
                </a:lnTo>
                <a:lnTo>
                  <a:pt x="0" y="3966"/>
                </a:lnTo>
                <a:lnTo>
                  <a:pt x="0" y="4320"/>
                </a:lnTo>
                <a:close/>
                <a:moveTo>
                  <a:pt x="3607" y="354"/>
                </a:moveTo>
                <a:lnTo>
                  <a:pt x="4668" y="3966"/>
                </a:lnTo>
                <a:lnTo>
                  <a:pt x="4604" y="3966"/>
                </a:lnTo>
                <a:lnTo>
                  <a:pt x="3543" y="354"/>
                </a:lnTo>
                <a:lnTo>
                  <a:pt x="3607" y="354"/>
                </a:lnTo>
                <a:close/>
                <a:moveTo>
                  <a:pt x="3485" y="354"/>
                </a:moveTo>
                <a:lnTo>
                  <a:pt x="4544" y="3966"/>
                </a:lnTo>
                <a:lnTo>
                  <a:pt x="2209" y="3966"/>
                </a:lnTo>
                <a:lnTo>
                  <a:pt x="1150" y="354"/>
                </a:lnTo>
                <a:lnTo>
                  <a:pt x="3485" y="354"/>
                </a:lnTo>
                <a:close/>
                <a:moveTo>
                  <a:pt x="478" y="354"/>
                </a:moveTo>
                <a:lnTo>
                  <a:pt x="822" y="354"/>
                </a:lnTo>
                <a:lnTo>
                  <a:pt x="1882" y="3966"/>
                </a:lnTo>
                <a:lnTo>
                  <a:pt x="1537" y="3966"/>
                </a:lnTo>
                <a:lnTo>
                  <a:pt x="478" y="354"/>
                </a:lnTo>
                <a:close/>
              </a:path>
            </a:pathLst>
          </a:custGeom>
          <a:solidFill>
            <a:srgbClr val="312E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7575" y="2126599"/>
            <a:ext cx="4375150" cy="1107996"/>
          </a:xfrm>
        </p:spPr>
        <p:txBody>
          <a:bodyPr anchor="b" anchorCtr="0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7575" y="4026609"/>
            <a:ext cx="4375149" cy="276999"/>
          </a:xfrm>
        </p:spPr>
        <p:txBody>
          <a:bodyPr wrap="square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reeform 6"/>
          <p:cNvSpPr>
            <a:spLocks noEditPoints="1"/>
          </p:cNvSpPr>
          <p:nvPr userDrawn="1"/>
        </p:nvSpPr>
        <p:spPr bwMode="auto">
          <a:xfrm>
            <a:off x="1588" y="1588"/>
            <a:ext cx="12188825" cy="6858000"/>
          </a:xfrm>
          <a:custGeom>
            <a:avLst/>
            <a:gdLst>
              <a:gd name="T0" fmla="*/ 7678 w 7678"/>
              <a:gd name="T1" fmla="*/ 0 h 4320"/>
              <a:gd name="T2" fmla="*/ 0 w 7678"/>
              <a:gd name="T3" fmla="*/ 0 h 4320"/>
              <a:gd name="T4" fmla="*/ 0 w 7678"/>
              <a:gd name="T5" fmla="*/ 379 h 4320"/>
              <a:gd name="T6" fmla="*/ 176 w 7678"/>
              <a:gd name="T7" fmla="*/ 379 h 4320"/>
              <a:gd name="T8" fmla="*/ 1216 w 7678"/>
              <a:gd name="T9" fmla="*/ 3929 h 4320"/>
              <a:gd name="T10" fmla="*/ 0 w 7678"/>
              <a:gd name="T11" fmla="*/ 3929 h 4320"/>
              <a:gd name="T12" fmla="*/ 0 w 7678"/>
              <a:gd name="T13" fmla="*/ 4320 h 4320"/>
              <a:gd name="T14" fmla="*/ 7678 w 7678"/>
              <a:gd name="T15" fmla="*/ 4320 h 4320"/>
              <a:gd name="T16" fmla="*/ 1510 w 7678"/>
              <a:gd name="T17" fmla="*/ 3929 h 4320"/>
              <a:gd name="T18" fmla="*/ 469 w 7678"/>
              <a:gd name="T19" fmla="*/ 379 h 4320"/>
              <a:gd name="T20" fmla="*/ 808 w 7678"/>
              <a:gd name="T21" fmla="*/ 379 h 4320"/>
              <a:gd name="T22" fmla="*/ 1848 w 7678"/>
              <a:gd name="T23" fmla="*/ 3929 h 4320"/>
              <a:gd name="T24" fmla="*/ 1510 w 7678"/>
              <a:gd name="T25" fmla="*/ 3929 h 4320"/>
              <a:gd name="T26" fmla="*/ 2170 w 7678"/>
              <a:gd name="T27" fmla="*/ 3929 h 4320"/>
              <a:gd name="T28" fmla="*/ 1130 w 7678"/>
              <a:gd name="T29" fmla="*/ 379 h 4320"/>
              <a:gd name="T30" fmla="*/ 3421 w 7678"/>
              <a:gd name="T31" fmla="*/ 379 h 4320"/>
              <a:gd name="T32" fmla="*/ 4461 w 7678"/>
              <a:gd name="T33" fmla="*/ 3929 h 4320"/>
              <a:gd name="T34" fmla="*/ 2170 w 7678"/>
              <a:gd name="T35" fmla="*/ 3929 h 4320"/>
              <a:gd name="T36" fmla="*/ 4519 w 7678"/>
              <a:gd name="T37" fmla="*/ 3929 h 4320"/>
              <a:gd name="T38" fmla="*/ 3479 w 7678"/>
              <a:gd name="T39" fmla="*/ 379 h 4320"/>
              <a:gd name="T40" fmla="*/ 3542 w 7678"/>
              <a:gd name="T41" fmla="*/ 379 h 4320"/>
              <a:gd name="T42" fmla="*/ 4583 w 7678"/>
              <a:gd name="T43" fmla="*/ 3929 h 4320"/>
              <a:gd name="T44" fmla="*/ 4519 w 7678"/>
              <a:gd name="T45" fmla="*/ 3929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78" h="4320">
                <a:moveTo>
                  <a:pt x="7678" y="0"/>
                </a:moveTo>
                <a:lnTo>
                  <a:pt x="0" y="0"/>
                </a:lnTo>
                <a:lnTo>
                  <a:pt x="0" y="379"/>
                </a:lnTo>
                <a:lnTo>
                  <a:pt x="176" y="379"/>
                </a:lnTo>
                <a:lnTo>
                  <a:pt x="1216" y="3929"/>
                </a:lnTo>
                <a:lnTo>
                  <a:pt x="0" y="3929"/>
                </a:lnTo>
                <a:lnTo>
                  <a:pt x="0" y="4320"/>
                </a:lnTo>
                <a:lnTo>
                  <a:pt x="7678" y="4320"/>
                </a:lnTo>
                <a:moveTo>
                  <a:pt x="1510" y="3929"/>
                </a:moveTo>
                <a:lnTo>
                  <a:pt x="469" y="379"/>
                </a:lnTo>
                <a:lnTo>
                  <a:pt x="808" y="379"/>
                </a:lnTo>
                <a:lnTo>
                  <a:pt x="1848" y="3929"/>
                </a:lnTo>
                <a:lnTo>
                  <a:pt x="1510" y="3929"/>
                </a:lnTo>
                <a:moveTo>
                  <a:pt x="2170" y="3929"/>
                </a:moveTo>
                <a:lnTo>
                  <a:pt x="1130" y="379"/>
                </a:lnTo>
                <a:lnTo>
                  <a:pt x="3421" y="379"/>
                </a:lnTo>
                <a:lnTo>
                  <a:pt x="4461" y="3929"/>
                </a:lnTo>
                <a:lnTo>
                  <a:pt x="2170" y="3929"/>
                </a:lnTo>
                <a:moveTo>
                  <a:pt x="4519" y="3929"/>
                </a:moveTo>
                <a:lnTo>
                  <a:pt x="3479" y="379"/>
                </a:lnTo>
                <a:lnTo>
                  <a:pt x="3542" y="379"/>
                </a:lnTo>
                <a:lnTo>
                  <a:pt x="4583" y="3929"/>
                </a:lnTo>
                <a:lnTo>
                  <a:pt x="4519" y="392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44"/>
          <p:cNvSpPr>
            <a:spLocks/>
          </p:cNvSpPr>
          <p:nvPr userDrawn="1"/>
        </p:nvSpPr>
        <p:spPr bwMode="auto">
          <a:xfrm flipH="1">
            <a:off x="7267575" y="3594026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1" name="Footer Placeholder 3"/>
          <p:cNvSpPr txBox="1">
            <a:spLocks/>
          </p:cNvSpPr>
          <p:nvPr userDrawn="1"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Information Security Level 2 – Sensitive</a:t>
            </a:r>
            <a:br>
              <a:rPr lang="en-US" dirty="0"/>
            </a:br>
            <a:r>
              <a:rPr lang="en-US" dirty="0"/>
              <a:t>© 2017 – Proprietary &amp; Confidential Information of Amdocs</a:t>
            </a:r>
          </a:p>
        </p:txBody>
      </p:sp>
      <p:sp>
        <p:nvSpPr>
          <p:cNvPr id="22" name="Freeform: Shape 21"/>
          <p:cNvSpPr>
            <a:spLocks/>
          </p:cNvSpPr>
          <p:nvPr userDrawn="1"/>
        </p:nvSpPr>
        <p:spPr bwMode="auto">
          <a:xfrm>
            <a:off x="378341" y="561974"/>
            <a:ext cx="1771683" cy="5724525"/>
          </a:xfrm>
          <a:custGeom>
            <a:avLst/>
            <a:gdLst>
              <a:gd name="connsiteX0" fmla="*/ 0 w 1771683"/>
              <a:gd name="connsiteY0" fmla="*/ 0 h 5724525"/>
              <a:gd name="connsiteX1" fmla="*/ 91133 w 1771683"/>
              <a:gd name="connsiteY1" fmla="*/ 0 h 5724525"/>
              <a:gd name="connsiteX2" fmla="*/ 1771683 w 1771683"/>
              <a:gd name="connsiteY2" fmla="*/ 5724525 h 5724525"/>
              <a:gd name="connsiteX3" fmla="*/ 1668106 w 1771683"/>
              <a:gd name="connsiteY3" fmla="*/ 5724525 h 57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1683" h="5724525">
                <a:moveTo>
                  <a:pt x="0" y="0"/>
                </a:moveTo>
                <a:lnTo>
                  <a:pt x="91133" y="0"/>
                </a:lnTo>
                <a:lnTo>
                  <a:pt x="1771683" y="5724525"/>
                </a:lnTo>
                <a:lnTo>
                  <a:pt x="1668106" y="5724525"/>
                </a:lnTo>
                <a:close/>
              </a:path>
            </a:pathLst>
          </a:cu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15" name="Picture 14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548640" y="6347385"/>
            <a:ext cx="60544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AD4996-C560-415B-A0CB-B2007798C868}" type="slidenum">
              <a:rPr lang="en-US" sz="1200" smtClean="0"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936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0" y="547688"/>
            <a:ext cx="12192000" cy="5738811"/>
            <a:chOff x="0" y="547688"/>
            <a:chExt cx="12192000" cy="5738811"/>
          </a:xfrm>
        </p:grpSpPr>
        <p:sp>
          <p:nvSpPr>
            <p:cNvPr id="27" name="Freeform 38"/>
            <p:cNvSpPr>
              <a:spLocks/>
            </p:cNvSpPr>
            <p:nvPr userDrawn="1"/>
          </p:nvSpPr>
          <p:spPr bwMode="auto">
            <a:xfrm>
              <a:off x="8505746" y="547688"/>
              <a:ext cx="3065010" cy="5738811"/>
            </a:xfrm>
            <a:custGeom>
              <a:avLst/>
              <a:gdLst>
                <a:gd name="T0" fmla="*/ 1896 w 1896"/>
                <a:gd name="T1" fmla="*/ 3550 h 3550"/>
                <a:gd name="T2" fmla="*/ 1025 w 1896"/>
                <a:gd name="T3" fmla="*/ 3550 h 3550"/>
                <a:gd name="T4" fmla="*/ 0 w 1896"/>
                <a:gd name="T5" fmla="*/ 0 h 3550"/>
                <a:gd name="T6" fmla="*/ 871 w 1896"/>
                <a:gd name="T7" fmla="*/ 0 h 3550"/>
                <a:gd name="T8" fmla="*/ 1896 w 1896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6" h="3550">
                  <a:moveTo>
                    <a:pt x="1896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1896" y="3550"/>
                  </a:lnTo>
                  <a:close/>
                </a:path>
              </a:pathLst>
            </a:custGeom>
            <a:solidFill>
              <a:srgbClr val="383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0"/>
            <p:cNvSpPr>
              <a:spLocks/>
            </p:cNvSpPr>
            <p:nvPr userDrawn="1"/>
          </p:nvSpPr>
          <p:spPr bwMode="auto">
            <a:xfrm>
              <a:off x="3140363" y="547688"/>
              <a:ext cx="4206306" cy="5738811"/>
            </a:xfrm>
            <a:custGeom>
              <a:avLst/>
              <a:gdLst>
                <a:gd name="T0" fmla="*/ 2602 w 2602"/>
                <a:gd name="T1" fmla="*/ 3550 h 3550"/>
                <a:gd name="T2" fmla="*/ 1025 w 2602"/>
                <a:gd name="T3" fmla="*/ 3550 h 3550"/>
                <a:gd name="T4" fmla="*/ 0 w 2602"/>
                <a:gd name="T5" fmla="*/ 0 h 3550"/>
                <a:gd name="T6" fmla="*/ 1578 w 2602"/>
                <a:gd name="T7" fmla="*/ 0 h 3550"/>
                <a:gd name="T8" fmla="*/ 2602 w 2602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3550">
                  <a:moveTo>
                    <a:pt x="2602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1578" y="0"/>
                  </a:lnTo>
                  <a:lnTo>
                    <a:pt x="2602" y="3550"/>
                  </a:lnTo>
                  <a:close/>
                </a:path>
              </a:pathLst>
            </a:custGeom>
            <a:solidFill>
              <a:srgbClr val="34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2"/>
            <p:cNvSpPr>
              <a:spLocks/>
            </p:cNvSpPr>
            <p:nvPr userDrawn="1"/>
          </p:nvSpPr>
          <p:spPr bwMode="auto">
            <a:xfrm>
              <a:off x="990329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4 w 1358"/>
                <a:gd name="T3" fmla="*/ 3550 h 3550"/>
                <a:gd name="T4" fmla="*/ 0 w 1358"/>
                <a:gd name="T5" fmla="*/ 0 h 3550"/>
                <a:gd name="T6" fmla="*/ 332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4" y="3550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363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4"/>
            <p:cNvSpPr>
              <a:spLocks/>
            </p:cNvSpPr>
            <p:nvPr userDrawn="1"/>
          </p:nvSpPr>
          <p:spPr bwMode="auto">
            <a:xfrm>
              <a:off x="6766321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5 w 1358"/>
                <a:gd name="T3" fmla="*/ 3550 h 3550"/>
                <a:gd name="T4" fmla="*/ 0 w 1358"/>
                <a:gd name="T5" fmla="*/ 0 h 3550"/>
                <a:gd name="T6" fmla="*/ 333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333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363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6"/>
            <p:cNvSpPr>
              <a:spLocks/>
            </p:cNvSpPr>
            <p:nvPr userDrawn="1"/>
          </p:nvSpPr>
          <p:spPr bwMode="auto">
            <a:xfrm>
              <a:off x="1704852" y="547688"/>
              <a:ext cx="1808938" cy="5738811"/>
            </a:xfrm>
            <a:custGeom>
              <a:avLst/>
              <a:gdLst>
                <a:gd name="T0" fmla="*/ 1119 w 1119"/>
                <a:gd name="T1" fmla="*/ 3550 h 3550"/>
                <a:gd name="T2" fmla="*/ 1025 w 1119"/>
                <a:gd name="T3" fmla="*/ 3550 h 3550"/>
                <a:gd name="T4" fmla="*/ 0 w 1119"/>
                <a:gd name="T5" fmla="*/ 0 h 3550"/>
                <a:gd name="T6" fmla="*/ 95 w 1119"/>
                <a:gd name="T7" fmla="*/ 0 h 3550"/>
                <a:gd name="T8" fmla="*/ 1119 w 1119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9" h="3550">
                  <a:moveTo>
                    <a:pt x="1119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95" y="0"/>
                  </a:lnTo>
                  <a:lnTo>
                    <a:pt x="1119" y="3550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"/>
            <p:cNvSpPr>
              <a:spLocks/>
            </p:cNvSpPr>
            <p:nvPr userDrawn="1"/>
          </p:nvSpPr>
          <p:spPr bwMode="auto">
            <a:xfrm>
              <a:off x="5781832" y="547688"/>
              <a:ext cx="1758824" cy="5738811"/>
            </a:xfrm>
            <a:custGeom>
              <a:avLst/>
              <a:gdLst>
                <a:gd name="T0" fmla="*/ 1088 w 1088"/>
                <a:gd name="T1" fmla="*/ 3550 h 3550"/>
                <a:gd name="T2" fmla="*/ 1025 w 1088"/>
                <a:gd name="T3" fmla="*/ 3550 h 3550"/>
                <a:gd name="T4" fmla="*/ 0 w 1088"/>
                <a:gd name="T5" fmla="*/ 0 h 3550"/>
                <a:gd name="T6" fmla="*/ 62 w 1088"/>
                <a:gd name="T7" fmla="*/ 0 h 3550"/>
                <a:gd name="T8" fmla="*/ 1088 w 108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3550">
                  <a:moveTo>
                    <a:pt x="108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088" y="3550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: Shape 50"/>
            <p:cNvSpPr>
              <a:spLocks/>
            </p:cNvSpPr>
            <p:nvPr userDrawn="1"/>
          </p:nvSpPr>
          <p:spPr bwMode="auto">
            <a:xfrm>
              <a:off x="10437543" y="547688"/>
              <a:ext cx="1754457" cy="5738811"/>
            </a:xfrm>
            <a:custGeom>
              <a:avLst/>
              <a:gdLst>
                <a:gd name="connsiteX0" fmla="*/ 0 w 1754457"/>
                <a:gd name="connsiteY0" fmla="*/ 0 h 5738811"/>
                <a:gd name="connsiteX1" fmla="*/ 205304 w 1754457"/>
                <a:gd name="connsiteY1" fmla="*/ 0 h 5738811"/>
                <a:gd name="connsiteX2" fmla="*/ 1754457 w 1754457"/>
                <a:gd name="connsiteY2" fmla="*/ 5365358 h 5738811"/>
                <a:gd name="connsiteX3" fmla="*/ 1754457 w 1754457"/>
                <a:gd name="connsiteY3" fmla="*/ 5738811 h 5738811"/>
                <a:gd name="connsiteX4" fmla="*/ 1656981 w 1754457"/>
                <a:gd name="connsiteY4" fmla="*/ 5738811 h 573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457" h="5738811">
                  <a:moveTo>
                    <a:pt x="0" y="0"/>
                  </a:moveTo>
                  <a:lnTo>
                    <a:pt x="205304" y="0"/>
                  </a:lnTo>
                  <a:lnTo>
                    <a:pt x="1754457" y="5365358"/>
                  </a:lnTo>
                  <a:lnTo>
                    <a:pt x="1754457" y="5738811"/>
                  </a:lnTo>
                  <a:lnTo>
                    <a:pt x="1656981" y="5738811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2" name="Freeform: Shape 51"/>
            <p:cNvSpPr>
              <a:spLocks/>
            </p:cNvSpPr>
            <p:nvPr userDrawn="1"/>
          </p:nvSpPr>
          <p:spPr bwMode="auto">
            <a:xfrm>
              <a:off x="0" y="550921"/>
              <a:ext cx="2178506" cy="5735578"/>
            </a:xfrm>
            <a:custGeom>
              <a:avLst/>
              <a:gdLst>
                <a:gd name="connsiteX0" fmla="*/ 0 w 2178506"/>
                <a:gd name="connsiteY0" fmla="*/ 0 h 5735578"/>
                <a:gd name="connsiteX1" fmla="*/ 519909 w 2178506"/>
                <a:gd name="connsiteY1" fmla="*/ 0 h 5735578"/>
                <a:gd name="connsiteX2" fmla="*/ 2178506 w 2178506"/>
                <a:gd name="connsiteY2" fmla="*/ 5735578 h 5735578"/>
                <a:gd name="connsiteX3" fmla="*/ 0 w 2178506"/>
                <a:gd name="connsiteY3" fmla="*/ 5735578 h 57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8506" h="5735578">
                  <a:moveTo>
                    <a:pt x="0" y="0"/>
                  </a:moveTo>
                  <a:lnTo>
                    <a:pt x="519909" y="0"/>
                  </a:lnTo>
                  <a:lnTo>
                    <a:pt x="2178506" y="5735578"/>
                  </a:lnTo>
                  <a:lnTo>
                    <a:pt x="0" y="5735578"/>
                  </a:lnTo>
                  <a:close/>
                </a:path>
              </a:pathLst>
            </a:custGeom>
            <a:solidFill>
              <a:srgbClr val="383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4730883" y="3075057"/>
            <a:ext cx="273023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j-ea"/>
                <a:cs typeface="+mj-cs"/>
              </a:rPr>
              <a:t>Thank you</a:t>
            </a:r>
          </a:p>
        </p:txBody>
      </p:sp>
      <p:sp>
        <p:nvSpPr>
          <p:cNvPr id="24" name="Freeform: Shape 9"/>
          <p:cNvSpPr>
            <a:spLocks/>
          </p:cNvSpPr>
          <p:nvPr userDrawn="1"/>
        </p:nvSpPr>
        <p:spPr bwMode="auto">
          <a:xfrm flipH="1">
            <a:off x="4770120" y="3012450"/>
            <a:ext cx="2651760" cy="73152"/>
          </a:xfrm>
          <a:custGeom>
            <a:avLst/>
            <a:gdLst>
              <a:gd name="connsiteX0" fmla="*/ 2714641 w 2825755"/>
              <a:gd name="connsiteY0" fmla="*/ 91440 h 91440"/>
              <a:gd name="connsiteX1" fmla="*/ 64310 w 2825755"/>
              <a:gd name="connsiteY1" fmla="*/ 91440 h 91440"/>
              <a:gd name="connsiteX2" fmla="*/ 64310 w 2825755"/>
              <a:gd name="connsiteY2" fmla="*/ 91133 h 91440"/>
              <a:gd name="connsiteX3" fmla="*/ 0 w 2825755"/>
              <a:gd name="connsiteY3" fmla="*/ 91133 h 91440"/>
              <a:gd name="connsiteX4" fmla="*/ 33415 w 2825755"/>
              <a:gd name="connsiteY4" fmla="*/ 0 h 91440"/>
              <a:gd name="connsiteX5" fmla="*/ 64310 w 2825755"/>
              <a:gd name="connsiteY5" fmla="*/ 75 h 91440"/>
              <a:gd name="connsiteX6" fmla="*/ 64310 w 2825755"/>
              <a:gd name="connsiteY6" fmla="*/ 0 h 91440"/>
              <a:gd name="connsiteX7" fmla="*/ 1992392 w 2825755"/>
              <a:gd name="connsiteY7" fmla="*/ 0 h 91440"/>
              <a:gd name="connsiteX8" fmla="*/ 2714641 w 2825755"/>
              <a:gd name="connsiteY8" fmla="*/ 0 h 91440"/>
              <a:gd name="connsiteX9" fmla="*/ 2825755 w 2825755"/>
              <a:gd name="connsiteY9" fmla="*/ 0 h 91440"/>
              <a:gd name="connsiteX10" fmla="*/ 2792340 w 2825755"/>
              <a:gd name="connsiteY10" fmla="*/ 91133 h 91440"/>
              <a:gd name="connsiteX11" fmla="*/ 2714641 w 2825755"/>
              <a:gd name="connsiteY11" fmla="*/ 90944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5755" h="91440">
                <a:moveTo>
                  <a:pt x="2714641" y="91440"/>
                </a:moveTo>
                <a:lnTo>
                  <a:pt x="64310" y="91440"/>
                </a:lnTo>
                <a:lnTo>
                  <a:pt x="64310" y="91133"/>
                </a:lnTo>
                <a:lnTo>
                  <a:pt x="0" y="91133"/>
                </a:lnTo>
                <a:lnTo>
                  <a:pt x="33415" y="0"/>
                </a:lnTo>
                <a:lnTo>
                  <a:pt x="64310" y="75"/>
                </a:lnTo>
                <a:lnTo>
                  <a:pt x="64310" y="0"/>
                </a:lnTo>
                <a:lnTo>
                  <a:pt x="1992392" y="0"/>
                </a:lnTo>
                <a:lnTo>
                  <a:pt x="2714641" y="0"/>
                </a:lnTo>
                <a:lnTo>
                  <a:pt x="2825755" y="0"/>
                </a:lnTo>
                <a:lnTo>
                  <a:pt x="2792340" y="91133"/>
                </a:lnTo>
                <a:lnTo>
                  <a:pt x="2714641" y="90944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6" name="Picture 15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7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39"/>
          <p:cNvSpPr>
            <a:spLocks/>
          </p:cNvSpPr>
          <p:nvPr userDrawn="1"/>
        </p:nvSpPr>
        <p:spPr bwMode="auto">
          <a:xfrm>
            <a:off x="8505746" y="547688"/>
            <a:ext cx="3065010" cy="5738811"/>
          </a:xfrm>
          <a:custGeom>
            <a:avLst/>
            <a:gdLst>
              <a:gd name="T0" fmla="*/ 1896 w 1896"/>
              <a:gd name="T1" fmla="*/ 3550 h 3550"/>
              <a:gd name="T2" fmla="*/ 1025 w 1896"/>
              <a:gd name="T3" fmla="*/ 3550 h 3550"/>
              <a:gd name="T4" fmla="*/ 0 w 1896"/>
              <a:gd name="T5" fmla="*/ 0 h 3550"/>
              <a:gd name="T6" fmla="*/ 871 w 1896"/>
              <a:gd name="T7" fmla="*/ 0 h 3550"/>
              <a:gd name="T8" fmla="*/ 1896 w 1896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3550">
                <a:moveTo>
                  <a:pt x="1896" y="3550"/>
                </a:moveTo>
                <a:lnTo>
                  <a:pt x="1025" y="3550"/>
                </a:lnTo>
                <a:lnTo>
                  <a:pt x="0" y="0"/>
                </a:lnTo>
                <a:lnTo>
                  <a:pt x="871" y="0"/>
                </a:lnTo>
                <a:lnTo>
                  <a:pt x="1896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1"/>
          <p:cNvSpPr>
            <a:spLocks/>
          </p:cNvSpPr>
          <p:nvPr userDrawn="1"/>
        </p:nvSpPr>
        <p:spPr bwMode="auto">
          <a:xfrm>
            <a:off x="3140363" y="547688"/>
            <a:ext cx="4206306" cy="5738811"/>
          </a:xfrm>
          <a:custGeom>
            <a:avLst/>
            <a:gdLst>
              <a:gd name="T0" fmla="*/ 2602 w 2602"/>
              <a:gd name="T1" fmla="*/ 3550 h 3550"/>
              <a:gd name="T2" fmla="*/ 1025 w 2602"/>
              <a:gd name="T3" fmla="*/ 3550 h 3550"/>
              <a:gd name="T4" fmla="*/ 0 w 2602"/>
              <a:gd name="T5" fmla="*/ 0 h 3550"/>
              <a:gd name="T6" fmla="*/ 1578 w 2602"/>
              <a:gd name="T7" fmla="*/ 0 h 3550"/>
              <a:gd name="T8" fmla="*/ 2602 w 260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2" h="3550">
                <a:moveTo>
                  <a:pt x="2602" y="3550"/>
                </a:moveTo>
                <a:lnTo>
                  <a:pt x="1025" y="3550"/>
                </a:lnTo>
                <a:lnTo>
                  <a:pt x="0" y="0"/>
                </a:lnTo>
                <a:lnTo>
                  <a:pt x="1578" y="0"/>
                </a:lnTo>
                <a:lnTo>
                  <a:pt x="260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3"/>
          <p:cNvSpPr>
            <a:spLocks/>
          </p:cNvSpPr>
          <p:nvPr userDrawn="1"/>
        </p:nvSpPr>
        <p:spPr bwMode="auto">
          <a:xfrm>
            <a:off x="990329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4 w 1358"/>
              <a:gd name="T3" fmla="*/ 3550 h 3550"/>
              <a:gd name="T4" fmla="*/ 0 w 1358"/>
              <a:gd name="T5" fmla="*/ 0 h 3550"/>
              <a:gd name="T6" fmla="*/ 332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4" y="3550"/>
                </a:lnTo>
                <a:lnTo>
                  <a:pt x="0" y="0"/>
                </a:lnTo>
                <a:lnTo>
                  <a:pt x="332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5"/>
          <p:cNvSpPr>
            <a:spLocks/>
          </p:cNvSpPr>
          <p:nvPr userDrawn="1"/>
        </p:nvSpPr>
        <p:spPr bwMode="auto">
          <a:xfrm>
            <a:off x="6766321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5 w 1358"/>
              <a:gd name="T3" fmla="*/ 3550 h 3550"/>
              <a:gd name="T4" fmla="*/ 0 w 1358"/>
              <a:gd name="T5" fmla="*/ 0 h 3550"/>
              <a:gd name="T6" fmla="*/ 333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5" y="3550"/>
                </a:lnTo>
                <a:lnTo>
                  <a:pt x="0" y="0"/>
                </a:lnTo>
                <a:lnTo>
                  <a:pt x="333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7"/>
          <p:cNvSpPr>
            <a:spLocks/>
          </p:cNvSpPr>
          <p:nvPr userDrawn="1"/>
        </p:nvSpPr>
        <p:spPr bwMode="auto">
          <a:xfrm>
            <a:off x="1704852" y="547688"/>
            <a:ext cx="1808938" cy="5738811"/>
          </a:xfrm>
          <a:custGeom>
            <a:avLst/>
            <a:gdLst>
              <a:gd name="T0" fmla="*/ 1119 w 1119"/>
              <a:gd name="T1" fmla="*/ 3550 h 3550"/>
              <a:gd name="T2" fmla="*/ 1025 w 1119"/>
              <a:gd name="T3" fmla="*/ 3550 h 3550"/>
              <a:gd name="T4" fmla="*/ 0 w 1119"/>
              <a:gd name="T5" fmla="*/ 0 h 3550"/>
              <a:gd name="T6" fmla="*/ 95 w 1119"/>
              <a:gd name="T7" fmla="*/ 0 h 3550"/>
              <a:gd name="T8" fmla="*/ 1119 w 1119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9" h="3550">
                <a:moveTo>
                  <a:pt x="1119" y="3550"/>
                </a:moveTo>
                <a:lnTo>
                  <a:pt x="1025" y="3550"/>
                </a:lnTo>
                <a:lnTo>
                  <a:pt x="0" y="0"/>
                </a:lnTo>
                <a:lnTo>
                  <a:pt x="95" y="0"/>
                </a:lnTo>
                <a:lnTo>
                  <a:pt x="1119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9"/>
          <p:cNvSpPr>
            <a:spLocks/>
          </p:cNvSpPr>
          <p:nvPr userDrawn="1"/>
        </p:nvSpPr>
        <p:spPr bwMode="auto">
          <a:xfrm>
            <a:off x="5781832" y="547688"/>
            <a:ext cx="1758824" cy="5738811"/>
          </a:xfrm>
          <a:custGeom>
            <a:avLst/>
            <a:gdLst>
              <a:gd name="T0" fmla="*/ 1088 w 1088"/>
              <a:gd name="T1" fmla="*/ 3550 h 3550"/>
              <a:gd name="T2" fmla="*/ 1025 w 1088"/>
              <a:gd name="T3" fmla="*/ 3550 h 3550"/>
              <a:gd name="T4" fmla="*/ 0 w 1088"/>
              <a:gd name="T5" fmla="*/ 0 h 3550"/>
              <a:gd name="T6" fmla="*/ 62 w 1088"/>
              <a:gd name="T7" fmla="*/ 0 h 3550"/>
              <a:gd name="T8" fmla="*/ 1088 w 108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550">
                <a:moveTo>
                  <a:pt x="1088" y="3550"/>
                </a:moveTo>
                <a:lnTo>
                  <a:pt x="1025" y="3550"/>
                </a:lnTo>
                <a:lnTo>
                  <a:pt x="0" y="0"/>
                </a:lnTo>
                <a:lnTo>
                  <a:pt x="62" y="0"/>
                </a:lnTo>
                <a:lnTo>
                  <a:pt x="108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51"/>
          <p:cNvSpPr>
            <a:spLocks/>
          </p:cNvSpPr>
          <p:nvPr userDrawn="1"/>
        </p:nvSpPr>
        <p:spPr bwMode="auto">
          <a:xfrm>
            <a:off x="10437543" y="547688"/>
            <a:ext cx="1862285" cy="5738811"/>
          </a:xfrm>
          <a:custGeom>
            <a:avLst/>
            <a:gdLst>
              <a:gd name="T0" fmla="*/ 1152 w 1152"/>
              <a:gd name="T1" fmla="*/ 3550 h 3550"/>
              <a:gd name="T2" fmla="*/ 1025 w 1152"/>
              <a:gd name="T3" fmla="*/ 3550 h 3550"/>
              <a:gd name="T4" fmla="*/ 0 w 1152"/>
              <a:gd name="T5" fmla="*/ 0 h 3550"/>
              <a:gd name="T6" fmla="*/ 127 w 1152"/>
              <a:gd name="T7" fmla="*/ 0 h 3550"/>
              <a:gd name="T8" fmla="*/ 1152 w 115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" h="3550">
                <a:moveTo>
                  <a:pt x="1152" y="3550"/>
                </a:moveTo>
                <a:lnTo>
                  <a:pt x="1025" y="3550"/>
                </a:lnTo>
                <a:lnTo>
                  <a:pt x="0" y="0"/>
                </a:lnTo>
                <a:lnTo>
                  <a:pt x="127" y="0"/>
                </a:lnTo>
                <a:lnTo>
                  <a:pt x="115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47688"/>
            <a:ext cx="12192000" cy="5738811"/>
            <a:chOff x="0" y="547688"/>
            <a:chExt cx="12192000" cy="5738811"/>
          </a:xfrm>
        </p:grpSpPr>
        <p:sp>
          <p:nvSpPr>
            <p:cNvPr id="29" name="Freeform 38"/>
            <p:cNvSpPr>
              <a:spLocks/>
            </p:cNvSpPr>
            <p:nvPr userDrawn="1"/>
          </p:nvSpPr>
          <p:spPr bwMode="auto">
            <a:xfrm>
              <a:off x="8505746" y="547688"/>
              <a:ext cx="3065010" cy="5738811"/>
            </a:xfrm>
            <a:custGeom>
              <a:avLst/>
              <a:gdLst>
                <a:gd name="T0" fmla="*/ 1896 w 1896"/>
                <a:gd name="T1" fmla="*/ 3550 h 3550"/>
                <a:gd name="T2" fmla="*/ 1025 w 1896"/>
                <a:gd name="T3" fmla="*/ 3550 h 3550"/>
                <a:gd name="T4" fmla="*/ 0 w 1896"/>
                <a:gd name="T5" fmla="*/ 0 h 3550"/>
                <a:gd name="T6" fmla="*/ 871 w 1896"/>
                <a:gd name="T7" fmla="*/ 0 h 3550"/>
                <a:gd name="T8" fmla="*/ 1896 w 1896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6" h="3550">
                  <a:moveTo>
                    <a:pt x="1896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1896" y="3550"/>
                  </a:lnTo>
                  <a:close/>
                </a:path>
              </a:pathLst>
            </a:custGeom>
            <a:solidFill>
              <a:srgbClr val="383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0"/>
            <p:cNvSpPr>
              <a:spLocks/>
            </p:cNvSpPr>
            <p:nvPr userDrawn="1"/>
          </p:nvSpPr>
          <p:spPr bwMode="auto">
            <a:xfrm>
              <a:off x="3140363" y="547688"/>
              <a:ext cx="4206306" cy="5738811"/>
            </a:xfrm>
            <a:custGeom>
              <a:avLst/>
              <a:gdLst>
                <a:gd name="T0" fmla="*/ 2602 w 2602"/>
                <a:gd name="T1" fmla="*/ 3550 h 3550"/>
                <a:gd name="T2" fmla="*/ 1025 w 2602"/>
                <a:gd name="T3" fmla="*/ 3550 h 3550"/>
                <a:gd name="T4" fmla="*/ 0 w 2602"/>
                <a:gd name="T5" fmla="*/ 0 h 3550"/>
                <a:gd name="T6" fmla="*/ 1578 w 2602"/>
                <a:gd name="T7" fmla="*/ 0 h 3550"/>
                <a:gd name="T8" fmla="*/ 2602 w 2602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3550">
                  <a:moveTo>
                    <a:pt x="2602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1578" y="0"/>
                  </a:lnTo>
                  <a:lnTo>
                    <a:pt x="2602" y="3550"/>
                  </a:lnTo>
                  <a:close/>
                </a:path>
              </a:pathLst>
            </a:custGeom>
            <a:solidFill>
              <a:srgbClr val="34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2"/>
            <p:cNvSpPr>
              <a:spLocks/>
            </p:cNvSpPr>
            <p:nvPr userDrawn="1"/>
          </p:nvSpPr>
          <p:spPr bwMode="auto">
            <a:xfrm>
              <a:off x="990329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4 w 1358"/>
                <a:gd name="T3" fmla="*/ 3550 h 3550"/>
                <a:gd name="T4" fmla="*/ 0 w 1358"/>
                <a:gd name="T5" fmla="*/ 0 h 3550"/>
                <a:gd name="T6" fmla="*/ 332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4" y="3550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363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4"/>
            <p:cNvSpPr>
              <a:spLocks/>
            </p:cNvSpPr>
            <p:nvPr userDrawn="1"/>
          </p:nvSpPr>
          <p:spPr bwMode="auto">
            <a:xfrm>
              <a:off x="6766321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5 w 1358"/>
                <a:gd name="T3" fmla="*/ 3550 h 3550"/>
                <a:gd name="T4" fmla="*/ 0 w 1358"/>
                <a:gd name="T5" fmla="*/ 0 h 3550"/>
                <a:gd name="T6" fmla="*/ 333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333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363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6"/>
            <p:cNvSpPr>
              <a:spLocks/>
            </p:cNvSpPr>
            <p:nvPr userDrawn="1"/>
          </p:nvSpPr>
          <p:spPr bwMode="auto">
            <a:xfrm>
              <a:off x="1704852" y="547688"/>
              <a:ext cx="1808938" cy="5738811"/>
            </a:xfrm>
            <a:custGeom>
              <a:avLst/>
              <a:gdLst>
                <a:gd name="T0" fmla="*/ 1119 w 1119"/>
                <a:gd name="T1" fmla="*/ 3550 h 3550"/>
                <a:gd name="T2" fmla="*/ 1025 w 1119"/>
                <a:gd name="T3" fmla="*/ 3550 h 3550"/>
                <a:gd name="T4" fmla="*/ 0 w 1119"/>
                <a:gd name="T5" fmla="*/ 0 h 3550"/>
                <a:gd name="T6" fmla="*/ 95 w 1119"/>
                <a:gd name="T7" fmla="*/ 0 h 3550"/>
                <a:gd name="T8" fmla="*/ 1119 w 1119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9" h="3550">
                  <a:moveTo>
                    <a:pt x="1119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95" y="0"/>
                  </a:lnTo>
                  <a:lnTo>
                    <a:pt x="1119" y="3550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8"/>
            <p:cNvSpPr>
              <a:spLocks/>
            </p:cNvSpPr>
            <p:nvPr userDrawn="1"/>
          </p:nvSpPr>
          <p:spPr bwMode="auto">
            <a:xfrm>
              <a:off x="5781832" y="547688"/>
              <a:ext cx="1758824" cy="5738811"/>
            </a:xfrm>
            <a:custGeom>
              <a:avLst/>
              <a:gdLst>
                <a:gd name="T0" fmla="*/ 1088 w 1088"/>
                <a:gd name="T1" fmla="*/ 3550 h 3550"/>
                <a:gd name="T2" fmla="*/ 1025 w 1088"/>
                <a:gd name="T3" fmla="*/ 3550 h 3550"/>
                <a:gd name="T4" fmla="*/ 0 w 1088"/>
                <a:gd name="T5" fmla="*/ 0 h 3550"/>
                <a:gd name="T6" fmla="*/ 62 w 1088"/>
                <a:gd name="T7" fmla="*/ 0 h 3550"/>
                <a:gd name="T8" fmla="*/ 1088 w 108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3550">
                  <a:moveTo>
                    <a:pt x="108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088" y="3550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: Shape 26"/>
            <p:cNvSpPr>
              <a:spLocks/>
            </p:cNvSpPr>
            <p:nvPr userDrawn="1"/>
          </p:nvSpPr>
          <p:spPr bwMode="auto">
            <a:xfrm>
              <a:off x="10437543" y="547688"/>
              <a:ext cx="1754457" cy="5738811"/>
            </a:xfrm>
            <a:custGeom>
              <a:avLst/>
              <a:gdLst>
                <a:gd name="connsiteX0" fmla="*/ 0 w 1754457"/>
                <a:gd name="connsiteY0" fmla="*/ 0 h 5738811"/>
                <a:gd name="connsiteX1" fmla="*/ 205304 w 1754457"/>
                <a:gd name="connsiteY1" fmla="*/ 0 h 5738811"/>
                <a:gd name="connsiteX2" fmla="*/ 1754457 w 1754457"/>
                <a:gd name="connsiteY2" fmla="*/ 5365358 h 5738811"/>
                <a:gd name="connsiteX3" fmla="*/ 1754457 w 1754457"/>
                <a:gd name="connsiteY3" fmla="*/ 5738811 h 5738811"/>
                <a:gd name="connsiteX4" fmla="*/ 1656981 w 1754457"/>
                <a:gd name="connsiteY4" fmla="*/ 5738811 h 573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457" h="5738811">
                  <a:moveTo>
                    <a:pt x="0" y="0"/>
                  </a:moveTo>
                  <a:lnTo>
                    <a:pt x="205304" y="0"/>
                  </a:lnTo>
                  <a:lnTo>
                    <a:pt x="1754457" y="5365358"/>
                  </a:lnTo>
                  <a:lnTo>
                    <a:pt x="1754457" y="5738811"/>
                  </a:lnTo>
                  <a:lnTo>
                    <a:pt x="1656981" y="5738811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Freeform: Shape 36"/>
            <p:cNvSpPr>
              <a:spLocks/>
            </p:cNvSpPr>
            <p:nvPr userDrawn="1"/>
          </p:nvSpPr>
          <p:spPr bwMode="auto">
            <a:xfrm>
              <a:off x="0" y="550921"/>
              <a:ext cx="2178506" cy="5735578"/>
            </a:xfrm>
            <a:custGeom>
              <a:avLst/>
              <a:gdLst>
                <a:gd name="connsiteX0" fmla="*/ 0 w 2178506"/>
                <a:gd name="connsiteY0" fmla="*/ 0 h 5735578"/>
                <a:gd name="connsiteX1" fmla="*/ 519909 w 2178506"/>
                <a:gd name="connsiteY1" fmla="*/ 0 h 5735578"/>
                <a:gd name="connsiteX2" fmla="*/ 2178506 w 2178506"/>
                <a:gd name="connsiteY2" fmla="*/ 5735578 h 5735578"/>
                <a:gd name="connsiteX3" fmla="*/ 0 w 2178506"/>
                <a:gd name="connsiteY3" fmla="*/ 5735578 h 57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8506" h="5735578">
                  <a:moveTo>
                    <a:pt x="0" y="0"/>
                  </a:moveTo>
                  <a:lnTo>
                    <a:pt x="519909" y="0"/>
                  </a:lnTo>
                  <a:lnTo>
                    <a:pt x="2178506" y="5735578"/>
                  </a:lnTo>
                  <a:lnTo>
                    <a:pt x="0" y="5735578"/>
                  </a:lnTo>
                  <a:close/>
                </a:path>
              </a:pathLst>
            </a:custGeom>
            <a:solidFill>
              <a:srgbClr val="383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6" name="Freeform 53"/>
          <p:cNvSpPr>
            <a:spLocks/>
          </p:cNvSpPr>
          <p:nvPr userDrawn="1"/>
        </p:nvSpPr>
        <p:spPr bwMode="auto">
          <a:xfrm>
            <a:off x="-89537" y="550921"/>
            <a:ext cx="2268043" cy="5735578"/>
          </a:xfrm>
          <a:custGeom>
            <a:avLst/>
            <a:gdLst>
              <a:gd name="T0" fmla="*/ 1403 w 1403"/>
              <a:gd name="T1" fmla="*/ 3548 h 3548"/>
              <a:gd name="T2" fmla="*/ 0 w 1403"/>
              <a:gd name="T3" fmla="*/ 3548 h 3548"/>
              <a:gd name="T4" fmla="*/ 0 w 1403"/>
              <a:gd name="T5" fmla="*/ 0 h 3548"/>
              <a:gd name="T6" fmla="*/ 377 w 1403"/>
              <a:gd name="T7" fmla="*/ 0 h 3548"/>
              <a:gd name="T8" fmla="*/ 1403 w 1403"/>
              <a:gd name="T9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3" h="3548">
                <a:moveTo>
                  <a:pt x="1403" y="3548"/>
                </a:moveTo>
                <a:lnTo>
                  <a:pt x="0" y="3548"/>
                </a:lnTo>
                <a:lnTo>
                  <a:pt x="0" y="0"/>
                </a:lnTo>
                <a:lnTo>
                  <a:pt x="377" y="0"/>
                </a:lnTo>
                <a:lnTo>
                  <a:pt x="1403" y="35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49275" y="1830745"/>
            <a:ext cx="11093450" cy="615553"/>
          </a:xfrm>
        </p:spPr>
        <p:txBody>
          <a:bodyPr anchor="b" anchorCtr="0"/>
          <a:lstStyle>
            <a:lvl1pPr algn="ctr">
              <a:defRPr sz="40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47937" y="3886384"/>
            <a:ext cx="7096126" cy="439095"/>
          </a:xfrm>
        </p:spPr>
        <p:txBody>
          <a:bodyPr wrap="square">
            <a:spAutoFit/>
          </a:bodyPr>
          <a:lstStyle>
            <a:lvl1pPr marL="0" indent="0" algn="ctr">
              <a:spcBef>
                <a:spcPts val="400"/>
              </a:spcBef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50" name="Rectangle 2049"/>
          <p:cNvSpPr/>
          <p:nvPr userDrawn="1"/>
        </p:nvSpPr>
        <p:spPr>
          <a:xfrm>
            <a:off x="0" y="0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67" name="Freeform: Shape 44"/>
          <p:cNvSpPr>
            <a:spLocks/>
          </p:cNvSpPr>
          <p:nvPr userDrawn="1"/>
        </p:nvSpPr>
        <p:spPr bwMode="auto">
          <a:xfrm flipH="1">
            <a:off x="5775960" y="3392424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49275" y="2628076"/>
            <a:ext cx="11093450" cy="52546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05790" y="6419032"/>
            <a:ext cx="1246460" cy="26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8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 userDrawn="1"/>
        </p:nvSpPr>
        <p:spPr bwMode="auto">
          <a:xfrm>
            <a:off x="3189288" y="-237547377"/>
            <a:ext cx="5813425" cy="142875"/>
          </a:xfrm>
          <a:custGeom>
            <a:avLst/>
            <a:gdLst>
              <a:gd name="T0" fmla="*/ 3662 w 3662"/>
              <a:gd name="T1" fmla="*/ 0 h 90"/>
              <a:gd name="T2" fmla="*/ 33 w 3662"/>
              <a:gd name="T3" fmla="*/ 0 h 90"/>
              <a:gd name="T4" fmla="*/ 0 w 3662"/>
              <a:gd name="T5" fmla="*/ 90 h 90"/>
              <a:gd name="T6" fmla="*/ 3629 w 3662"/>
              <a:gd name="T7" fmla="*/ 90 h 90"/>
              <a:gd name="T8" fmla="*/ 3662 w 3662"/>
              <a:gd name="T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2" h="90">
                <a:moveTo>
                  <a:pt x="3662" y="0"/>
                </a:moveTo>
                <a:lnTo>
                  <a:pt x="33" y="0"/>
                </a:lnTo>
                <a:lnTo>
                  <a:pt x="0" y="90"/>
                </a:lnTo>
                <a:lnTo>
                  <a:pt x="3629" y="90"/>
                </a:lnTo>
                <a:lnTo>
                  <a:pt x="3662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9"/>
          <p:cNvSpPr>
            <a:spLocks/>
          </p:cNvSpPr>
          <p:nvPr userDrawn="1"/>
        </p:nvSpPr>
        <p:spPr bwMode="auto">
          <a:xfrm>
            <a:off x="3189288" y="-233717354"/>
            <a:ext cx="5813425" cy="142876"/>
          </a:xfrm>
          <a:custGeom>
            <a:avLst/>
            <a:gdLst>
              <a:gd name="T0" fmla="*/ 3662 w 3662"/>
              <a:gd name="T1" fmla="*/ 0 h 90"/>
              <a:gd name="T2" fmla="*/ 33 w 3662"/>
              <a:gd name="T3" fmla="*/ 0 h 90"/>
              <a:gd name="T4" fmla="*/ 0 w 3662"/>
              <a:gd name="T5" fmla="*/ 90 h 90"/>
              <a:gd name="T6" fmla="*/ 3629 w 3662"/>
              <a:gd name="T7" fmla="*/ 90 h 90"/>
              <a:gd name="T8" fmla="*/ 3662 w 3662"/>
              <a:gd name="T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2" h="90">
                <a:moveTo>
                  <a:pt x="3662" y="0"/>
                </a:moveTo>
                <a:lnTo>
                  <a:pt x="33" y="0"/>
                </a:lnTo>
                <a:lnTo>
                  <a:pt x="0" y="90"/>
                </a:lnTo>
                <a:lnTo>
                  <a:pt x="3629" y="90"/>
                </a:lnTo>
                <a:lnTo>
                  <a:pt x="3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730883" y="3075057"/>
            <a:ext cx="273023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dirty="0">
                <a:ln>
                  <a:noFill/>
                </a:ln>
                <a:solidFill>
                  <a:srgbClr val="302E45"/>
                </a:solidFill>
                <a:effectLst/>
                <a:uLnTx/>
                <a:uFillTx/>
                <a:latin typeface="Century Gothic" panose="020F0302020204030204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9"/>
          <p:cNvSpPr>
            <a:spLocks/>
          </p:cNvSpPr>
          <p:nvPr userDrawn="1"/>
        </p:nvSpPr>
        <p:spPr bwMode="auto">
          <a:xfrm flipH="1">
            <a:off x="4770120" y="3012450"/>
            <a:ext cx="2651760" cy="73152"/>
          </a:xfrm>
          <a:custGeom>
            <a:avLst/>
            <a:gdLst>
              <a:gd name="connsiteX0" fmla="*/ 2714641 w 2825755"/>
              <a:gd name="connsiteY0" fmla="*/ 91440 h 91440"/>
              <a:gd name="connsiteX1" fmla="*/ 64310 w 2825755"/>
              <a:gd name="connsiteY1" fmla="*/ 91440 h 91440"/>
              <a:gd name="connsiteX2" fmla="*/ 64310 w 2825755"/>
              <a:gd name="connsiteY2" fmla="*/ 91133 h 91440"/>
              <a:gd name="connsiteX3" fmla="*/ 0 w 2825755"/>
              <a:gd name="connsiteY3" fmla="*/ 91133 h 91440"/>
              <a:gd name="connsiteX4" fmla="*/ 33415 w 2825755"/>
              <a:gd name="connsiteY4" fmla="*/ 0 h 91440"/>
              <a:gd name="connsiteX5" fmla="*/ 64310 w 2825755"/>
              <a:gd name="connsiteY5" fmla="*/ 75 h 91440"/>
              <a:gd name="connsiteX6" fmla="*/ 64310 w 2825755"/>
              <a:gd name="connsiteY6" fmla="*/ 0 h 91440"/>
              <a:gd name="connsiteX7" fmla="*/ 1992392 w 2825755"/>
              <a:gd name="connsiteY7" fmla="*/ 0 h 91440"/>
              <a:gd name="connsiteX8" fmla="*/ 2714641 w 2825755"/>
              <a:gd name="connsiteY8" fmla="*/ 0 h 91440"/>
              <a:gd name="connsiteX9" fmla="*/ 2825755 w 2825755"/>
              <a:gd name="connsiteY9" fmla="*/ 0 h 91440"/>
              <a:gd name="connsiteX10" fmla="*/ 2792340 w 2825755"/>
              <a:gd name="connsiteY10" fmla="*/ 91133 h 91440"/>
              <a:gd name="connsiteX11" fmla="*/ 2714641 w 2825755"/>
              <a:gd name="connsiteY11" fmla="*/ 90944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5755" h="91440">
                <a:moveTo>
                  <a:pt x="2714641" y="91440"/>
                </a:moveTo>
                <a:lnTo>
                  <a:pt x="64310" y="91440"/>
                </a:lnTo>
                <a:lnTo>
                  <a:pt x="64310" y="91133"/>
                </a:lnTo>
                <a:lnTo>
                  <a:pt x="0" y="91133"/>
                </a:lnTo>
                <a:lnTo>
                  <a:pt x="33415" y="0"/>
                </a:lnTo>
                <a:lnTo>
                  <a:pt x="64310" y="75"/>
                </a:lnTo>
                <a:lnTo>
                  <a:pt x="64310" y="0"/>
                </a:lnTo>
                <a:lnTo>
                  <a:pt x="1992392" y="0"/>
                </a:lnTo>
                <a:lnTo>
                  <a:pt x="2714641" y="0"/>
                </a:lnTo>
                <a:lnTo>
                  <a:pt x="2825755" y="0"/>
                </a:lnTo>
                <a:lnTo>
                  <a:pt x="2792340" y="91133"/>
                </a:lnTo>
                <a:lnTo>
                  <a:pt x="2714641" y="90944"/>
                </a:lnTo>
                <a:close/>
              </a:path>
            </a:pathLst>
          </a:custGeom>
          <a:solidFill>
            <a:srgbClr val="302E45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6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/>
          <a:srcRect l="34254"/>
          <a:stretch/>
        </p:blipFill>
        <p:spPr>
          <a:xfrm>
            <a:off x="3273451" y="6387806"/>
            <a:ext cx="977404" cy="320040"/>
          </a:xfrm>
          <a:prstGeom prst="rect">
            <a:avLst/>
          </a:prstGeom>
        </p:spPr>
      </p:pic>
      <p:sp>
        <p:nvSpPr>
          <p:cNvPr id="30" name="Freeform 39"/>
          <p:cNvSpPr>
            <a:spLocks/>
          </p:cNvSpPr>
          <p:nvPr userDrawn="1"/>
        </p:nvSpPr>
        <p:spPr bwMode="auto">
          <a:xfrm>
            <a:off x="8505746" y="547688"/>
            <a:ext cx="3065010" cy="5738811"/>
          </a:xfrm>
          <a:custGeom>
            <a:avLst/>
            <a:gdLst>
              <a:gd name="T0" fmla="*/ 1896 w 1896"/>
              <a:gd name="T1" fmla="*/ 3550 h 3550"/>
              <a:gd name="T2" fmla="*/ 1025 w 1896"/>
              <a:gd name="T3" fmla="*/ 3550 h 3550"/>
              <a:gd name="T4" fmla="*/ 0 w 1896"/>
              <a:gd name="T5" fmla="*/ 0 h 3550"/>
              <a:gd name="T6" fmla="*/ 871 w 1896"/>
              <a:gd name="T7" fmla="*/ 0 h 3550"/>
              <a:gd name="T8" fmla="*/ 1896 w 1896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3550">
                <a:moveTo>
                  <a:pt x="1896" y="3550"/>
                </a:moveTo>
                <a:lnTo>
                  <a:pt x="1025" y="3550"/>
                </a:lnTo>
                <a:lnTo>
                  <a:pt x="0" y="0"/>
                </a:lnTo>
                <a:lnTo>
                  <a:pt x="871" y="0"/>
                </a:lnTo>
                <a:lnTo>
                  <a:pt x="1896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1"/>
          <p:cNvSpPr>
            <a:spLocks/>
          </p:cNvSpPr>
          <p:nvPr userDrawn="1"/>
        </p:nvSpPr>
        <p:spPr bwMode="auto">
          <a:xfrm>
            <a:off x="3140363" y="547688"/>
            <a:ext cx="4206306" cy="5738811"/>
          </a:xfrm>
          <a:custGeom>
            <a:avLst/>
            <a:gdLst>
              <a:gd name="T0" fmla="*/ 2602 w 2602"/>
              <a:gd name="T1" fmla="*/ 3550 h 3550"/>
              <a:gd name="T2" fmla="*/ 1025 w 2602"/>
              <a:gd name="T3" fmla="*/ 3550 h 3550"/>
              <a:gd name="T4" fmla="*/ 0 w 2602"/>
              <a:gd name="T5" fmla="*/ 0 h 3550"/>
              <a:gd name="T6" fmla="*/ 1578 w 2602"/>
              <a:gd name="T7" fmla="*/ 0 h 3550"/>
              <a:gd name="T8" fmla="*/ 2602 w 260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2" h="3550">
                <a:moveTo>
                  <a:pt x="2602" y="3550"/>
                </a:moveTo>
                <a:lnTo>
                  <a:pt x="1025" y="3550"/>
                </a:lnTo>
                <a:lnTo>
                  <a:pt x="0" y="0"/>
                </a:lnTo>
                <a:lnTo>
                  <a:pt x="1578" y="0"/>
                </a:lnTo>
                <a:lnTo>
                  <a:pt x="260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3"/>
          <p:cNvSpPr>
            <a:spLocks/>
          </p:cNvSpPr>
          <p:nvPr userDrawn="1"/>
        </p:nvSpPr>
        <p:spPr bwMode="auto">
          <a:xfrm>
            <a:off x="990329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4 w 1358"/>
              <a:gd name="T3" fmla="*/ 3550 h 3550"/>
              <a:gd name="T4" fmla="*/ 0 w 1358"/>
              <a:gd name="T5" fmla="*/ 0 h 3550"/>
              <a:gd name="T6" fmla="*/ 332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4" y="3550"/>
                </a:lnTo>
                <a:lnTo>
                  <a:pt x="0" y="0"/>
                </a:lnTo>
                <a:lnTo>
                  <a:pt x="332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5"/>
          <p:cNvSpPr>
            <a:spLocks/>
          </p:cNvSpPr>
          <p:nvPr userDrawn="1"/>
        </p:nvSpPr>
        <p:spPr bwMode="auto">
          <a:xfrm>
            <a:off x="6766321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5 w 1358"/>
              <a:gd name="T3" fmla="*/ 3550 h 3550"/>
              <a:gd name="T4" fmla="*/ 0 w 1358"/>
              <a:gd name="T5" fmla="*/ 0 h 3550"/>
              <a:gd name="T6" fmla="*/ 333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5" y="3550"/>
                </a:lnTo>
                <a:lnTo>
                  <a:pt x="0" y="0"/>
                </a:lnTo>
                <a:lnTo>
                  <a:pt x="333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7"/>
          <p:cNvSpPr>
            <a:spLocks/>
          </p:cNvSpPr>
          <p:nvPr userDrawn="1"/>
        </p:nvSpPr>
        <p:spPr bwMode="auto">
          <a:xfrm>
            <a:off x="1704852" y="547688"/>
            <a:ext cx="1808938" cy="5738811"/>
          </a:xfrm>
          <a:custGeom>
            <a:avLst/>
            <a:gdLst>
              <a:gd name="T0" fmla="*/ 1119 w 1119"/>
              <a:gd name="T1" fmla="*/ 3550 h 3550"/>
              <a:gd name="T2" fmla="*/ 1025 w 1119"/>
              <a:gd name="T3" fmla="*/ 3550 h 3550"/>
              <a:gd name="T4" fmla="*/ 0 w 1119"/>
              <a:gd name="T5" fmla="*/ 0 h 3550"/>
              <a:gd name="T6" fmla="*/ 95 w 1119"/>
              <a:gd name="T7" fmla="*/ 0 h 3550"/>
              <a:gd name="T8" fmla="*/ 1119 w 1119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9" h="3550">
                <a:moveTo>
                  <a:pt x="1119" y="3550"/>
                </a:moveTo>
                <a:lnTo>
                  <a:pt x="1025" y="3550"/>
                </a:lnTo>
                <a:lnTo>
                  <a:pt x="0" y="0"/>
                </a:lnTo>
                <a:lnTo>
                  <a:pt x="95" y="0"/>
                </a:lnTo>
                <a:lnTo>
                  <a:pt x="1119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9"/>
          <p:cNvSpPr>
            <a:spLocks/>
          </p:cNvSpPr>
          <p:nvPr userDrawn="1"/>
        </p:nvSpPr>
        <p:spPr bwMode="auto">
          <a:xfrm>
            <a:off x="5781832" y="547688"/>
            <a:ext cx="1758824" cy="5738811"/>
          </a:xfrm>
          <a:custGeom>
            <a:avLst/>
            <a:gdLst>
              <a:gd name="T0" fmla="*/ 1088 w 1088"/>
              <a:gd name="T1" fmla="*/ 3550 h 3550"/>
              <a:gd name="T2" fmla="*/ 1025 w 1088"/>
              <a:gd name="T3" fmla="*/ 3550 h 3550"/>
              <a:gd name="T4" fmla="*/ 0 w 1088"/>
              <a:gd name="T5" fmla="*/ 0 h 3550"/>
              <a:gd name="T6" fmla="*/ 62 w 1088"/>
              <a:gd name="T7" fmla="*/ 0 h 3550"/>
              <a:gd name="T8" fmla="*/ 1088 w 108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550">
                <a:moveTo>
                  <a:pt x="1088" y="3550"/>
                </a:moveTo>
                <a:lnTo>
                  <a:pt x="1025" y="3550"/>
                </a:lnTo>
                <a:lnTo>
                  <a:pt x="0" y="0"/>
                </a:lnTo>
                <a:lnTo>
                  <a:pt x="62" y="0"/>
                </a:lnTo>
                <a:lnTo>
                  <a:pt x="108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51"/>
          <p:cNvSpPr>
            <a:spLocks/>
          </p:cNvSpPr>
          <p:nvPr userDrawn="1"/>
        </p:nvSpPr>
        <p:spPr bwMode="auto">
          <a:xfrm>
            <a:off x="10437543" y="547688"/>
            <a:ext cx="1862285" cy="5738811"/>
          </a:xfrm>
          <a:custGeom>
            <a:avLst/>
            <a:gdLst>
              <a:gd name="T0" fmla="*/ 1152 w 1152"/>
              <a:gd name="T1" fmla="*/ 3550 h 3550"/>
              <a:gd name="T2" fmla="*/ 1025 w 1152"/>
              <a:gd name="T3" fmla="*/ 3550 h 3550"/>
              <a:gd name="T4" fmla="*/ 0 w 1152"/>
              <a:gd name="T5" fmla="*/ 0 h 3550"/>
              <a:gd name="T6" fmla="*/ 127 w 1152"/>
              <a:gd name="T7" fmla="*/ 0 h 3550"/>
              <a:gd name="T8" fmla="*/ 1152 w 115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" h="3550">
                <a:moveTo>
                  <a:pt x="1152" y="3550"/>
                </a:moveTo>
                <a:lnTo>
                  <a:pt x="1025" y="3550"/>
                </a:lnTo>
                <a:lnTo>
                  <a:pt x="0" y="0"/>
                </a:lnTo>
                <a:lnTo>
                  <a:pt x="127" y="0"/>
                </a:lnTo>
                <a:lnTo>
                  <a:pt x="115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47688"/>
            <a:ext cx="12192000" cy="5738811"/>
            <a:chOff x="0" y="547688"/>
            <a:chExt cx="12192000" cy="5738811"/>
          </a:xfrm>
        </p:grpSpPr>
        <p:sp>
          <p:nvSpPr>
            <p:cNvPr id="29" name="Freeform 38"/>
            <p:cNvSpPr>
              <a:spLocks/>
            </p:cNvSpPr>
            <p:nvPr userDrawn="1"/>
          </p:nvSpPr>
          <p:spPr bwMode="auto">
            <a:xfrm>
              <a:off x="8505746" y="547688"/>
              <a:ext cx="3065010" cy="5738811"/>
            </a:xfrm>
            <a:custGeom>
              <a:avLst/>
              <a:gdLst>
                <a:gd name="T0" fmla="*/ 1896 w 1896"/>
                <a:gd name="T1" fmla="*/ 3550 h 3550"/>
                <a:gd name="T2" fmla="*/ 1025 w 1896"/>
                <a:gd name="T3" fmla="*/ 3550 h 3550"/>
                <a:gd name="T4" fmla="*/ 0 w 1896"/>
                <a:gd name="T5" fmla="*/ 0 h 3550"/>
                <a:gd name="T6" fmla="*/ 871 w 1896"/>
                <a:gd name="T7" fmla="*/ 0 h 3550"/>
                <a:gd name="T8" fmla="*/ 1896 w 1896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6" h="3550">
                  <a:moveTo>
                    <a:pt x="1896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1896" y="3550"/>
                  </a:lnTo>
                  <a:close/>
                </a:path>
              </a:pathLst>
            </a:custGeom>
            <a:solidFill>
              <a:srgbClr val="383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0"/>
            <p:cNvSpPr>
              <a:spLocks/>
            </p:cNvSpPr>
            <p:nvPr userDrawn="1"/>
          </p:nvSpPr>
          <p:spPr bwMode="auto">
            <a:xfrm>
              <a:off x="3140363" y="547688"/>
              <a:ext cx="4206306" cy="5738811"/>
            </a:xfrm>
            <a:custGeom>
              <a:avLst/>
              <a:gdLst>
                <a:gd name="T0" fmla="*/ 2602 w 2602"/>
                <a:gd name="T1" fmla="*/ 3550 h 3550"/>
                <a:gd name="T2" fmla="*/ 1025 w 2602"/>
                <a:gd name="T3" fmla="*/ 3550 h 3550"/>
                <a:gd name="T4" fmla="*/ 0 w 2602"/>
                <a:gd name="T5" fmla="*/ 0 h 3550"/>
                <a:gd name="T6" fmla="*/ 1578 w 2602"/>
                <a:gd name="T7" fmla="*/ 0 h 3550"/>
                <a:gd name="T8" fmla="*/ 2602 w 2602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3550">
                  <a:moveTo>
                    <a:pt x="2602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1578" y="0"/>
                  </a:lnTo>
                  <a:lnTo>
                    <a:pt x="2602" y="3550"/>
                  </a:lnTo>
                  <a:close/>
                </a:path>
              </a:pathLst>
            </a:custGeom>
            <a:solidFill>
              <a:srgbClr val="34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2"/>
            <p:cNvSpPr>
              <a:spLocks/>
            </p:cNvSpPr>
            <p:nvPr userDrawn="1"/>
          </p:nvSpPr>
          <p:spPr bwMode="auto">
            <a:xfrm>
              <a:off x="990329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4 w 1358"/>
                <a:gd name="T3" fmla="*/ 3550 h 3550"/>
                <a:gd name="T4" fmla="*/ 0 w 1358"/>
                <a:gd name="T5" fmla="*/ 0 h 3550"/>
                <a:gd name="T6" fmla="*/ 332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4" y="3550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363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4"/>
            <p:cNvSpPr>
              <a:spLocks/>
            </p:cNvSpPr>
            <p:nvPr userDrawn="1"/>
          </p:nvSpPr>
          <p:spPr bwMode="auto">
            <a:xfrm>
              <a:off x="6766321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5 w 1358"/>
                <a:gd name="T3" fmla="*/ 3550 h 3550"/>
                <a:gd name="T4" fmla="*/ 0 w 1358"/>
                <a:gd name="T5" fmla="*/ 0 h 3550"/>
                <a:gd name="T6" fmla="*/ 333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333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363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6"/>
            <p:cNvSpPr>
              <a:spLocks/>
            </p:cNvSpPr>
            <p:nvPr userDrawn="1"/>
          </p:nvSpPr>
          <p:spPr bwMode="auto">
            <a:xfrm>
              <a:off x="1704852" y="547688"/>
              <a:ext cx="1808938" cy="5738811"/>
            </a:xfrm>
            <a:custGeom>
              <a:avLst/>
              <a:gdLst>
                <a:gd name="T0" fmla="*/ 1119 w 1119"/>
                <a:gd name="T1" fmla="*/ 3550 h 3550"/>
                <a:gd name="T2" fmla="*/ 1025 w 1119"/>
                <a:gd name="T3" fmla="*/ 3550 h 3550"/>
                <a:gd name="T4" fmla="*/ 0 w 1119"/>
                <a:gd name="T5" fmla="*/ 0 h 3550"/>
                <a:gd name="T6" fmla="*/ 95 w 1119"/>
                <a:gd name="T7" fmla="*/ 0 h 3550"/>
                <a:gd name="T8" fmla="*/ 1119 w 1119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9" h="3550">
                  <a:moveTo>
                    <a:pt x="1119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95" y="0"/>
                  </a:lnTo>
                  <a:lnTo>
                    <a:pt x="1119" y="3550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8"/>
            <p:cNvSpPr>
              <a:spLocks/>
            </p:cNvSpPr>
            <p:nvPr userDrawn="1"/>
          </p:nvSpPr>
          <p:spPr bwMode="auto">
            <a:xfrm>
              <a:off x="5781832" y="547688"/>
              <a:ext cx="1758824" cy="5738811"/>
            </a:xfrm>
            <a:custGeom>
              <a:avLst/>
              <a:gdLst>
                <a:gd name="T0" fmla="*/ 1088 w 1088"/>
                <a:gd name="T1" fmla="*/ 3550 h 3550"/>
                <a:gd name="T2" fmla="*/ 1025 w 1088"/>
                <a:gd name="T3" fmla="*/ 3550 h 3550"/>
                <a:gd name="T4" fmla="*/ 0 w 1088"/>
                <a:gd name="T5" fmla="*/ 0 h 3550"/>
                <a:gd name="T6" fmla="*/ 62 w 1088"/>
                <a:gd name="T7" fmla="*/ 0 h 3550"/>
                <a:gd name="T8" fmla="*/ 1088 w 108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3550">
                  <a:moveTo>
                    <a:pt x="108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088" y="3550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: Shape 26"/>
            <p:cNvSpPr>
              <a:spLocks/>
            </p:cNvSpPr>
            <p:nvPr userDrawn="1"/>
          </p:nvSpPr>
          <p:spPr bwMode="auto">
            <a:xfrm>
              <a:off x="10437543" y="547688"/>
              <a:ext cx="1754457" cy="5738811"/>
            </a:xfrm>
            <a:custGeom>
              <a:avLst/>
              <a:gdLst>
                <a:gd name="connsiteX0" fmla="*/ 0 w 1754457"/>
                <a:gd name="connsiteY0" fmla="*/ 0 h 5738811"/>
                <a:gd name="connsiteX1" fmla="*/ 205304 w 1754457"/>
                <a:gd name="connsiteY1" fmla="*/ 0 h 5738811"/>
                <a:gd name="connsiteX2" fmla="*/ 1754457 w 1754457"/>
                <a:gd name="connsiteY2" fmla="*/ 5365358 h 5738811"/>
                <a:gd name="connsiteX3" fmla="*/ 1754457 w 1754457"/>
                <a:gd name="connsiteY3" fmla="*/ 5738811 h 5738811"/>
                <a:gd name="connsiteX4" fmla="*/ 1656981 w 1754457"/>
                <a:gd name="connsiteY4" fmla="*/ 5738811 h 573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457" h="5738811">
                  <a:moveTo>
                    <a:pt x="0" y="0"/>
                  </a:moveTo>
                  <a:lnTo>
                    <a:pt x="205304" y="0"/>
                  </a:lnTo>
                  <a:lnTo>
                    <a:pt x="1754457" y="5365358"/>
                  </a:lnTo>
                  <a:lnTo>
                    <a:pt x="1754457" y="5738811"/>
                  </a:lnTo>
                  <a:lnTo>
                    <a:pt x="1656981" y="5738811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Freeform: Shape 36"/>
            <p:cNvSpPr>
              <a:spLocks/>
            </p:cNvSpPr>
            <p:nvPr userDrawn="1"/>
          </p:nvSpPr>
          <p:spPr bwMode="auto">
            <a:xfrm>
              <a:off x="0" y="550921"/>
              <a:ext cx="2178506" cy="5735578"/>
            </a:xfrm>
            <a:custGeom>
              <a:avLst/>
              <a:gdLst>
                <a:gd name="connsiteX0" fmla="*/ 0 w 2178506"/>
                <a:gd name="connsiteY0" fmla="*/ 0 h 5735578"/>
                <a:gd name="connsiteX1" fmla="*/ 519909 w 2178506"/>
                <a:gd name="connsiteY1" fmla="*/ 0 h 5735578"/>
                <a:gd name="connsiteX2" fmla="*/ 2178506 w 2178506"/>
                <a:gd name="connsiteY2" fmla="*/ 5735578 h 5735578"/>
                <a:gd name="connsiteX3" fmla="*/ 0 w 2178506"/>
                <a:gd name="connsiteY3" fmla="*/ 5735578 h 57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8506" h="5735578">
                  <a:moveTo>
                    <a:pt x="0" y="0"/>
                  </a:moveTo>
                  <a:lnTo>
                    <a:pt x="519909" y="0"/>
                  </a:lnTo>
                  <a:lnTo>
                    <a:pt x="2178506" y="5735578"/>
                  </a:lnTo>
                  <a:lnTo>
                    <a:pt x="0" y="5735578"/>
                  </a:lnTo>
                  <a:close/>
                </a:path>
              </a:pathLst>
            </a:custGeom>
            <a:solidFill>
              <a:srgbClr val="383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6" name="Freeform 53"/>
          <p:cNvSpPr>
            <a:spLocks/>
          </p:cNvSpPr>
          <p:nvPr userDrawn="1"/>
        </p:nvSpPr>
        <p:spPr bwMode="auto">
          <a:xfrm>
            <a:off x="-89537" y="550921"/>
            <a:ext cx="2268043" cy="5735578"/>
          </a:xfrm>
          <a:custGeom>
            <a:avLst/>
            <a:gdLst>
              <a:gd name="T0" fmla="*/ 1403 w 1403"/>
              <a:gd name="T1" fmla="*/ 3548 h 3548"/>
              <a:gd name="T2" fmla="*/ 0 w 1403"/>
              <a:gd name="T3" fmla="*/ 3548 h 3548"/>
              <a:gd name="T4" fmla="*/ 0 w 1403"/>
              <a:gd name="T5" fmla="*/ 0 h 3548"/>
              <a:gd name="T6" fmla="*/ 377 w 1403"/>
              <a:gd name="T7" fmla="*/ 0 h 3548"/>
              <a:gd name="T8" fmla="*/ 1403 w 1403"/>
              <a:gd name="T9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3" h="3548">
                <a:moveTo>
                  <a:pt x="1403" y="3548"/>
                </a:moveTo>
                <a:lnTo>
                  <a:pt x="0" y="3548"/>
                </a:lnTo>
                <a:lnTo>
                  <a:pt x="0" y="0"/>
                </a:lnTo>
                <a:lnTo>
                  <a:pt x="377" y="0"/>
                </a:lnTo>
                <a:lnTo>
                  <a:pt x="1403" y="35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273451" y="1830745"/>
            <a:ext cx="8369274" cy="615553"/>
          </a:xfrm>
        </p:spPr>
        <p:txBody>
          <a:bodyPr anchor="b" anchorCtr="0"/>
          <a:lstStyle>
            <a:lvl1pPr algn="l">
              <a:defRPr sz="40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273451" y="3886384"/>
            <a:ext cx="7096126" cy="482183"/>
          </a:xfrm>
        </p:spPr>
        <p:txBody>
          <a:bodyPr wrap="square">
            <a:spAutoFit/>
          </a:bodyPr>
          <a:lstStyle>
            <a:lvl1pPr marL="0" indent="0" algn="l">
              <a:spcBef>
                <a:spcPts val="400"/>
              </a:spcBef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50" name="Rectangle 2049"/>
          <p:cNvSpPr/>
          <p:nvPr userDrawn="1"/>
        </p:nvSpPr>
        <p:spPr>
          <a:xfrm>
            <a:off x="0" y="0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273451" y="2628076"/>
            <a:ext cx="8369274" cy="525463"/>
          </a:xfrm>
        </p:spPr>
        <p:txBody>
          <a:bodyPr/>
          <a:lstStyle>
            <a:lvl1pPr marL="0" indent="0" algn="l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8" name="Freeform: Shape 27"/>
          <p:cNvSpPr>
            <a:spLocks noChangeAspect="1"/>
          </p:cNvSpPr>
          <p:nvPr userDrawn="1"/>
        </p:nvSpPr>
        <p:spPr bwMode="auto">
          <a:xfrm rot="10800000" flipH="1">
            <a:off x="2048914" y="3361065"/>
            <a:ext cx="8898018" cy="137586"/>
          </a:xfrm>
          <a:custGeom>
            <a:avLst/>
            <a:gdLst>
              <a:gd name="connsiteX0" fmla="*/ 0 w 8898018"/>
              <a:gd name="connsiteY0" fmla="*/ 137586 h 137586"/>
              <a:gd name="connsiteX1" fmla="*/ 8031273 w 8898018"/>
              <a:gd name="connsiteY1" fmla="*/ 137586 h 137586"/>
              <a:gd name="connsiteX2" fmla="*/ 8799027 w 8898018"/>
              <a:gd name="connsiteY2" fmla="*/ 137586 h 137586"/>
              <a:gd name="connsiteX3" fmla="*/ 8864604 w 8898018"/>
              <a:gd name="connsiteY3" fmla="*/ 137586 h 137586"/>
              <a:gd name="connsiteX4" fmla="*/ 8898018 w 8898018"/>
              <a:gd name="connsiteY4" fmla="*/ 3057 h 137586"/>
              <a:gd name="connsiteX5" fmla="*/ 8897276 w 8898018"/>
              <a:gd name="connsiteY5" fmla="*/ 3056 h 137586"/>
              <a:gd name="connsiteX6" fmla="*/ 8898018 w 8898018"/>
              <a:gd name="connsiteY6" fmla="*/ 0 h 137586"/>
              <a:gd name="connsiteX7" fmla="*/ 8064688 w 8898018"/>
              <a:gd name="connsiteY7" fmla="*/ 0 h 137586"/>
              <a:gd name="connsiteX8" fmla="*/ 8064582 w 8898018"/>
              <a:gd name="connsiteY8" fmla="*/ 426 h 137586"/>
              <a:gd name="connsiteX9" fmla="*/ 0 w 8898018"/>
              <a:gd name="connsiteY9" fmla="*/ 426 h 137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98018" h="137586">
                <a:moveTo>
                  <a:pt x="0" y="137586"/>
                </a:moveTo>
                <a:lnTo>
                  <a:pt x="8031273" y="137586"/>
                </a:lnTo>
                <a:lnTo>
                  <a:pt x="8799027" y="137586"/>
                </a:lnTo>
                <a:lnTo>
                  <a:pt x="8864604" y="137586"/>
                </a:lnTo>
                <a:lnTo>
                  <a:pt x="8898018" y="3057"/>
                </a:lnTo>
                <a:lnTo>
                  <a:pt x="8897276" y="3056"/>
                </a:lnTo>
                <a:lnTo>
                  <a:pt x="8898018" y="0"/>
                </a:lnTo>
                <a:lnTo>
                  <a:pt x="8064688" y="0"/>
                </a:lnTo>
                <a:lnTo>
                  <a:pt x="8064582" y="426"/>
                </a:lnTo>
                <a:lnTo>
                  <a:pt x="0" y="426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3"/>
          <a:srcRect l="28741" r="28743" b="42635"/>
          <a:stretch/>
        </p:blipFill>
        <p:spPr>
          <a:xfrm>
            <a:off x="1271356" y="3084768"/>
            <a:ext cx="719293" cy="69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21" y="1524000"/>
            <a:ext cx="11091672" cy="1392176"/>
          </a:xfrm>
        </p:spPr>
        <p:txBody>
          <a:bodyPr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2" name="Freeform: Shape 44"/>
          <p:cNvSpPr>
            <a:spLocks/>
          </p:cNvSpPr>
          <p:nvPr userDrawn="1"/>
        </p:nvSpPr>
        <p:spPr bwMode="auto">
          <a:xfrm flipH="1">
            <a:off x="546521" y="1186668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1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-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521" y="554669"/>
            <a:ext cx="11091672" cy="449354"/>
          </a:xfrm>
        </p:spPr>
        <p:txBody>
          <a:bodyPr bIns="18288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21" y="1524000"/>
            <a:ext cx="11091672" cy="1392176"/>
          </a:xfrm>
        </p:spPr>
        <p:txBody>
          <a:bodyPr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2" name="Freeform: Shape 44"/>
          <p:cNvSpPr>
            <a:spLocks/>
          </p:cNvSpPr>
          <p:nvPr userDrawn="1"/>
        </p:nvSpPr>
        <p:spPr bwMode="auto">
          <a:xfrm flipH="1">
            <a:off x="546521" y="1186668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2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908347"/>
            <a:ext cx="11091672" cy="1558375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0" indent="0">
              <a:buFont typeface="Wingdings" panose="05000000000000000000" pitchFamily="2" charset="2"/>
              <a:buNone/>
              <a:defRPr/>
            </a:lvl2pPr>
            <a:lvl3pPr marL="0" indent="0">
              <a:buFont typeface="Wingdings" panose="05000000000000000000" pitchFamily="2" charset="2"/>
              <a:buNone/>
              <a:defRPr/>
            </a:lvl3pPr>
            <a:lvl4pPr marL="0" indent="0">
              <a:buFont typeface="Wingdings" panose="05000000000000000000" pitchFamily="2" charset="2"/>
              <a:buNone/>
              <a:defRPr/>
            </a:lvl4pPr>
            <a:lvl5pPr marL="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7688" y="1013824"/>
            <a:ext cx="11095037" cy="44119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46521" y="504702"/>
            <a:ext cx="11091672" cy="4985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reeform: Shape 44"/>
          <p:cNvSpPr>
            <a:spLocks/>
          </p:cNvSpPr>
          <p:nvPr userDrawn="1"/>
        </p:nvSpPr>
        <p:spPr bwMode="auto">
          <a:xfrm flipH="1">
            <a:off x="546521" y="1524831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4" name="Picture 1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688" y="1524000"/>
            <a:ext cx="5273992" cy="1672253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0" indent="0">
              <a:buFont typeface="Wingdings" panose="05000000000000000000" pitchFamily="2" charset="2"/>
              <a:buNone/>
              <a:defRPr/>
            </a:lvl2pPr>
            <a:lvl3pPr marL="0" indent="0">
              <a:buFont typeface="Wingdings" panose="05000000000000000000" pitchFamily="2" charset="2"/>
              <a:buNone/>
              <a:defRPr/>
            </a:lvl3pPr>
            <a:lvl4pPr marL="0" indent="0">
              <a:buFont typeface="Wingdings" panose="05000000000000000000" pitchFamily="2" charset="2"/>
              <a:buNone/>
              <a:defRPr/>
            </a:lvl4pPr>
            <a:lvl5pPr marL="914400" indent="-91440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1524000"/>
            <a:ext cx="5267873" cy="1672253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0" indent="0">
              <a:buFont typeface="Wingdings" panose="05000000000000000000" pitchFamily="2" charset="2"/>
              <a:buNone/>
              <a:defRPr/>
            </a:lvl2pPr>
            <a:lvl3pPr marL="0" indent="0">
              <a:buFont typeface="Wingdings" panose="05000000000000000000" pitchFamily="2" charset="2"/>
              <a:buNone/>
              <a:defRPr/>
            </a:lvl3pPr>
            <a:lvl4pPr marL="0" indent="0">
              <a:buFont typeface="Wingdings" panose="05000000000000000000" pitchFamily="2" charset="2"/>
              <a:buNone/>
              <a:defRPr/>
            </a:lvl4pPr>
            <a:lvl5pPr marL="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0" name="Freeform: Shape 44"/>
          <p:cNvSpPr>
            <a:spLocks/>
          </p:cNvSpPr>
          <p:nvPr userDrawn="1"/>
        </p:nvSpPr>
        <p:spPr bwMode="auto">
          <a:xfrm flipH="1">
            <a:off x="546521" y="1186668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5" name="Picture 14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0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9" name="Content Placeholder 2"/>
          <p:cNvSpPr>
            <a:spLocks noGrp="1"/>
          </p:cNvSpPr>
          <p:nvPr>
            <p:ph sz="half" idx="10"/>
          </p:nvPr>
        </p:nvSpPr>
        <p:spPr>
          <a:xfrm>
            <a:off x="547688" y="1524000"/>
            <a:ext cx="5273992" cy="1672253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0" indent="0">
              <a:buFont typeface="Wingdings" panose="05000000000000000000" pitchFamily="2" charset="2"/>
              <a:buNone/>
              <a:defRPr/>
            </a:lvl2pPr>
            <a:lvl3pPr marL="0" indent="0">
              <a:buFont typeface="Wingdings" panose="05000000000000000000" pitchFamily="2" charset="2"/>
              <a:buNone/>
              <a:defRPr/>
            </a:lvl3pPr>
            <a:lvl4pPr marL="0" indent="0">
              <a:buFont typeface="Wingdings" panose="05000000000000000000" pitchFamily="2" charset="2"/>
              <a:buNone/>
              <a:defRPr/>
            </a:lvl4pPr>
            <a:lvl5pPr marL="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reeform: Shape 44"/>
          <p:cNvSpPr>
            <a:spLocks/>
          </p:cNvSpPr>
          <p:nvPr userDrawn="1"/>
        </p:nvSpPr>
        <p:spPr bwMode="auto">
          <a:xfrm flipH="1">
            <a:off x="546521" y="1186668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4" name="Picture 1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6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24000"/>
            <a:ext cx="11091672" cy="4747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Information Security Level 2 – Sensitive</a:t>
            </a:r>
            <a:br>
              <a:rPr lang="en-US" dirty="0"/>
            </a:br>
            <a:r>
              <a:rPr lang="en-US" dirty="0"/>
              <a:t>© 2017 – Proprietary &amp; Confidential Information of Amdocs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48640" y="6347385"/>
            <a:ext cx="60544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AD4996-C560-415B-A0CB-B2007798C868}" type="slidenum">
              <a:rPr lang="en-US" sz="1200" smtClean="0"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53609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8" r:id="rId2"/>
    <p:sldLayoutId id="2147483679" r:id="rId3"/>
    <p:sldLayoutId id="2147483660" r:id="rId4"/>
    <p:sldLayoutId id="2147483680" r:id="rId5"/>
    <p:sldLayoutId id="2147483673" r:id="rId6"/>
    <p:sldLayoutId id="2147483661" r:id="rId7"/>
    <p:sldLayoutId id="2147483665" r:id="rId8"/>
    <p:sldLayoutId id="2147483654" r:id="rId9"/>
    <p:sldLayoutId id="2147483677" r:id="rId10"/>
    <p:sldLayoutId id="2147483655" r:id="rId11"/>
    <p:sldLayoutId id="2147483674" r:id="rId12"/>
    <p:sldLayoutId id="2147483676" r:id="rId13"/>
    <p:sldLayoutId id="2147483681" r:id="rId14"/>
    <p:sldLayoutId id="2147483672" r:id="rId15"/>
    <p:sldLayoutId id="2147483668" r:id="rId16"/>
    <p:sldLayoutId id="2147483669" r:id="rId17"/>
    <p:sldLayoutId id="2147483671" r:id="rId18"/>
    <p:sldLayoutId id="2147483667" r:id="rId19"/>
    <p:sldLayoutId id="2147483675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None/>
        <a:defRPr sz="1600" kern="1200">
          <a:solidFill>
            <a:schemeClr val="tx2">
              <a:lumMod val="90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None/>
        <a:defRPr sz="1400" kern="1200">
          <a:solidFill>
            <a:schemeClr val="tx2">
              <a:lumMod val="90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None/>
        <a:defRPr sz="1400" kern="1200">
          <a:solidFill>
            <a:schemeClr val="tx2">
              <a:lumMod val="9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960" userDrawn="1">
          <p15:clr>
            <a:srgbClr val="F26B43"/>
          </p15:clr>
        </p15:guide>
        <p15:guide id="3" orient="horz" pos="345" userDrawn="1">
          <p15:clr>
            <a:srgbClr val="F26B43"/>
          </p15:clr>
        </p15:guide>
        <p15:guide id="4" pos="336" userDrawn="1">
          <p15:clr>
            <a:srgbClr val="F26B43"/>
          </p15:clr>
        </p15:guide>
        <p15:guide id="5" pos="7334" userDrawn="1">
          <p15:clr>
            <a:srgbClr val="F26B43"/>
          </p15:clr>
        </p15:guide>
        <p15:guide id="6" orient="horz" pos="1192" userDrawn="1">
          <p15:clr>
            <a:srgbClr val="A4A3A4"/>
          </p15:clr>
        </p15:guide>
        <p15:guide id="7" orient="horz" pos="960" userDrawn="1">
          <p15:clr>
            <a:srgbClr val="A4A3A4"/>
          </p15:clr>
        </p15:guide>
        <p15:guide id="9" orient="horz" pos="1420" userDrawn="1">
          <p15:clr>
            <a:srgbClr val="A4A3A4"/>
          </p15:clr>
        </p15:guide>
        <p15:guide id="12" orient="horz" pos="2160" userDrawn="1">
          <p15:clr>
            <a:srgbClr val="A4A3A4"/>
          </p15:clr>
        </p15:guide>
        <p15:guide id="13" orient="horz" pos="632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BE6F500-87E9-4FB0-B3EC-42B0AB3B1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632031" cy="1769715"/>
          </a:xfrm>
        </p:spPr>
        <p:txBody>
          <a:bodyPr/>
          <a:lstStyle/>
          <a:p>
            <a:r>
              <a:rPr lang="es-MX" sz="11500" dirty="0">
                <a:solidFill>
                  <a:srgbClr val="0070C0"/>
                </a:solidFill>
              </a:rPr>
              <a:t>7</a:t>
            </a:r>
            <a:endParaRPr lang="en-US" sz="11500" dirty="0">
              <a:solidFill>
                <a:srgbClr val="0070C0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520F5C-C8D1-48D5-AD08-F3E9D040509D}"/>
              </a:ext>
            </a:extLst>
          </p:cNvPr>
          <p:cNvSpPr txBox="1">
            <a:spLocks/>
          </p:cNvSpPr>
          <p:nvPr/>
        </p:nvSpPr>
        <p:spPr>
          <a:xfrm>
            <a:off x="688694" y="2338065"/>
            <a:ext cx="6655443" cy="166199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400" dirty="0">
                <a:solidFill>
                  <a:srgbClr val="002060"/>
                </a:solidFill>
              </a:rPr>
              <a:t>Subconsultas para resolver consultas</a:t>
            </a:r>
            <a:endParaRPr lang="en-US" sz="5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63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3156" y="1013822"/>
            <a:ext cx="10731095" cy="134754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Retornan mas de una fila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El operador incluye una condición de comparación como &gt;, = o IN</a:t>
            </a:r>
          </a:p>
          <a:p>
            <a:r>
              <a:rPr lang="es-ES" b="1" dirty="0">
                <a:solidFill>
                  <a:schemeClr val="accent3">
                    <a:lumMod val="75000"/>
                  </a:schemeClr>
                </a:solidFill>
              </a:rPr>
              <a:t>	- Operadores de varias filas (IN, ANY, ALL, EXISTS)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3156" y="449302"/>
            <a:ext cx="11095037" cy="553998"/>
          </a:xfrm>
        </p:spPr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Subconsultas de múltiples Filas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986B1A2-8268-4F8D-9EAF-AF56370F6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455505"/>
              </p:ext>
            </p:extLst>
          </p:nvPr>
        </p:nvGraphicFramePr>
        <p:xfrm>
          <a:off x="543156" y="2446158"/>
          <a:ext cx="11002400" cy="3398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144">
                  <a:extLst>
                    <a:ext uri="{9D8B030D-6E8A-4147-A177-3AD203B41FA5}">
                      <a16:colId xmlns:a16="http://schemas.microsoft.com/office/drawing/2014/main" val="289803691"/>
                    </a:ext>
                  </a:extLst>
                </a:gridCol>
                <a:gridCol w="8949256">
                  <a:extLst>
                    <a:ext uri="{9D8B030D-6E8A-4147-A177-3AD203B41FA5}">
                      <a16:colId xmlns:a16="http://schemas.microsoft.com/office/drawing/2014/main" val="3150297809"/>
                    </a:ext>
                  </a:extLst>
                </a:gridCol>
              </a:tblGrid>
              <a:tr h="490228"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Operador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Significado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44850"/>
                  </a:ext>
                </a:extLst>
              </a:tr>
              <a:tr h="490228"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Igual a cualquier miembro de la lista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630296"/>
                  </a:ext>
                </a:extLst>
              </a:tr>
              <a:tr h="12087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Debe ser precedido por =, !=, &lt;, &gt;, &lt;=, =&gt;. </a:t>
                      </a:r>
                      <a:r>
                        <a:rPr lang="es-ES" dirty="0"/>
                        <a:t>Compara un valor con cada valor en una lista o devuelto por una consulta. Evalúa a FALSO si la consulta no devuelve filas.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764591"/>
                  </a:ext>
                </a:extLst>
              </a:tr>
              <a:tr h="1208781"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Debe ser precedido por =, !=, &lt;, &gt;, &lt;=, =&gt;. </a:t>
                      </a:r>
                      <a:r>
                        <a:rPr lang="es-ES" dirty="0"/>
                        <a:t>Compara un valor con cada valor en una lista o devuelto por una consulta. Evalúa a VERDADERO si la consulta no devuelve filas.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744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26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09887" y="1013822"/>
            <a:ext cx="4830803" cy="3811463"/>
          </a:xfrm>
        </p:spPr>
        <p:txBody>
          <a:bodyPr/>
          <a:lstStyle/>
          <a:p>
            <a:r>
              <a:rPr lang="es-ES" sz="2000" b="1" dirty="0">
                <a:solidFill>
                  <a:srgbClr val="002060"/>
                </a:solidFill>
              </a:rPr>
              <a:t>Encuentre los empleados que ganan el mismo salario que el salario mínimo para cada departamento. </a:t>
            </a:r>
          </a:p>
          <a:p>
            <a:r>
              <a:rPr lang="es-ES" sz="2000" b="1" dirty="0">
                <a:solidFill>
                  <a:srgbClr val="002060"/>
                </a:solidFill>
              </a:rPr>
              <a:t>La consulta interna se ejecuta primero, produciendo un resultado de consulta. </a:t>
            </a:r>
          </a:p>
          <a:p>
            <a:r>
              <a:rPr lang="es-ES" sz="2000" b="1" dirty="0">
                <a:solidFill>
                  <a:srgbClr val="002060"/>
                </a:solidFill>
              </a:rPr>
              <a:t>El bloque de consulta principal se procesa y utiliza los valores que devolvió la consulta </a:t>
            </a:r>
          </a:p>
          <a:p>
            <a:r>
              <a:rPr lang="es-ES" sz="2000" b="1" dirty="0">
                <a:solidFill>
                  <a:srgbClr val="002060"/>
                </a:solidFill>
              </a:rPr>
              <a:t>. De hecho, la consulta principal aparece en el servidor Oracle de la siguiente manera: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3156" y="449302"/>
            <a:ext cx="11095037" cy="553998"/>
          </a:xfrm>
        </p:spPr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Subconsultas de múltiples Filas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B4E93-A879-4736-A64D-668E1AE26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690" y="1003300"/>
            <a:ext cx="4297503" cy="4706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595E24-321E-43E3-8983-FE51EBC49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14" y="1003300"/>
            <a:ext cx="2330673" cy="4935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F76184-4D9D-4728-A66C-DDC1E9E32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038" y="4825285"/>
            <a:ext cx="6083652" cy="89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3156" y="449302"/>
            <a:ext cx="11095037" cy="553998"/>
          </a:xfrm>
        </p:spPr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Subconsultas de múltiples Filas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B4E93-A879-4736-A64D-668E1AE26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690" y="1003300"/>
            <a:ext cx="4297503" cy="4706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595E24-321E-43E3-8983-FE51EBC49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14" y="1138150"/>
            <a:ext cx="2330673" cy="4800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F76184-4D9D-4728-A66C-DDC1E9E32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7346" y="4825285"/>
            <a:ext cx="5813343" cy="89456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7347" y="2220684"/>
            <a:ext cx="5813342" cy="2034181"/>
          </a:xfrm>
        </p:spPr>
        <p:txBody>
          <a:bodyPr/>
          <a:lstStyle/>
          <a:p>
            <a:r>
              <a:rPr lang="es-ES" sz="1600" b="1" dirty="0">
                <a:solidFill>
                  <a:srgbClr val="002060"/>
                </a:solidFill>
              </a:rPr>
              <a:t>La consulta interna se ejecuta primero, produciendo un resultado de consulta. </a:t>
            </a:r>
          </a:p>
          <a:p>
            <a:r>
              <a:rPr lang="es-ES" sz="1600" b="1" dirty="0">
                <a:solidFill>
                  <a:srgbClr val="002060"/>
                </a:solidFill>
              </a:rPr>
              <a:t>El bloque de consulta principal se procesa y utiliza los valores que devolvió la consulta </a:t>
            </a:r>
          </a:p>
          <a:p>
            <a:r>
              <a:rPr lang="es-ES" sz="1600" b="1" dirty="0">
                <a:solidFill>
                  <a:srgbClr val="002060"/>
                </a:solidFill>
              </a:rPr>
              <a:t>. De hecho, la consulta principal aparece en el servidor Oracle de la siguiente manera: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5261AE-22D9-499B-9560-8CC0E0F16EA2}"/>
              </a:ext>
            </a:extLst>
          </p:cNvPr>
          <p:cNvSpPr/>
          <p:nvPr/>
        </p:nvSpPr>
        <p:spPr>
          <a:xfrm>
            <a:off x="2594070" y="1003300"/>
            <a:ext cx="46624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accent3">
                    <a:lumMod val="75000"/>
                  </a:schemeClr>
                </a:solidFill>
              </a:rPr>
              <a:t>Encuentre los empleados que ganan el mismo salario que el salario mínimo para cada departamento. </a:t>
            </a:r>
          </a:p>
        </p:txBody>
      </p:sp>
    </p:spTree>
    <p:extLst>
      <p:ext uri="{BB962C8B-B14F-4D97-AF65-F5344CB8AC3E}">
        <p14:creationId xmlns:p14="http://schemas.microsoft.com/office/powerpoint/2010/main" val="162010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3156" y="510858"/>
            <a:ext cx="11095037" cy="492443"/>
          </a:xfrm>
        </p:spPr>
        <p:txBody>
          <a:bodyPr/>
          <a:lstStyle/>
          <a:p>
            <a:r>
              <a:rPr lang="es-ES" sz="3200" dirty="0">
                <a:solidFill>
                  <a:srgbClr val="002060"/>
                </a:solidFill>
              </a:rPr>
              <a:t>Subconsultas de múltiples Filas con el Operador ANY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523895" y="2479290"/>
            <a:ext cx="5813342" cy="2675515"/>
          </a:xfrm>
        </p:spPr>
        <p:txBody>
          <a:bodyPr/>
          <a:lstStyle/>
          <a:p>
            <a:r>
              <a:rPr lang="es-ES" sz="1600" b="1" dirty="0">
                <a:solidFill>
                  <a:srgbClr val="002060"/>
                </a:solidFill>
              </a:rPr>
              <a:t>El operador ANY compara un valor con cada valor devuelto por una subconsulta. El ejemplo muestra a los empleados que no son programadores de IT y cuyo salario es y cuyo salario es inferior al de cualquier programador de IT. El salario máximo que gana un programador es de $ 9,000.</a:t>
            </a:r>
          </a:p>
          <a:p>
            <a:r>
              <a:rPr lang="es-ES" sz="1600" b="1" dirty="0">
                <a:solidFill>
                  <a:srgbClr val="002060"/>
                </a:solidFill>
              </a:rPr>
              <a:t>• &lt;ANY significa menos que el máximo.</a:t>
            </a:r>
          </a:p>
          <a:p>
            <a:r>
              <a:rPr lang="es-ES" sz="1600" b="1" dirty="0">
                <a:solidFill>
                  <a:srgbClr val="002060"/>
                </a:solidFill>
              </a:rPr>
              <a:t>•&gt; ANY significa más que el mínimo.</a:t>
            </a:r>
          </a:p>
          <a:p>
            <a:r>
              <a:rPr lang="es-ES" sz="1600" b="1" dirty="0">
                <a:solidFill>
                  <a:srgbClr val="002060"/>
                </a:solidFill>
              </a:rPr>
              <a:t>• = ANY es equivalente a IN.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0CA23-8283-43D7-9F45-0C0634269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55" y="1003298"/>
            <a:ext cx="4862857" cy="496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1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3156" y="510858"/>
            <a:ext cx="11095037" cy="492443"/>
          </a:xfrm>
        </p:spPr>
        <p:txBody>
          <a:bodyPr/>
          <a:lstStyle/>
          <a:p>
            <a:r>
              <a:rPr lang="es-ES" sz="3200" dirty="0">
                <a:solidFill>
                  <a:srgbClr val="002060"/>
                </a:solidFill>
              </a:rPr>
              <a:t>Subconsultas de múltiples Filas con el Operador ALL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523895" y="2479290"/>
            <a:ext cx="5813342" cy="2675515"/>
          </a:xfrm>
        </p:spPr>
        <p:txBody>
          <a:bodyPr/>
          <a:lstStyle/>
          <a:p>
            <a:r>
              <a:rPr lang="es-ES" sz="1600" b="1" dirty="0">
                <a:solidFill>
                  <a:srgbClr val="002060"/>
                </a:solidFill>
              </a:rPr>
              <a:t>El operador ALL compara un valor con cada valor devuelto por una subconsulta. El ejemplo muestra a los empleados cuyo salario es menor que el salario de todos los empleados con un JOB</a:t>
            </a:r>
            <a:r>
              <a:rPr lang="es-MX" sz="1600" b="1" dirty="0">
                <a:solidFill>
                  <a:srgbClr val="002060"/>
                </a:solidFill>
              </a:rPr>
              <a:t>_</a:t>
            </a:r>
            <a:r>
              <a:rPr lang="es-ES" sz="1600" b="1" dirty="0">
                <a:solidFill>
                  <a:srgbClr val="002060"/>
                </a:solidFill>
              </a:rPr>
              <a:t>ID IT_PROG y cuyo trabajo no es IT_PROG.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002060"/>
                </a:solidFill>
              </a:rPr>
              <a:t>&gt; ALL significa más que el máximo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002060"/>
                </a:solidFill>
              </a:rPr>
              <a:t>&lt; ALL significa menos que el mínimo.</a:t>
            </a:r>
          </a:p>
          <a:p>
            <a:r>
              <a:rPr lang="es-ES" sz="1600" b="1" dirty="0">
                <a:solidFill>
                  <a:schemeClr val="accent3">
                    <a:lumMod val="75000"/>
                  </a:schemeClr>
                </a:solidFill>
              </a:rPr>
              <a:t>El operador NOT se puede utilizar con los operadores. IN, ANY y ALL.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BB192E-3DDD-4B55-81F9-190D29A88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07" y="1003301"/>
            <a:ext cx="4555639" cy="493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6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81214B-F623-49F9-A18B-E83CDCAC4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8268" y="3688868"/>
            <a:ext cx="4709160" cy="719138"/>
          </a:xfrm>
        </p:spPr>
        <p:txBody>
          <a:bodyPr/>
          <a:lstStyle/>
          <a:p>
            <a:pPr algn="ctr"/>
            <a:r>
              <a:rPr lang="es-MX" sz="2400" b="1" dirty="0">
                <a:solidFill>
                  <a:srgbClr val="F49AC1"/>
                </a:solidFill>
              </a:rPr>
              <a:t>Subconsultas para resolver consultas</a:t>
            </a:r>
            <a:endParaRPr lang="en-US" sz="2400" b="1" dirty="0">
              <a:solidFill>
                <a:srgbClr val="F49AC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736BB35-D66A-444C-9F65-37E75645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1" y="1759744"/>
            <a:ext cx="4505770" cy="1231106"/>
          </a:xfrm>
        </p:spPr>
        <p:txBody>
          <a:bodyPr/>
          <a:lstStyle/>
          <a:p>
            <a:r>
              <a:rPr lang="es-MX" dirty="0"/>
              <a:t>Practicas </a:t>
            </a:r>
            <a:br>
              <a:rPr lang="es-MX" dirty="0"/>
            </a:br>
            <a:r>
              <a:rPr lang="es-MX" dirty="0"/>
              <a:t>Modulo 7</a:t>
            </a:r>
          </a:p>
        </p:txBody>
      </p:sp>
    </p:spTree>
    <p:extLst>
      <p:ext uri="{BB962C8B-B14F-4D97-AF65-F5344CB8AC3E}">
        <p14:creationId xmlns:p14="http://schemas.microsoft.com/office/powerpoint/2010/main" val="194768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6521" y="449302"/>
            <a:ext cx="11091672" cy="553998"/>
          </a:xfrm>
        </p:spPr>
        <p:txBody>
          <a:bodyPr/>
          <a:lstStyle/>
          <a:p>
            <a:r>
              <a:rPr lang="es-MX">
                <a:solidFill>
                  <a:schemeClr val="bg2">
                    <a:lumMod val="75000"/>
                  </a:schemeClr>
                </a:solidFill>
              </a:rPr>
              <a:t>Clasificaciones de Lenguaje: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F506B-B24E-45AE-B632-6EFE851D5CBB}"/>
              </a:ext>
            </a:extLst>
          </p:cNvPr>
          <p:cNvSpPr txBox="1"/>
          <p:nvPr/>
        </p:nvSpPr>
        <p:spPr>
          <a:xfrm>
            <a:off x="437986" y="1316333"/>
            <a:ext cx="4963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DDL (Data Definition Language)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7588E-3430-4D8D-BD04-0F6CC76EA715}"/>
              </a:ext>
            </a:extLst>
          </p:cNvPr>
          <p:cNvSpPr txBox="1"/>
          <p:nvPr/>
        </p:nvSpPr>
        <p:spPr>
          <a:xfrm>
            <a:off x="437986" y="4192393"/>
            <a:ext cx="4693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DCL (Data Control Language)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23E7D7-7B00-4F49-9021-180457C95B10}"/>
              </a:ext>
            </a:extLst>
          </p:cNvPr>
          <p:cNvSpPr txBox="1"/>
          <p:nvPr/>
        </p:nvSpPr>
        <p:spPr>
          <a:xfrm>
            <a:off x="5988610" y="4192392"/>
            <a:ext cx="5819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TCL (Transactional Control Language)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ADD427-2A79-40F1-B305-51274FBE4967}"/>
              </a:ext>
            </a:extLst>
          </p:cNvPr>
          <p:cNvSpPr txBox="1"/>
          <p:nvPr/>
        </p:nvSpPr>
        <p:spPr>
          <a:xfrm>
            <a:off x="5988610" y="1316333"/>
            <a:ext cx="5589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DML (Data Manipulation Language)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0FA8B5-B960-4139-BDAF-E3BB69A5CB3D}"/>
              </a:ext>
            </a:extLst>
          </p:cNvPr>
          <p:cNvSpPr/>
          <p:nvPr/>
        </p:nvSpPr>
        <p:spPr>
          <a:xfrm>
            <a:off x="321543" y="1195755"/>
            <a:ext cx="5079661" cy="257237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91F0CA-AF15-4EB7-B4E1-2DF29F53BFEA}"/>
              </a:ext>
            </a:extLst>
          </p:cNvPr>
          <p:cNvSpPr/>
          <p:nvPr/>
        </p:nvSpPr>
        <p:spPr>
          <a:xfrm>
            <a:off x="5869912" y="1208597"/>
            <a:ext cx="5937919" cy="2572378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A617EEF-7735-47F1-8059-75A43FB175EB}"/>
              </a:ext>
            </a:extLst>
          </p:cNvPr>
          <p:cNvSpPr/>
          <p:nvPr/>
        </p:nvSpPr>
        <p:spPr>
          <a:xfrm>
            <a:off x="321543" y="4046690"/>
            <a:ext cx="5079661" cy="1880713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0F1EC5-4593-4790-BB77-D2A76DF69670}"/>
              </a:ext>
            </a:extLst>
          </p:cNvPr>
          <p:cNvSpPr/>
          <p:nvPr/>
        </p:nvSpPr>
        <p:spPr>
          <a:xfrm>
            <a:off x="5869912" y="4059532"/>
            <a:ext cx="5937919" cy="18807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434BAE-4465-4F5E-9C89-0218F9D875F2}"/>
              </a:ext>
            </a:extLst>
          </p:cNvPr>
          <p:cNvSpPr txBox="1"/>
          <p:nvPr/>
        </p:nvSpPr>
        <p:spPr>
          <a:xfrm>
            <a:off x="605554" y="1798096"/>
            <a:ext cx="18437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Create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Alter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Drop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Truncate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Rename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69A61-0E5A-423C-B82E-EABAB9843239}"/>
              </a:ext>
            </a:extLst>
          </p:cNvPr>
          <p:cNvSpPr txBox="1"/>
          <p:nvPr/>
        </p:nvSpPr>
        <p:spPr>
          <a:xfrm>
            <a:off x="6092357" y="1885733"/>
            <a:ext cx="16690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Select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Insert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Update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Delete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2A4FC7-6768-4756-AA9A-8EBF4A8F7955}"/>
              </a:ext>
            </a:extLst>
          </p:cNvPr>
          <p:cNvSpPr txBox="1"/>
          <p:nvPr/>
        </p:nvSpPr>
        <p:spPr>
          <a:xfrm>
            <a:off x="544938" y="4761793"/>
            <a:ext cx="1645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Grant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Revoke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3EB538-10FD-4FC9-BFBF-C686518FC3E3}"/>
              </a:ext>
            </a:extLst>
          </p:cNvPr>
          <p:cNvSpPr txBox="1"/>
          <p:nvPr/>
        </p:nvSpPr>
        <p:spPr>
          <a:xfrm>
            <a:off x="6092357" y="4630347"/>
            <a:ext cx="1814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Commit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Rollback</a:t>
            </a:r>
          </a:p>
        </p:txBody>
      </p:sp>
    </p:spTree>
    <p:extLst>
      <p:ext uri="{BB962C8B-B14F-4D97-AF65-F5344CB8AC3E}">
        <p14:creationId xmlns:p14="http://schemas.microsoft.com/office/powerpoint/2010/main" val="12518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0164" y="1977795"/>
            <a:ext cx="11091672" cy="253915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2060"/>
                </a:solidFill>
              </a:rPr>
              <a:t>Definir subconsultas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2060"/>
                </a:solidFill>
              </a:rPr>
              <a:t>Describir los tipos de problemas que las subconsultas pueden resolver.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2060"/>
                </a:solidFill>
              </a:rPr>
              <a:t>Enumerar los tipos de subconsultas.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2060"/>
                </a:solidFill>
              </a:rPr>
              <a:t>Escribir subconsultas de una o varias filas.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6521" y="449302"/>
            <a:ext cx="11091672" cy="553998"/>
          </a:xfrm>
        </p:spPr>
        <p:txBody>
          <a:bodyPr/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Objetivos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5B6BC-3CC0-4DE4-86F2-C61AFD16CB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7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8640" y="1307939"/>
            <a:ext cx="11091672" cy="2487861"/>
          </a:xfrm>
        </p:spPr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• Subconsulta: tipos, sintaxis y pautas</a:t>
            </a:r>
          </a:p>
          <a:p>
            <a:r>
              <a:rPr lang="es-ES" dirty="0">
                <a:solidFill>
                  <a:srgbClr val="002060"/>
                </a:solidFill>
              </a:rPr>
              <a:t>• Subconsultas de una sola fila:</a:t>
            </a:r>
          </a:p>
          <a:p>
            <a:r>
              <a:rPr lang="es-ES" dirty="0">
                <a:solidFill>
                  <a:srgbClr val="002060"/>
                </a:solidFill>
              </a:rPr>
              <a:t>- GROUP FUNTIONS en una subconsulta</a:t>
            </a:r>
          </a:p>
          <a:p>
            <a:r>
              <a:rPr lang="es-ES" dirty="0">
                <a:solidFill>
                  <a:srgbClr val="002060"/>
                </a:solidFill>
              </a:rPr>
              <a:t>• Subconsultas de varias filas</a:t>
            </a:r>
          </a:p>
          <a:p>
            <a:r>
              <a:rPr lang="es-ES" dirty="0">
                <a:solidFill>
                  <a:srgbClr val="002060"/>
                </a:solidFill>
              </a:rPr>
              <a:t>- Utilice el  operador ALL o ANY.</a:t>
            </a:r>
          </a:p>
          <a:p>
            <a:r>
              <a:rPr lang="es-ES" dirty="0">
                <a:solidFill>
                  <a:srgbClr val="002060"/>
                </a:solidFill>
              </a:rPr>
              <a:t>• Valores nulos en una subconsulta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6521" y="449302"/>
            <a:ext cx="11091672" cy="553998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6451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3156" y="1013822"/>
            <a:ext cx="10731095" cy="416107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Una subconsulta es una instrucción SELECT que está incrustada en la cláusula de otra instrucción SELECT.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Pueden ser muy útiles cuando necesita seleccionar filas de una tabla con una condición que depende de los datos de la tabla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Puede colocar la subconsulta en varias cláusulas SQL, incluidas las siguientes: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Cláusula WHERE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Cláusula HAVING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Cláusula FROM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3156" y="449302"/>
            <a:ext cx="11095037" cy="553998"/>
          </a:xfrm>
        </p:spPr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Subconsulta para resolver un problema I</a:t>
            </a:r>
          </a:p>
        </p:txBody>
      </p:sp>
    </p:spTree>
    <p:extLst>
      <p:ext uri="{BB962C8B-B14F-4D97-AF65-F5344CB8AC3E}">
        <p14:creationId xmlns:p14="http://schemas.microsoft.com/office/powerpoint/2010/main" val="271208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3156" y="1013822"/>
            <a:ext cx="10731095" cy="45630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En la sintaxis: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El operador incluye una condición de comparación como &gt;, = o 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Nota: Las condiciones de comparación se dividen en dos clases: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s-ES" b="1" dirty="0">
                <a:solidFill>
                  <a:schemeClr val="accent3">
                    <a:lumMod val="75000"/>
                  </a:schemeClr>
                </a:solidFill>
              </a:rPr>
              <a:t>- Operadores de una sola fila (&gt;, =,&gt; =, &lt;, &lt;&gt;, &lt;=)</a:t>
            </a:r>
          </a:p>
          <a:p>
            <a:r>
              <a:rPr lang="es-ES" b="1" dirty="0">
                <a:solidFill>
                  <a:schemeClr val="accent3">
                    <a:lumMod val="75000"/>
                  </a:schemeClr>
                </a:solidFill>
              </a:rPr>
              <a:t>	- Operadores de varias filas (IN, ANY, ALL, EXISTS)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La subconsulta a menudo se denomina instrucción SELECT anidada, sub-SELECT o SELECT interna.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La subconsulta generalmente se ejecuta primero, y su salida se usa para completar la condición de consulta para la consulta principal (o externa).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3156" y="449302"/>
            <a:ext cx="11095037" cy="553998"/>
          </a:xfrm>
        </p:spPr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Subconsulta para resolver un problema II</a:t>
            </a:r>
          </a:p>
        </p:txBody>
      </p:sp>
    </p:spTree>
    <p:extLst>
      <p:ext uri="{BB962C8B-B14F-4D97-AF65-F5344CB8AC3E}">
        <p14:creationId xmlns:p14="http://schemas.microsoft.com/office/powerpoint/2010/main" val="10152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3156" y="449302"/>
            <a:ext cx="11095037" cy="553998"/>
          </a:xfrm>
        </p:spPr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Subconsulta para resolver un problema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DA6968-22D7-41D1-9EC9-ADE969D8B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56" y="1182460"/>
            <a:ext cx="3044106" cy="24069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220738-A12B-4AE7-B900-D20052765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261" y="1182459"/>
            <a:ext cx="2457449" cy="4731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9F042B-D813-4F16-AF22-B2C51D3AC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288" y="1182460"/>
            <a:ext cx="2791600" cy="473922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901899" y="2521573"/>
            <a:ext cx="3322110" cy="3153967"/>
          </a:xfrm>
        </p:spPr>
        <p:txBody>
          <a:bodyPr/>
          <a:lstStyle/>
          <a:p>
            <a:r>
              <a:rPr lang="es-ES" sz="2000" b="1" dirty="0">
                <a:solidFill>
                  <a:srgbClr val="002060"/>
                </a:solidFill>
              </a:rPr>
              <a:t>La consulta interna determina el salario del empleado Abel. La consulta externa toma el resultado de la consulta interna y usa este resultado para mostrar a todos los empleados que ganan más que el empleado Abel.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68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3156" y="1013822"/>
            <a:ext cx="10731095" cy="23222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 Incluya subconsultas entre paréntesis.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Coloque subconsultas en el lado derecho de la condición de comparación para facilitar la lectura.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Utilice operadores de una sola fila con subconsultas de una sola fila y operadores de varias filas con subconsultas de varias filas.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3156" y="449302"/>
            <a:ext cx="11095037" cy="553998"/>
          </a:xfrm>
        </p:spPr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Guía para el uso de subconsultas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E44E4F-D192-4F8D-BC29-CF24AB1B2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32" y="3139852"/>
            <a:ext cx="6343650" cy="1362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F218D2-AAC2-4CF7-9404-323941999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10" y="4574673"/>
            <a:ext cx="6448425" cy="1285875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915CEB5-2C65-4DAE-ADD7-FC0C181CE6EE}"/>
              </a:ext>
            </a:extLst>
          </p:cNvPr>
          <p:cNvSpPr txBox="1">
            <a:spLocks/>
          </p:cNvSpPr>
          <p:nvPr/>
        </p:nvSpPr>
        <p:spPr>
          <a:xfrm>
            <a:off x="6849574" y="3905623"/>
            <a:ext cx="4360985" cy="30777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600" kern="120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400" kern="120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400" kern="120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Single-row subquery</a:t>
            </a:r>
            <a:endParaRPr lang="es-E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AA1A020-5DA5-4C64-ACE6-0C67FCD935E8}"/>
              </a:ext>
            </a:extLst>
          </p:cNvPr>
          <p:cNvSpPr txBox="1">
            <a:spLocks/>
          </p:cNvSpPr>
          <p:nvPr/>
        </p:nvSpPr>
        <p:spPr>
          <a:xfrm>
            <a:off x="6968135" y="5217610"/>
            <a:ext cx="4360985" cy="30777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600" kern="120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400" kern="120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400" kern="120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Multiple-row subquery</a:t>
            </a:r>
            <a:endParaRPr lang="es-E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65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3156" y="449302"/>
            <a:ext cx="11095037" cy="553998"/>
          </a:xfrm>
        </p:spPr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Sub consultas de Una sola Fila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3156" y="1084659"/>
            <a:ext cx="2561785" cy="814479"/>
          </a:xfrm>
        </p:spPr>
        <p:txBody>
          <a:bodyPr/>
          <a:lstStyle/>
          <a:p>
            <a:r>
              <a:rPr lang="es-ES" sz="1600" b="1" dirty="0">
                <a:solidFill>
                  <a:srgbClr val="002060"/>
                </a:solidFill>
              </a:rPr>
              <a:t>Muestre los empleados cuya JOB_ID es el mismo que la del empleado 141:</a:t>
            </a:r>
            <a:endParaRPr lang="en-US" sz="1600" b="1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BD615A-6923-4396-94FC-4278C03B4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56" y="1899138"/>
            <a:ext cx="2561785" cy="3936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0041CA-F1EC-4077-A847-5A1766E06F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046"/>
          <a:stretch/>
        </p:blipFill>
        <p:spPr>
          <a:xfrm>
            <a:off x="3297378" y="1195754"/>
            <a:ext cx="5133190" cy="22332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874463-AE8E-43EA-BD90-FE300DDAA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377" y="3429000"/>
            <a:ext cx="5133191" cy="8353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94C7D7-FAEC-4742-BAB1-E44E21B0F6CC}"/>
              </a:ext>
            </a:extLst>
          </p:cNvPr>
          <p:cNvSpPr/>
          <p:nvPr/>
        </p:nvSpPr>
        <p:spPr>
          <a:xfrm>
            <a:off x="3297377" y="4283444"/>
            <a:ext cx="513319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2060"/>
                </a:solidFill>
              </a:rPr>
              <a:t>Muestra</a:t>
            </a:r>
            <a:r>
              <a:rPr lang="en-US" sz="1400" b="1" dirty="0">
                <a:solidFill>
                  <a:srgbClr val="002060"/>
                </a:solidFill>
              </a:rPr>
              <a:t> a los </a:t>
            </a:r>
            <a:r>
              <a:rPr lang="en-US" sz="1400" b="1" dirty="0" err="1">
                <a:solidFill>
                  <a:srgbClr val="002060"/>
                </a:solidFill>
              </a:rPr>
              <a:t>empleados</a:t>
            </a:r>
            <a:r>
              <a:rPr lang="en-US" sz="1400" b="1" dirty="0">
                <a:solidFill>
                  <a:srgbClr val="002060"/>
                </a:solidFill>
              </a:rPr>
              <a:t> que </a:t>
            </a:r>
            <a:r>
              <a:rPr lang="en-US" sz="1400" b="1" dirty="0" err="1">
                <a:solidFill>
                  <a:srgbClr val="002060"/>
                </a:solidFill>
              </a:rPr>
              <a:t>hacen</a:t>
            </a:r>
            <a:r>
              <a:rPr lang="en-US" sz="1400" b="1" dirty="0">
                <a:solidFill>
                  <a:srgbClr val="002060"/>
                </a:solidFill>
              </a:rPr>
              <a:t> el </a:t>
            </a:r>
            <a:r>
              <a:rPr lang="en-US" sz="1400" b="1" dirty="0" err="1">
                <a:solidFill>
                  <a:srgbClr val="002060"/>
                </a:solidFill>
              </a:rPr>
              <a:t>mismo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trabajo</a:t>
            </a:r>
            <a:r>
              <a:rPr lang="en-US" sz="1400" b="1" dirty="0">
                <a:solidFill>
                  <a:srgbClr val="002060"/>
                </a:solidFill>
              </a:rPr>
              <a:t> que "Taylor", </a:t>
            </a:r>
            <a:r>
              <a:rPr lang="en-US" sz="1400" b="1" dirty="0" err="1">
                <a:solidFill>
                  <a:srgbClr val="002060"/>
                </a:solidFill>
              </a:rPr>
              <a:t>pero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ganan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más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salario</a:t>
            </a:r>
            <a:r>
              <a:rPr lang="en-US" sz="1400" b="1" dirty="0">
                <a:solidFill>
                  <a:srgbClr val="002060"/>
                </a:solidFill>
              </a:rPr>
              <a:t> que </a:t>
            </a:r>
            <a:r>
              <a:rPr lang="en-US" sz="1400" b="1" dirty="0" err="1">
                <a:solidFill>
                  <a:srgbClr val="002060"/>
                </a:solidFill>
              </a:rPr>
              <a:t>él</a:t>
            </a:r>
            <a:r>
              <a:rPr lang="en-US" sz="1400" b="1" dirty="0">
                <a:solidFill>
                  <a:srgbClr val="002060"/>
                </a:solidFill>
              </a:rPr>
              <a:t>.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El </a:t>
            </a:r>
            <a:r>
              <a:rPr lang="en-US" sz="1400" b="1" dirty="0" err="1">
                <a:solidFill>
                  <a:srgbClr val="002060"/>
                </a:solidFill>
              </a:rPr>
              <a:t>ejemplo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consta</a:t>
            </a:r>
            <a:r>
              <a:rPr lang="en-US" sz="1400" b="1" dirty="0">
                <a:solidFill>
                  <a:srgbClr val="002060"/>
                </a:solidFill>
              </a:rPr>
              <a:t> de </a:t>
            </a:r>
            <a:r>
              <a:rPr lang="en-US" sz="1400" b="1" dirty="0" err="1">
                <a:solidFill>
                  <a:srgbClr val="002060"/>
                </a:solidFill>
              </a:rPr>
              <a:t>tres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bloques</a:t>
            </a:r>
            <a:r>
              <a:rPr lang="en-US" sz="1400" b="1" dirty="0">
                <a:solidFill>
                  <a:srgbClr val="002060"/>
                </a:solidFill>
              </a:rPr>
              <a:t> de consulta: la consulta externa y dos </a:t>
            </a:r>
            <a:r>
              <a:rPr lang="en-US" sz="1400" b="1" dirty="0" err="1">
                <a:solidFill>
                  <a:srgbClr val="002060"/>
                </a:solidFill>
              </a:rPr>
              <a:t>consultas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internas</a:t>
            </a:r>
            <a:r>
              <a:rPr lang="en-US" sz="1400" b="1" dirty="0">
                <a:solidFill>
                  <a:srgbClr val="002060"/>
                </a:solidFill>
              </a:rPr>
              <a:t>. Los </a:t>
            </a:r>
            <a:r>
              <a:rPr lang="en-US" sz="1400" b="1" dirty="0" err="1">
                <a:solidFill>
                  <a:srgbClr val="002060"/>
                </a:solidFill>
              </a:rPr>
              <a:t>bloques</a:t>
            </a:r>
            <a:r>
              <a:rPr lang="en-US" sz="1400" b="1" dirty="0">
                <a:solidFill>
                  <a:srgbClr val="002060"/>
                </a:solidFill>
              </a:rPr>
              <a:t> de consulta </a:t>
            </a:r>
            <a:r>
              <a:rPr lang="en-US" sz="1400" b="1" dirty="0" err="1">
                <a:solidFill>
                  <a:srgbClr val="002060"/>
                </a:solidFill>
              </a:rPr>
              <a:t>internos</a:t>
            </a:r>
            <a:r>
              <a:rPr lang="en-US" sz="1400" b="1" dirty="0">
                <a:solidFill>
                  <a:srgbClr val="002060"/>
                </a:solidFill>
              </a:rPr>
              <a:t> se </a:t>
            </a:r>
            <a:r>
              <a:rPr lang="en-US" sz="1400" b="1" dirty="0" err="1">
                <a:solidFill>
                  <a:srgbClr val="002060"/>
                </a:solidFill>
              </a:rPr>
              <a:t>ejecutan</a:t>
            </a:r>
            <a:r>
              <a:rPr lang="en-US" sz="1400" b="1" dirty="0">
                <a:solidFill>
                  <a:srgbClr val="002060"/>
                </a:solidFill>
              </a:rPr>
              <a:t> primero, </a:t>
            </a:r>
            <a:r>
              <a:rPr lang="en-US" sz="1400" b="1" dirty="0" err="1">
                <a:solidFill>
                  <a:srgbClr val="002060"/>
                </a:solidFill>
              </a:rPr>
              <a:t>produciendo</a:t>
            </a:r>
            <a:r>
              <a:rPr lang="en-US" sz="1400" b="1" dirty="0">
                <a:solidFill>
                  <a:srgbClr val="002060"/>
                </a:solidFill>
              </a:rPr>
              <a:t> los </a:t>
            </a:r>
            <a:r>
              <a:rPr lang="en-US" sz="1400" b="1" dirty="0" err="1">
                <a:solidFill>
                  <a:srgbClr val="002060"/>
                </a:solidFill>
              </a:rPr>
              <a:t>resultados</a:t>
            </a:r>
            <a:r>
              <a:rPr lang="en-US" sz="1400" b="1" dirty="0">
                <a:solidFill>
                  <a:srgbClr val="002060"/>
                </a:solidFill>
              </a:rPr>
              <a:t> de la consulta SA_REP y 8600, </a:t>
            </a:r>
            <a:r>
              <a:rPr lang="en-US" sz="1400" b="1" dirty="0" err="1">
                <a:solidFill>
                  <a:srgbClr val="002060"/>
                </a:solidFill>
              </a:rPr>
              <a:t>respectivamente</a:t>
            </a:r>
            <a:r>
              <a:rPr lang="en-US" sz="1400" b="1" dirty="0">
                <a:solidFill>
                  <a:srgbClr val="002060"/>
                </a:solidFill>
              </a:rPr>
              <a:t>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2FF76-EFA2-49BD-9264-CA4E855981E9}"/>
              </a:ext>
            </a:extLst>
          </p:cNvPr>
          <p:cNvSpPr/>
          <p:nvPr/>
        </p:nvSpPr>
        <p:spPr>
          <a:xfrm>
            <a:off x="8623004" y="1195754"/>
            <a:ext cx="31452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chemeClr val="accent3">
                    <a:lumMod val="75000"/>
                  </a:schemeClr>
                </a:solidFill>
              </a:rPr>
              <a:t>Ambas consultas internas devuelven valores únicos (SA_REP y 8600, respectivamente), por lo que esta instrucción SQL es</a:t>
            </a:r>
          </a:p>
          <a:p>
            <a:r>
              <a:rPr lang="es-ES" sz="1400" b="1" dirty="0">
                <a:solidFill>
                  <a:schemeClr val="accent3">
                    <a:lumMod val="75000"/>
                  </a:schemeClr>
                </a:solidFill>
              </a:rPr>
              <a:t>llamado una subconsulta de una sola fila.</a:t>
            </a:r>
          </a:p>
          <a:p>
            <a:r>
              <a:rPr lang="es-ES" sz="1400" b="1" dirty="0">
                <a:solidFill>
                  <a:schemeClr val="accent3">
                    <a:lumMod val="75000"/>
                  </a:schemeClr>
                </a:solidFill>
              </a:rPr>
              <a:t>Nota: Las consultas externas e internas pueden obtener datos de diferentes tablas.</a:t>
            </a: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56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4-05194 Amdocs XDC Dark PPT Template">
  <a:themeElements>
    <a:clrScheme name="Amdocs 2017">
      <a:dk1>
        <a:srgbClr val="000000"/>
      </a:dk1>
      <a:lt1>
        <a:sysClr val="window" lastClr="FFFFFF"/>
      </a:lt1>
      <a:dk2>
        <a:srgbClr val="302E45"/>
      </a:dk2>
      <a:lt2>
        <a:srgbClr val="DFE1DF"/>
      </a:lt2>
      <a:accent1>
        <a:srgbClr val="FDB515"/>
      </a:accent1>
      <a:accent2>
        <a:srgbClr val="F2665F"/>
      </a:accent2>
      <a:accent3>
        <a:srgbClr val="EC008C"/>
      </a:accent3>
      <a:accent4>
        <a:srgbClr val="302E45"/>
      </a:accent4>
      <a:accent5>
        <a:srgbClr val="626469"/>
      </a:accent5>
      <a:accent6>
        <a:srgbClr val="D9D9D6"/>
      </a:accent6>
      <a:hlink>
        <a:srgbClr val="FDB515"/>
      </a:hlink>
      <a:folHlink>
        <a:srgbClr val="EC00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ocs 2017 PPT template - dark.potx" id="{F45336A3-F23F-4F23-835C-86CF58C294A7}" vid="{D42D73AD-347B-412F-AA9F-DD9CF6CEE3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Amdocs 2017 PPT template - dark</Template>
  <TotalTime>9378</TotalTime>
  <Words>1538</Words>
  <Application>Microsoft Office PowerPoint</Application>
  <PresentationFormat>Widescreen</PresentationFormat>
  <Paragraphs>137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</vt:lpstr>
      <vt:lpstr>4-05194 Amdocs XDC Dark PPT Template</vt:lpstr>
      <vt:lpstr>7</vt:lpstr>
      <vt:lpstr>Clasificaciones de Lenguaje:</vt:lpstr>
      <vt:lpstr>Objetivos</vt:lpstr>
      <vt:lpstr>Agenda</vt:lpstr>
      <vt:lpstr>Subconsulta para resolver un problema I</vt:lpstr>
      <vt:lpstr>Subconsulta para resolver un problema II</vt:lpstr>
      <vt:lpstr>Subconsulta para resolver un problema</vt:lpstr>
      <vt:lpstr>Guía para el uso de subconsultas</vt:lpstr>
      <vt:lpstr>Sub consultas de Una sola Fila</vt:lpstr>
      <vt:lpstr>Subconsultas de múltiples Filas</vt:lpstr>
      <vt:lpstr>Subconsultas de múltiples Filas</vt:lpstr>
      <vt:lpstr>Subconsultas de múltiples Filas</vt:lpstr>
      <vt:lpstr>Subconsultas de múltiples Filas con el Operador ANY</vt:lpstr>
      <vt:lpstr>Subconsultas de múltiples Filas con el Operador ALL</vt:lpstr>
      <vt:lpstr>Practicas  Modulo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Century Gothic Bold Size 40pt</dc:title>
  <dc:subject>&lt;Speech title here&gt;</dc:subject>
  <dc:creator>Samuel Flores Velazquez</dc:creator>
  <cp:keywords>Amdocs</cp:keywords>
  <cp:lastModifiedBy>Daniel Beltran Roman</cp:lastModifiedBy>
  <cp:revision>94</cp:revision>
  <dcterms:created xsi:type="dcterms:W3CDTF">2019-07-31T18:43:31Z</dcterms:created>
  <dcterms:modified xsi:type="dcterms:W3CDTF">2019-09-17T02:31:28Z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curityLevel">
    <vt:lpwstr>Level 2 – Sensitive</vt:lpwstr>
  </property>
  <property fmtid="{D5CDD505-2E9C-101B-9397-08002B2CF9AE}" pid="3" name="Updated">
    <vt:bool>true</vt:bool>
  </property>
</Properties>
</file>