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99" r:id="rId2"/>
    <p:sldId id="300" r:id="rId3"/>
    <p:sldId id="301" r:id="rId4"/>
    <p:sldId id="303" r:id="rId5"/>
    <p:sldId id="304" r:id="rId6"/>
    <p:sldId id="305" r:id="rId7"/>
    <p:sldId id="306" r:id="rId8"/>
    <p:sldId id="307" r:id="rId9"/>
    <p:sldId id="308" r:id="rId10"/>
    <p:sldId id="309" r:id="rId11"/>
    <p:sldId id="310" r:id="rId12"/>
    <p:sldId id="311" r:id="rId13"/>
    <p:sldId id="3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mdocs 2017 Light Template" id="{8579003F-065C-4FA4-B41F-BF262C741106}">
          <p14:sldIdLst>
            <p14:sldId id="299"/>
            <p14:sldId id="300"/>
            <p14:sldId id="301"/>
            <p14:sldId id="303"/>
            <p14:sldId id="304"/>
            <p14:sldId id="305"/>
            <p14:sldId id="306"/>
            <p14:sldId id="307"/>
            <p14:sldId id="308"/>
            <p14:sldId id="309"/>
            <p14:sldId id="310"/>
            <p14:sldId id="311"/>
            <p14:sldId id="312"/>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9AC1"/>
    <a:srgbClr val="F067A6"/>
    <a:srgbClr val="302E45"/>
    <a:srgbClr val="7F7989"/>
    <a:srgbClr val="FEC55A"/>
    <a:srgbClr val="FFD68F"/>
    <a:srgbClr val="FFE9C3"/>
    <a:srgbClr val="F58C7E"/>
    <a:srgbClr val="F9AFA1"/>
    <a:srgbClr val="FCD5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2690" autoAdjust="0"/>
  </p:normalViewPr>
  <p:slideViewPr>
    <p:cSldViewPr snapToGrid="0" showGuides="1">
      <p:cViewPr varScale="1">
        <p:scale>
          <a:sx n="95" d="100"/>
          <a:sy n="95" d="100"/>
        </p:scale>
        <p:origin x="1020"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1" d="100"/>
          <a:sy n="81" d="100"/>
        </p:scale>
        <p:origin x="389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F556B1-47E5-4841-AF78-A552147C4512}" type="datetimeFigureOut">
              <a:rPr lang="en-US" smtClean="0"/>
              <a:t>8/26/2019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 2017 – Proprietary &amp; Confidential Information of Amdocs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C06EA9-5B09-4754-A303-3A3F0FC820EB}" type="slidenum">
              <a:rPr lang="en-US" smtClean="0"/>
              <a:t>‹#›</a:t>
            </a:fld>
            <a:endParaRPr lang="en-US"/>
          </a:p>
        </p:txBody>
      </p:sp>
    </p:spTree>
    <p:extLst>
      <p:ext uri="{BB962C8B-B14F-4D97-AF65-F5344CB8AC3E}">
        <p14:creationId xmlns:p14="http://schemas.microsoft.com/office/powerpoint/2010/main" val="858876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50B4B-8E77-4614-AD0C-B0421D705C95}" type="datetimeFigureOut">
              <a:rPr lang="en-US" smtClean="0"/>
              <a:t>8/26/2019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 2017 – Proprietary &amp; Confidential Information of Amdocs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82844-C493-4E5C-84EB-6E0488489CF0}" type="slidenum">
              <a:rPr lang="en-US" smtClean="0"/>
              <a:t>‹#›</a:t>
            </a:fld>
            <a:endParaRPr lang="en-US"/>
          </a:p>
        </p:txBody>
      </p:sp>
    </p:spTree>
    <p:extLst>
      <p:ext uri="{BB962C8B-B14F-4D97-AF65-F5344CB8AC3E}">
        <p14:creationId xmlns:p14="http://schemas.microsoft.com/office/powerpoint/2010/main" val="1062171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382844-C493-4E5C-84EB-6E0488489CF0}" type="slidenum">
              <a:rPr lang="en-US" smtClean="0"/>
              <a:t>1</a:t>
            </a:fld>
            <a:endParaRPr lang="en-US"/>
          </a:p>
        </p:txBody>
      </p:sp>
    </p:spTree>
    <p:extLst>
      <p:ext uri="{BB962C8B-B14F-4D97-AF65-F5344CB8AC3E}">
        <p14:creationId xmlns:p14="http://schemas.microsoft.com/office/powerpoint/2010/main" val="758360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382844-C493-4E5C-84EB-6E0488489CF0}" type="slidenum">
              <a:rPr lang="en-US" smtClean="0"/>
              <a:t>11</a:t>
            </a:fld>
            <a:endParaRPr lang="en-US"/>
          </a:p>
        </p:txBody>
      </p:sp>
    </p:spTree>
    <p:extLst>
      <p:ext uri="{BB962C8B-B14F-4D97-AF65-F5344CB8AC3E}">
        <p14:creationId xmlns:p14="http://schemas.microsoft.com/office/powerpoint/2010/main" val="2306078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382844-C493-4E5C-84EB-6E0488489CF0}" type="slidenum">
              <a:rPr lang="en-US" smtClean="0"/>
              <a:t>12</a:t>
            </a:fld>
            <a:endParaRPr lang="en-US"/>
          </a:p>
        </p:txBody>
      </p:sp>
    </p:spTree>
    <p:extLst>
      <p:ext uri="{BB962C8B-B14F-4D97-AF65-F5344CB8AC3E}">
        <p14:creationId xmlns:p14="http://schemas.microsoft.com/office/powerpoint/2010/main" val="3356420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382844-C493-4E5C-84EB-6E0488489CF0}" type="slidenum">
              <a:rPr lang="en-US" smtClean="0"/>
              <a:t>3</a:t>
            </a:fld>
            <a:endParaRPr lang="en-US"/>
          </a:p>
        </p:txBody>
      </p:sp>
    </p:spTree>
    <p:extLst>
      <p:ext uri="{BB962C8B-B14F-4D97-AF65-F5344CB8AC3E}">
        <p14:creationId xmlns:p14="http://schemas.microsoft.com/office/powerpoint/2010/main" val="2114064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382844-C493-4E5C-84EB-6E0488489CF0}" type="slidenum">
              <a:rPr lang="en-US" smtClean="0"/>
              <a:t>4</a:t>
            </a:fld>
            <a:endParaRPr lang="en-US"/>
          </a:p>
        </p:txBody>
      </p:sp>
    </p:spTree>
    <p:extLst>
      <p:ext uri="{BB962C8B-B14F-4D97-AF65-F5344CB8AC3E}">
        <p14:creationId xmlns:p14="http://schemas.microsoft.com/office/powerpoint/2010/main" val="2565325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382844-C493-4E5C-84EB-6E0488489CF0}" type="slidenum">
              <a:rPr lang="en-US" smtClean="0"/>
              <a:t>5</a:t>
            </a:fld>
            <a:endParaRPr lang="en-US"/>
          </a:p>
        </p:txBody>
      </p:sp>
    </p:spTree>
    <p:extLst>
      <p:ext uri="{BB962C8B-B14F-4D97-AF65-F5344CB8AC3E}">
        <p14:creationId xmlns:p14="http://schemas.microsoft.com/office/powerpoint/2010/main" val="1132274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382844-C493-4E5C-84EB-6E0488489CF0}" type="slidenum">
              <a:rPr lang="en-US" smtClean="0"/>
              <a:t>6</a:t>
            </a:fld>
            <a:endParaRPr lang="en-US"/>
          </a:p>
        </p:txBody>
      </p:sp>
    </p:spTree>
    <p:extLst>
      <p:ext uri="{BB962C8B-B14F-4D97-AF65-F5344CB8AC3E}">
        <p14:creationId xmlns:p14="http://schemas.microsoft.com/office/powerpoint/2010/main" val="2863960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382844-C493-4E5C-84EB-6E0488489CF0}" type="slidenum">
              <a:rPr lang="en-US" smtClean="0"/>
              <a:t>7</a:t>
            </a:fld>
            <a:endParaRPr lang="en-US"/>
          </a:p>
        </p:txBody>
      </p:sp>
    </p:spTree>
    <p:extLst>
      <p:ext uri="{BB962C8B-B14F-4D97-AF65-F5344CB8AC3E}">
        <p14:creationId xmlns:p14="http://schemas.microsoft.com/office/powerpoint/2010/main" val="1169168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382844-C493-4E5C-84EB-6E0488489CF0}" type="slidenum">
              <a:rPr lang="en-US" smtClean="0"/>
              <a:t>8</a:t>
            </a:fld>
            <a:endParaRPr lang="en-US"/>
          </a:p>
        </p:txBody>
      </p:sp>
    </p:spTree>
    <p:extLst>
      <p:ext uri="{BB962C8B-B14F-4D97-AF65-F5344CB8AC3E}">
        <p14:creationId xmlns:p14="http://schemas.microsoft.com/office/powerpoint/2010/main" val="1660736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382844-C493-4E5C-84EB-6E0488489CF0}" type="slidenum">
              <a:rPr lang="en-US" smtClean="0"/>
              <a:t>9</a:t>
            </a:fld>
            <a:endParaRPr lang="en-US"/>
          </a:p>
        </p:txBody>
      </p:sp>
    </p:spTree>
    <p:extLst>
      <p:ext uri="{BB962C8B-B14F-4D97-AF65-F5344CB8AC3E}">
        <p14:creationId xmlns:p14="http://schemas.microsoft.com/office/powerpoint/2010/main" val="3775115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382844-C493-4E5C-84EB-6E0488489CF0}" type="slidenum">
              <a:rPr lang="en-US" smtClean="0"/>
              <a:t>10</a:t>
            </a:fld>
            <a:endParaRPr lang="en-US"/>
          </a:p>
        </p:txBody>
      </p:sp>
    </p:spTree>
    <p:extLst>
      <p:ext uri="{BB962C8B-B14F-4D97-AF65-F5344CB8AC3E}">
        <p14:creationId xmlns:p14="http://schemas.microsoft.com/office/powerpoint/2010/main" val="24566621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0" name="Freeform 39"/>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1"/>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3"/>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5"/>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7"/>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9"/>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1"/>
          <p:cNvSpPr>
            <a:spLocks/>
          </p:cNvSpPr>
          <p:nvPr userDrawn="1"/>
        </p:nvSpPr>
        <p:spPr bwMode="auto">
          <a:xfrm>
            <a:off x="10437543" y="547688"/>
            <a:ext cx="1862285" cy="5738811"/>
          </a:xfrm>
          <a:custGeom>
            <a:avLst/>
            <a:gdLst>
              <a:gd name="T0" fmla="*/ 1152 w 1152"/>
              <a:gd name="T1" fmla="*/ 3550 h 3550"/>
              <a:gd name="T2" fmla="*/ 1025 w 1152"/>
              <a:gd name="T3" fmla="*/ 3550 h 3550"/>
              <a:gd name="T4" fmla="*/ 0 w 1152"/>
              <a:gd name="T5" fmla="*/ 0 h 3550"/>
              <a:gd name="T6" fmla="*/ 127 w 1152"/>
              <a:gd name="T7" fmla="*/ 0 h 3550"/>
              <a:gd name="T8" fmla="*/ 1152 w 1152"/>
              <a:gd name="T9" fmla="*/ 3550 h 3550"/>
            </a:gdLst>
            <a:ahLst/>
            <a:cxnLst>
              <a:cxn ang="0">
                <a:pos x="T0" y="T1"/>
              </a:cxn>
              <a:cxn ang="0">
                <a:pos x="T2" y="T3"/>
              </a:cxn>
              <a:cxn ang="0">
                <a:pos x="T4" y="T5"/>
              </a:cxn>
              <a:cxn ang="0">
                <a:pos x="T6" y="T7"/>
              </a:cxn>
              <a:cxn ang="0">
                <a:pos x="T8" y="T9"/>
              </a:cxn>
            </a:cxnLst>
            <a:rect l="0" t="0" r="r" b="b"/>
            <a:pathLst>
              <a:path w="1152" h="3550">
                <a:moveTo>
                  <a:pt x="1152" y="3550"/>
                </a:moveTo>
                <a:lnTo>
                  <a:pt x="1025" y="3550"/>
                </a:lnTo>
                <a:lnTo>
                  <a:pt x="0" y="0"/>
                </a:lnTo>
                <a:lnTo>
                  <a:pt x="127" y="0"/>
                </a:lnTo>
                <a:lnTo>
                  <a:pt x="115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userDrawn="1"/>
        </p:nvGrpSpPr>
        <p:grpSpPr>
          <a:xfrm>
            <a:off x="0" y="547688"/>
            <a:ext cx="12192000" cy="5738811"/>
            <a:chOff x="0" y="547688"/>
            <a:chExt cx="12192000" cy="5738811"/>
          </a:xfrm>
        </p:grpSpPr>
        <p:sp>
          <p:nvSpPr>
            <p:cNvPr id="29" name="Freeform 38"/>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0"/>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close/>
                </a:path>
              </a:pathLst>
            </a:custGeom>
            <a:solidFill>
              <a:srgbClr val="343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4"/>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6"/>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8"/>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Shape 26"/>
            <p:cNvSpPr>
              <a:spLocks/>
            </p:cNvSpPr>
            <p:nvPr userDrawn="1"/>
          </p:nvSpPr>
          <p:spPr bwMode="auto">
            <a:xfrm>
              <a:off x="10437543" y="547688"/>
              <a:ext cx="1754457" cy="5738811"/>
            </a:xfrm>
            <a:custGeom>
              <a:avLst/>
              <a:gdLst>
                <a:gd name="connsiteX0" fmla="*/ 0 w 1754457"/>
                <a:gd name="connsiteY0" fmla="*/ 0 h 5738811"/>
                <a:gd name="connsiteX1" fmla="*/ 205304 w 1754457"/>
                <a:gd name="connsiteY1" fmla="*/ 0 h 5738811"/>
                <a:gd name="connsiteX2" fmla="*/ 1754457 w 1754457"/>
                <a:gd name="connsiteY2" fmla="*/ 5365358 h 5738811"/>
                <a:gd name="connsiteX3" fmla="*/ 1754457 w 1754457"/>
                <a:gd name="connsiteY3" fmla="*/ 5738811 h 5738811"/>
                <a:gd name="connsiteX4" fmla="*/ 1656981 w 1754457"/>
                <a:gd name="connsiteY4" fmla="*/ 5738811 h 5738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457" h="5738811">
                  <a:moveTo>
                    <a:pt x="0" y="0"/>
                  </a:moveTo>
                  <a:lnTo>
                    <a:pt x="205304" y="0"/>
                  </a:lnTo>
                  <a:lnTo>
                    <a:pt x="1754457" y="5365358"/>
                  </a:lnTo>
                  <a:lnTo>
                    <a:pt x="1754457" y="5738811"/>
                  </a:lnTo>
                  <a:lnTo>
                    <a:pt x="1656981" y="5738811"/>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7" name="Freeform: Shape 36"/>
            <p:cNvSpPr>
              <a:spLocks/>
            </p:cNvSpPr>
            <p:nvPr userDrawn="1"/>
          </p:nvSpPr>
          <p:spPr bwMode="auto">
            <a:xfrm>
              <a:off x="0" y="550921"/>
              <a:ext cx="2178506" cy="5735578"/>
            </a:xfrm>
            <a:custGeom>
              <a:avLst/>
              <a:gdLst>
                <a:gd name="connsiteX0" fmla="*/ 0 w 2178506"/>
                <a:gd name="connsiteY0" fmla="*/ 0 h 5735578"/>
                <a:gd name="connsiteX1" fmla="*/ 519909 w 2178506"/>
                <a:gd name="connsiteY1" fmla="*/ 0 h 5735578"/>
                <a:gd name="connsiteX2" fmla="*/ 2178506 w 2178506"/>
                <a:gd name="connsiteY2" fmla="*/ 5735578 h 5735578"/>
                <a:gd name="connsiteX3" fmla="*/ 0 w 2178506"/>
                <a:gd name="connsiteY3" fmla="*/ 5735578 h 5735578"/>
              </a:gdLst>
              <a:ahLst/>
              <a:cxnLst>
                <a:cxn ang="0">
                  <a:pos x="connsiteX0" y="connsiteY0"/>
                </a:cxn>
                <a:cxn ang="0">
                  <a:pos x="connsiteX1" y="connsiteY1"/>
                </a:cxn>
                <a:cxn ang="0">
                  <a:pos x="connsiteX2" y="connsiteY2"/>
                </a:cxn>
                <a:cxn ang="0">
                  <a:pos x="connsiteX3" y="connsiteY3"/>
                </a:cxn>
              </a:cxnLst>
              <a:rect l="l" t="t" r="r" b="b"/>
              <a:pathLst>
                <a:path w="2178506" h="5735578">
                  <a:moveTo>
                    <a:pt x="0" y="0"/>
                  </a:moveTo>
                  <a:lnTo>
                    <a:pt x="519909" y="0"/>
                  </a:lnTo>
                  <a:lnTo>
                    <a:pt x="2178506" y="5735578"/>
                  </a:lnTo>
                  <a:lnTo>
                    <a:pt x="0" y="5735578"/>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46" name="Freeform 53"/>
          <p:cNvSpPr>
            <a:spLocks/>
          </p:cNvSpPr>
          <p:nvPr userDrawn="1"/>
        </p:nvSpPr>
        <p:spPr bwMode="auto">
          <a:xfrm>
            <a:off x="-89537" y="550921"/>
            <a:ext cx="2268043" cy="5735578"/>
          </a:xfrm>
          <a:custGeom>
            <a:avLst/>
            <a:gdLst>
              <a:gd name="T0" fmla="*/ 1403 w 1403"/>
              <a:gd name="T1" fmla="*/ 3548 h 3548"/>
              <a:gd name="T2" fmla="*/ 0 w 1403"/>
              <a:gd name="T3" fmla="*/ 3548 h 3548"/>
              <a:gd name="T4" fmla="*/ 0 w 1403"/>
              <a:gd name="T5" fmla="*/ 0 h 3548"/>
              <a:gd name="T6" fmla="*/ 377 w 1403"/>
              <a:gd name="T7" fmla="*/ 0 h 3548"/>
              <a:gd name="T8" fmla="*/ 1403 w 1403"/>
              <a:gd name="T9" fmla="*/ 3548 h 3548"/>
            </a:gdLst>
            <a:ahLst/>
            <a:cxnLst>
              <a:cxn ang="0">
                <a:pos x="T0" y="T1"/>
              </a:cxn>
              <a:cxn ang="0">
                <a:pos x="T2" y="T3"/>
              </a:cxn>
              <a:cxn ang="0">
                <a:pos x="T4" y="T5"/>
              </a:cxn>
              <a:cxn ang="0">
                <a:pos x="T6" y="T7"/>
              </a:cxn>
              <a:cxn ang="0">
                <a:pos x="T8" y="T9"/>
              </a:cxn>
            </a:cxnLst>
            <a:rect l="0" t="0" r="r" b="b"/>
            <a:pathLst>
              <a:path w="1403" h="3548">
                <a:moveTo>
                  <a:pt x="1403" y="3548"/>
                </a:moveTo>
                <a:lnTo>
                  <a:pt x="0" y="3548"/>
                </a:lnTo>
                <a:lnTo>
                  <a:pt x="0" y="0"/>
                </a:lnTo>
                <a:lnTo>
                  <a:pt x="377" y="0"/>
                </a:lnTo>
                <a:lnTo>
                  <a:pt x="1403" y="35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userDrawn="1">
            <p:ph type="ctrTitle" hasCustomPrompt="1"/>
          </p:nvPr>
        </p:nvSpPr>
        <p:spPr>
          <a:xfrm>
            <a:off x="549275" y="1830745"/>
            <a:ext cx="11093450" cy="615553"/>
          </a:xfrm>
        </p:spPr>
        <p:txBody>
          <a:bodyPr anchor="b" anchorCtr="0"/>
          <a:lstStyle>
            <a:lvl1pPr algn="ctr">
              <a:defRPr sz="4000" cap="none" baseline="0">
                <a:solidFill>
                  <a:schemeClr val="tx1"/>
                </a:solidFill>
              </a:defRPr>
            </a:lvl1pPr>
          </a:lstStyle>
          <a:p>
            <a:r>
              <a:rPr lang="en-US" dirty="0"/>
              <a:t>Presentation Title</a:t>
            </a:r>
          </a:p>
        </p:txBody>
      </p:sp>
      <p:sp>
        <p:nvSpPr>
          <p:cNvPr id="3" name="Subtitle 2"/>
          <p:cNvSpPr>
            <a:spLocks noGrp="1"/>
          </p:cNvSpPr>
          <p:nvPr userDrawn="1">
            <p:ph type="subTitle" idx="1"/>
          </p:nvPr>
        </p:nvSpPr>
        <p:spPr>
          <a:xfrm>
            <a:off x="2547937" y="3886384"/>
            <a:ext cx="7096126" cy="439095"/>
          </a:xfrm>
        </p:spPr>
        <p:txBody>
          <a:bodyPr wrap="square">
            <a:spAutoFit/>
          </a:bodyPr>
          <a:lstStyle>
            <a:lvl1pPr marL="0" indent="0" algn="ctr">
              <a:spcBef>
                <a:spcPts val="40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50" name="Rectangle 2049"/>
          <p:cNvSpPr/>
          <p:nvPr userDrawn="1"/>
        </p:nvSpPr>
        <p:spPr>
          <a:xfrm>
            <a:off x="0" y="0"/>
            <a:ext cx="12188952"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7" name="Freeform: Shape 44"/>
          <p:cNvSpPr>
            <a:spLocks/>
          </p:cNvSpPr>
          <p:nvPr userDrawn="1"/>
        </p:nvSpPr>
        <p:spPr bwMode="auto">
          <a:xfrm flipH="1">
            <a:off x="5775960" y="3392424"/>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9" name="Text Placeholder 8"/>
          <p:cNvSpPr>
            <a:spLocks noGrp="1"/>
          </p:cNvSpPr>
          <p:nvPr>
            <p:ph type="body" sz="quarter" idx="10" hasCustomPrompt="1"/>
          </p:nvPr>
        </p:nvSpPr>
        <p:spPr>
          <a:xfrm>
            <a:off x="549275" y="2628076"/>
            <a:ext cx="11093450" cy="525463"/>
          </a:xfrm>
        </p:spPr>
        <p:txBody>
          <a:bodyPr/>
          <a:lstStyle>
            <a:lvl1pPr marL="0" indent="0" algn="ctr">
              <a:buFontTx/>
              <a:buNone/>
              <a:defRPr/>
            </a:lvl1pPr>
          </a:lstStyle>
          <a:p>
            <a:pPr lvl="0"/>
            <a:r>
              <a:rPr lang="en-US" dirty="0"/>
              <a:t>Click to edit Master subtitle style</a:t>
            </a:r>
          </a:p>
        </p:txBody>
      </p:sp>
      <p:pic>
        <p:nvPicPr>
          <p:cNvPr id="26" name="Picture 25"/>
          <p:cNvPicPr>
            <a:picLocks noChangeAspect="1"/>
          </p:cNvPicPr>
          <p:nvPr userDrawn="1"/>
        </p:nvPicPr>
        <p:blipFill>
          <a:blip r:embed="rId2"/>
          <a:stretch>
            <a:fillRect/>
          </a:stretch>
        </p:blipFill>
        <p:spPr>
          <a:xfrm>
            <a:off x="5634764" y="5490035"/>
            <a:ext cx="922472" cy="557784"/>
          </a:xfrm>
          <a:prstGeom prst="rect">
            <a:avLst/>
          </a:prstGeom>
        </p:spPr>
      </p:pic>
    </p:spTree>
    <p:extLst>
      <p:ext uri="{BB962C8B-B14F-4D97-AF65-F5344CB8AC3E}">
        <p14:creationId xmlns:p14="http://schemas.microsoft.com/office/powerpoint/2010/main" val="287866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Title Only (no side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8" name="Picture 7"/>
          <p:cNvPicPr>
            <a:picLocks/>
          </p:cNvPicPr>
          <p:nvPr userDrawn="1"/>
        </p:nvPicPr>
        <p:blipFill>
          <a:blip r:embed="rId2"/>
          <a:stretch>
            <a:fillRect/>
          </a:stretch>
        </p:blipFill>
        <p:spPr>
          <a:xfrm>
            <a:off x="11454485" y="6382383"/>
            <a:ext cx="393012" cy="292608"/>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7" name="Picture 6"/>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4201844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Utlity 1">
    <p:spTree>
      <p:nvGrpSpPr>
        <p:cNvPr id="1" name=""/>
        <p:cNvGrpSpPr/>
        <p:nvPr/>
      </p:nvGrpSpPr>
      <p:grpSpPr>
        <a:xfrm>
          <a:off x="0" y="0"/>
          <a:ext cx="0" cy="0"/>
          <a:chOff x="0" y="0"/>
          <a:chExt cx="0" cy="0"/>
        </a:xfrm>
      </p:grpSpPr>
      <p:sp>
        <p:nvSpPr>
          <p:cNvPr id="2" name="Title 1"/>
          <p:cNvSpPr>
            <a:spLocks noGrp="1"/>
          </p:cNvSpPr>
          <p:nvPr>
            <p:ph type="title"/>
          </p:nvPr>
        </p:nvSpPr>
        <p:spPr>
          <a:xfrm>
            <a:off x="546521" y="1882854"/>
            <a:ext cx="4707650" cy="1107996"/>
          </a:xfrm>
        </p:spPr>
        <p:txBody>
          <a:bodyPr anchor="b"/>
          <a:lstStyle>
            <a:lvl1pPr>
              <a:defRPr sz="4000">
                <a:solidFill>
                  <a:srgbClr val="FFFFFF"/>
                </a:solidFill>
              </a:defRPr>
            </a:lvl1pPr>
          </a:lstStyle>
          <a:p>
            <a:r>
              <a:rPr lang="en-US"/>
              <a:t>Click to edit Master title style</a:t>
            </a:r>
            <a:endParaRPr lang="en-US" dirty="0"/>
          </a:p>
        </p:txBody>
      </p:sp>
      <p:sp>
        <p:nvSpPr>
          <p:cNvPr id="5" name="Text Placeholder 4"/>
          <p:cNvSpPr>
            <a:spLocks noGrp="1"/>
          </p:cNvSpPr>
          <p:nvPr>
            <p:ph type="body" sz="quarter" idx="10" hasCustomPrompt="1"/>
          </p:nvPr>
        </p:nvSpPr>
        <p:spPr>
          <a:xfrm>
            <a:off x="547688" y="3829545"/>
            <a:ext cx="4709160" cy="719138"/>
          </a:xfrm>
        </p:spPr>
        <p:txBody>
          <a:bodyPr>
            <a:normAutofit/>
          </a:bodyPr>
          <a:lstStyle>
            <a:lvl1pPr marL="0" indent="0">
              <a:lnSpc>
                <a:spcPct val="100000"/>
              </a:lnSpc>
              <a:buNone/>
              <a:defRPr sz="2000"/>
            </a:lvl1pPr>
          </a:lstStyle>
          <a:p>
            <a:pPr lvl="0"/>
            <a:r>
              <a:rPr lang="en-US" dirty="0"/>
              <a:t>Body Header text</a:t>
            </a:r>
          </a:p>
        </p:txBody>
      </p:sp>
      <p:sp>
        <p:nvSpPr>
          <p:cNvPr id="8" name="Freeform: Shape 44"/>
          <p:cNvSpPr>
            <a:spLocks/>
          </p:cNvSpPr>
          <p:nvPr userDrawn="1"/>
        </p:nvSpPr>
        <p:spPr bwMode="auto">
          <a:xfrm flipH="1">
            <a:off x="546521" y="3373621"/>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10" name="Picture 9"/>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91206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Utlity 2">
    <p:spTree>
      <p:nvGrpSpPr>
        <p:cNvPr id="1" name=""/>
        <p:cNvGrpSpPr/>
        <p:nvPr/>
      </p:nvGrpSpPr>
      <p:grpSpPr>
        <a:xfrm>
          <a:off x="0" y="0"/>
          <a:ext cx="0" cy="0"/>
          <a:chOff x="0" y="0"/>
          <a:chExt cx="0" cy="0"/>
        </a:xfrm>
      </p:grpSpPr>
      <p:sp>
        <p:nvSpPr>
          <p:cNvPr id="14" name="Freeform: Shape 13"/>
          <p:cNvSpPr>
            <a:spLocks/>
          </p:cNvSpPr>
          <p:nvPr userDrawn="1"/>
        </p:nvSpPr>
        <p:spPr bwMode="white">
          <a:xfrm>
            <a:off x="0" y="1587"/>
            <a:ext cx="6607952" cy="6856413"/>
          </a:xfrm>
          <a:custGeom>
            <a:avLst/>
            <a:gdLst>
              <a:gd name="connsiteX0" fmla="*/ 0 w 6607952"/>
              <a:gd name="connsiteY0" fmla="*/ 0 h 6856413"/>
              <a:gd name="connsiteX1" fmla="*/ 4144152 w 6607952"/>
              <a:gd name="connsiteY1" fmla="*/ 0 h 6856413"/>
              <a:gd name="connsiteX2" fmla="*/ 6607952 w 6607952"/>
              <a:gd name="connsiteY2" fmla="*/ 6856413 h 6856413"/>
              <a:gd name="connsiteX3" fmla="*/ 0 w 6607952"/>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6607952" h="6856413">
                <a:moveTo>
                  <a:pt x="0" y="0"/>
                </a:moveTo>
                <a:lnTo>
                  <a:pt x="4144152" y="0"/>
                </a:lnTo>
                <a:lnTo>
                  <a:pt x="6607952" y="6856413"/>
                </a:lnTo>
                <a:lnTo>
                  <a:pt x="0" y="6856413"/>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p:cNvSpPr>
            <a:spLocks noGrp="1"/>
          </p:cNvSpPr>
          <p:nvPr>
            <p:ph type="title"/>
          </p:nvPr>
        </p:nvSpPr>
        <p:spPr>
          <a:xfrm>
            <a:off x="546521" y="1328857"/>
            <a:ext cx="3568279" cy="1661993"/>
          </a:xfrm>
        </p:spPr>
        <p:txBody>
          <a:bodyPr anchor="b"/>
          <a:lstStyle>
            <a:lvl1pPr>
              <a:defRPr sz="4000">
                <a:solidFill>
                  <a:srgbClr val="302E45"/>
                </a:solidFill>
              </a:defRPr>
            </a:lvl1pPr>
          </a:lstStyle>
          <a:p>
            <a:r>
              <a:rPr lang="en-US"/>
              <a:t>Click to edit Master title style</a:t>
            </a:r>
            <a:endParaRPr lang="en-US" dirty="0"/>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5" name="Text Placeholder 4"/>
          <p:cNvSpPr>
            <a:spLocks noGrp="1"/>
          </p:cNvSpPr>
          <p:nvPr>
            <p:ph type="body" sz="quarter" idx="10" hasCustomPrompt="1"/>
          </p:nvPr>
        </p:nvSpPr>
        <p:spPr>
          <a:xfrm>
            <a:off x="547688" y="3829545"/>
            <a:ext cx="3567112" cy="719138"/>
          </a:xfrm>
        </p:spPr>
        <p:txBody>
          <a:bodyPr>
            <a:normAutofit/>
          </a:bodyPr>
          <a:lstStyle>
            <a:lvl1pPr marL="0" indent="0">
              <a:lnSpc>
                <a:spcPct val="100000"/>
              </a:lnSpc>
              <a:buNone/>
              <a:defRPr sz="2000">
                <a:solidFill>
                  <a:srgbClr val="302E45"/>
                </a:solidFill>
              </a:defRPr>
            </a:lvl1pPr>
          </a:lstStyle>
          <a:p>
            <a:pPr lvl="0"/>
            <a:r>
              <a:rPr lang="en-US" dirty="0"/>
              <a:t>Body Header text</a:t>
            </a:r>
          </a:p>
        </p:txBody>
      </p:sp>
      <p:sp>
        <p:nvSpPr>
          <p:cNvPr id="12" name="Freeform: Shape 44"/>
          <p:cNvSpPr>
            <a:spLocks/>
          </p:cNvSpPr>
          <p:nvPr userDrawn="1"/>
        </p:nvSpPr>
        <p:spPr bwMode="auto">
          <a:xfrm flipH="1">
            <a:off x="546521" y="3379671"/>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bg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8" name="Footer Placeholder 3"/>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2"/>
                </a:solidFill>
              </a:rPr>
              <a:t>Information Security Level 2 – Sensitive</a:t>
            </a:r>
            <a:br>
              <a:rPr lang="en-US" dirty="0">
                <a:solidFill>
                  <a:schemeClr val="bg2"/>
                </a:solidFill>
              </a:rPr>
            </a:br>
            <a:r>
              <a:rPr lang="en-US" dirty="0">
                <a:solidFill>
                  <a:schemeClr val="bg2"/>
                </a:solidFill>
              </a:rPr>
              <a:t>© 2017 – Proprietary &amp; Confidential Information of Amdocs</a:t>
            </a:r>
          </a:p>
        </p:txBody>
      </p:sp>
      <p:pic>
        <p:nvPicPr>
          <p:cNvPr id="17" name="Picture 16"/>
          <p:cNvPicPr>
            <a:picLocks/>
          </p:cNvPicPr>
          <p:nvPr userDrawn="1"/>
        </p:nvPicPr>
        <p:blipFill>
          <a:blip r:embed="rId2"/>
          <a:stretch>
            <a:fillRect/>
          </a:stretch>
        </p:blipFill>
        <p:spPr>
          <a:xfrm>
            <a:off x="11454485" y="6382383"/>
            <a:ext cx="393012" cy="292608"/>
          </a:xfrm>
          <a:prstGeom prst="rect">
            <a:avLst/>
          </a:prstGeom>
        </p:spPr>
      </p:pic>
      <p:sp>
        <p:nvSpPr>
          <p:cNvPr id="11" name="Footer Placeholder 3"/>
          <p:cNvSpPr txBox="1">
            <a:spLocks/>
          </p:cNvSpPr>
          <p:nvPr userDrawn="1"/>
        </p:nvSpPr>
        <p:spPr>
          <a:xfrm>
            <a:off x="548640" y="6347385"/>
            <a:ext cx="605444"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AD4996-C560-415B-A0CB-B2007798C868}" type="slidenum">
              <a:rPr lang="en-US" sz="1200" smtClean="0">
                <a:solidFill>
                  <a:schemeClr val="bg2"/>
                </a:solidFill>
              </a:rPr>
              <a:t>‹#›</a:t>
            </a:fld>
            <a:endParaRPr lang="en-US" sz="1200" dirty="0">
              <a:solidFill>
                <a:schemeClr val="bg2"/>
              </a:solidFill>
            </a:endParaRPr>
          </a:p>
        </p:txBody>
      </p:sp>
    </p:spTree>
    <p:extLst>
      <p:ext uri="{BB962C8B-B14F-4D97-AF65-F5344CB8AC3E}">
        <p14:creationId xmlns:p14="http://schemas.microsoft.com/office/powerpoint/2010/main" val="231776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Utility 3">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a:ext>
            </a:extLst>
          </a:blip>
          <a:srcRect b="1011"/>
          <a:stretch/>
        </p:blipFill>
        <p:spPr>
          <a:xfrm>
            <a:off x="4743450" y="-1"/>
            <a:ext cx="7448550" cy="6858001"/>
          </a:xfrm>
          <a:prstGeom prst="rect">
            <a:avLst/>
          </a:prstGeom>
        </p:spPr>
      </p:pic>
      <p:sp useBgFill="1">
        <p:nvSpPr>
          <p:cNvPr id="9" name="Freeform: Shape 8"/>
          <p:cNvSpPr>
            <a:spLocks/>
          </p:cNvSpPr>
          <p:nvPr userDrawn="1"/>
        </p:nvSpPr>
        <p:spPr bwMode="white">
          <a:xfrm>
            <a:off x="4087906" y="794"/>
            <a:ext cx="5312070" cy="6857206"/>
          </a:xfrm>
          <a:custGeom>
            <a:avLst/>
            <a:gdLst>
              <a:gd name="connsiteX0" fmla="*/ 0 w 5312070"/>
              <a:gd name="connsiteY0" fmla="*/ 0 h 6857206"/>
              <a:gd name="connsiteX1" fmla="*/ 2848270 w 5312070"/>
              <a:gd name="connsiteY1" fmla="*/ 0 h 6857206"/>
              <a:gd name="connsiteX2" fmla="*/ 5312070 w 5312070"/>
              <a:gd name="connsiteY2" fmla="*/ 6857206 h 6857206"/>
              <a:gd name="connsiteX3" fmla="*/ 0 w 5312070"/>
              <a:gd name="connsiteY3" fmla="*/ 6857206 h 6857206"/>
            </a:gdLst>
            <a:ahLst/>
            <a:cxnLst>
              <a:cxn ang="0">
                <a:pos x="connsiteX0" y="connsiteY0"/>
              </a:cxn>
              <a:cxn ang="0">
                <a:pos x="connsiteX1" y="connsiteY1"/>
              </a:cxn>
              <a:cxn ang="0">
                <a:pos x="connsiteX2" y="connsiteY2"/>
              </a:cxn>
              <a:cxn ang="0">
                <a:pos x="connsiteX3" y="connsiteY3"/>
              </a:cxn>
            </a:cxnLst>
            <a:rect l="l" t="t" r="r" b="b"/>
            <a:pathLst>
              <a:path w="5312070" h="6857206">
                <a:moveTo>
                  <a:pt x="0" y="0"/>
                </a:moveTo>
                <a:lnTo>
                  <a:pt x="2848270" y="0"/>
                </a:lnTo>
                <a:lnTo>
                  <a:pt x="5312070" y="6857206"/>
                </a:lnTo>
                <a:lnTo>
                  <a:pt x="0" y="6857206"/>
                </a:lnTo>
                <a:close/>
              </a:path>
            </a:pathLst>
          </a:custGeom>
          <a:ln>
            <a:noFill/>
          </a:ln>
        </p:spPr>
        <p:txBody>
          <a:bodyPr vert="horz" wrap="square" lIns="91440" tIns="45720" rIns="91440" bIns="45720" numCol="1" anchor="t" anchorCtr="0" compatLnSpc="1">
            <a:prstTxWarp prst="textNoShape">
              <a:avLst/>
            </a:prstTxWarp>
            <a:noAutofit/>
          </a:bodyPr>
          <a:lstStyle/>
          <a:p>
            <a:endParaRPr lang="en-US">
              <a:solidFill>
                <a:schemeClr val="bg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46521" y="1524000"/>
            <a:ext cx="6956938" cy="1518364"/>
          </a:xfrm>
        </p:spPr>
        <p:txBody>
          <a:bodyPr wrap="square">
            <a:sp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Freeform: Shape 44"/>
          <p:cNvSpPr>
            <a:spLocks/>
          </p:cNvSpPr>
          <p:nvPr userDrawn="1"/>
        </p:nvSpPr>
        <p:spPr bwMode="auto">
          <a:xfrm flipH="1">
            <a:off x="546521" y="1186668"/>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14" name="Picture 13"/>
          <p:cNvPicPr>
            <a:picLocks/>
          </p:cNvPicPr>
          <p:nvPr userDrawn="1"/>
        </p:nvPicPr>
        <p:blipFill>
          <a:blip r:embed="rId3"/>
          <a:stretch>
            <a:fillRect/>
          </a:stretch>
        </p:blipFill>
        <p:spPr>
          <a:xfrm>
            <a:off x="11454485" y="6382383"/>
            <a:ext cx="393012" cy="292607"/>
          </a:xfrm>
          <a:prstGeom prst="rect">
            <a:avLst/>
          </a:prstGeom>
        </p:spPr>
      </p:pic>
    </p:spTree>
    <p:extLst>
      <p:ext uri="{BB962C8B-B14F-4D97-AF65-F5344CB8AC3E}">
        <p14:creationId xmlns:p14="http://schemas.microsoft.com/office/powerpoint/2010/main" val="316934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4046220" y="0"/>
            <a:ext cx="8145780" cy="6858000"/>
          </a:xfrm>
          <a:prstGeom prst="rect">
            <a:avLst/>
          </a:prstGeom>
        </p:spPr>
      </p:pic>
      <p:sp>
        <p:nvSpPr>
          <p:cNvPr id="31" name="Freeform: Shape 13"/>
          <p:cNvSpPr>
            <a:spLocks/>
          </p:cNvSpPr>
          <p:nvPr userDrawn="1"/>
        </p:nvSpPr>
        <p:spPr bwMode="white">
          <a:xfrm>
            <a:off x="0" y="794"/>
            <a:ext cx="6607952" cy="6857206"/>
          </a:xfrm>
          <a:custGeom>
            <a:avLst/>
            <a:gdLst>
              <a:gd name="connsiteX0" fmla="*/ 0 w 6607952"/>
              <a:gd name="connsiteY0" fmla="*/ 0 h 6856413"/>
              <a:gd name="connsiteX1" fmla="*/ 4144152 w 6607952"/>
              <a:gd name="connsiteY1" fmla="*/ 0 h 6856413"/>
              <a:gd name="connsiteX2" fmla="*/ 6607952 w 6607952"/>
              <a:gd name="connsiteY2" fmla="*/ 6856413 h 6856413"/>
              <a:gd name="connsiteX3" fmla="*/ 0 w 6607952"/>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6607952" h="6856413">
                <a:moveTo>
                  <a:pt x="0" y="0"/>
                </a:moveTo>
                <a:lnTo>
                  <a:pt x="4144152" y="0"/>
                </a:lnTo>
                <a:lnTo>
                  <a:pt x="6607952" y="6856413"/>
                </a:lnTo>
                <a:lnTo>
                  <a:pt x="0" y="6856413"/>
                </a:lnTo>
                <a:close/>
              </a:path>
            </a:pathLst>
          </a:custGeom>
          <a:solidFill>
            <a:srgbClr val="302E45"/>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p:cNvSpPr>
            <a:spLocks noEditPoints="1"/>
          </p:cNvSpPr>
          <p:nvPr userDrawn="1"/>
        </p:nvSpPr>
        <p:spPr bwMode="auto">
          <a:xfrm>
            <a:off x="1588" y="1588"/>
            <a:ext cx="12188825" cy="6858000"/>
          </a:xfrm>
          <a:custGeom>
            <a:avLst/>
            <a:gdLst>
              <a:gd name="T0" fmla="*/ 7678 w 7678"/>
              <a:gd name="T1" fmla="*/ 0 h 4320"/>
              <a:gd name="T2" fmla="*/ 0 w 7678"/>
              <a:gd name="T3" fmla="*/ 0 h 4320"/>
              <a:gd name="T4" fmla="*/ 0 w 7678"/>
              <a:gd name="T5" fmla="*/ 379 h 4320"/>
              <a:gd name="T6" fmla="*/ 176 w 7678"/>
              <a:gd name="T7" fmla="*/ 379 h 4320"/>
              <a:gd name="T8" fmla="*/ 1216 w 7678"/>
              <a:gd name="T9" fmla="*/ 3929 h 4320"/>
              <a:gd name="T10" fmla="*/ 0 w 7678"/>
              <a:gd name="T11" fmla="*/ 3929 h 4320"/>
              <a:gd name="T12" fmla="*/ 0 w 7678"/>
              <a:gd name="T13" fmla="*/ 4320 h 4320"/>
              <a:gd name="T14" fmla="*/ 7678 w 7678"/>
              <a:gd name="T15" fmla="*/ 4320 h 4320"/>
              <a:gd name="T16" fmla="*/ 1510 w 7678"/>
              <a:gd name="T17" fmla="*/ 3929 h 4320"/>
              <a:gd name="T18" fmla="*/ 469 w 7678"/>
              <a:gd name="T19" fmla="*/ 379 h 4320"/>
              <a:gd name="T20" fmla="*/ 808 w 7678"/>
              <a:gd name="T21" fmla="*/ 379 h 4320"/>
              <a:gd name="T22" fmla="*/ 1848 w 7678"/>
              <a:gd name="T23" fmla="*/ 3929 h 4320"/>
              <a:gd name="T24" fmla="*/ 1510 w 7678"/>
              <a:gd name="T25" fmla="*/ 3929 h 4320"/>
              <a:gd name="T26" fmla="*/ 2170 w 7678"/>
              <a:gd name="T27" fmla="*/ 3929 h 4320"/>
              <a:gd name="T28" fmla="*/ 1130 w 7678"/>
              <a:gd name="T29" fmla="*/ 379 h 4320"/>
              <a:gd name="T30" fmla="*/ 3421 w 7678"/>
              <a:gd name="T31" fmla="*/ 379 h 4320"/>
              <a:gd name="T32" fmla="*/ 4461 w 7678"/>
              <a:gd name="T33" fmla="*/ 3929 h 4320"/>
              <a:gd name="T34" fmla="*/ 2170 w 7678"/>
              <a:gd name="T35" fmla="*/ 3929 h 4320"/>
              <a:gd name="T36" fmla="*/ 4519 w 7678"/>
              <a:gd name="T37" fmla="*/ 3929 h 4320"/>
              <a:gd name="T38" fmla="*/ 3479 w 7678"/>
              <a:gd name="T39" fmla="*/ 379 h 4320"/>
              <a:gd name="T40" fmla="*/ 3542 w 7678"/>
              <a:gd name="T41" fmla="*/ 379 h 4320"/>
              <a:gd name="T42" fmla="*/ 4583 w 7678"/>
              <a:gd name="T43" fmla="*/ 3929 h 4320"/>
              <a:gd name="T44" fmla="*/ 4519 w 7678"/>
              <a:gd name="T45" fmla="*/ 3929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78" h="4320">
                <a:moveTo>
                  <a:pt x="7678" y="0"/>
                </a:moveTo>
                <a:lnTo>
                  <a:pt x="0" y="0"/>
                </a:lnTo>
                <a:lnTo>
                  <a:pt x="0" y="379"/>
                </a:lnTo>
                <a:lnTo>
                  <a:pt x="176" y="379"/>
                </a:lnTo>
                <a:lnTo>
                  <a:pt x="1216" y="3929"/>
                </a:lnTo>
                <a:lnTo>
                  <a:pt x="0" y="3929"/>
                </a:lnTo>
                <a:lnTo>
                  <a:pt x="0" y="4320"/>
                </a:lnTo>
                <a:lnTo>
                  <a:pt x="7678" y="4320"/>
                </a:lnTo>
                <a:moveTo>
                  <a:pt x="1510" y="3929"/>
                </a:moveTo>
                <a:lnTo>
                  <a:pt x="469" y="379"/>
                </a:lnTo>
                <a:lnTo>
                  <a:pt x="808" y="379"/>
                </a:lnTo>
                <a:lnTo>
                  <a:pt x="1848" y="3929"/>
                </a:lnTo>
                <a:lnTo>
                  <a:pt x="1510" y="3929"/>
                </a:lnTo>
                <a:moveTo>
                  <a:pt x="2170" y="3929"/>
                </a:moveTo>
                <a:lnTo>
                  <a:pt x="1130" y="379"/>
                </a:lnTo>
                <a:lnTo>
                  <a:pt x="3421" y="379"/>
                </a:lnTo>
                <a:lnTo>
                  <a:pt x="4461" y="3929"/>
                </a:lnTo>
                <a:lnTo>
                  <a:pt x="2170" y="3929"/>
                </a:lnTo>
                <a:moveTo>
                  <a:pt x="4519" y="3929"/>
                </a:moveTo>
                <a:lnTo>
                  <a:pt x="3479" y="379"/>
                </a:lnTo>
                <a:lnTo>
                  <a:pt x="3542" y="379"/>
                </a:lnTo>
                <a:lnTo>
                  <a:pt x="4583" y="3929"/>
                </a:lnTo>
                <a:lnTo>
                  <a:pt x="4519" y="39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Text Placeholder 4"/>
          <p:cNvSpPr>
            <a:spLocks noGrp="1"/>
          </p:cNvSpPr>
          <p:nvPr>
            <p:ph type="body" sz="quarter" idx="10" hasCustomPrompt="1"/>
          </p:nvPr>
        </p:nvSpPr>
        <p:spPr>
          <a:xfrm>
            <a:off x="547688" y="3829545"/>
            <a:ext cx="4709160" cy="719138"/>
          </a:xfrm>
        </p:spPr>
        <p:txBody>
          <a:bodyPr>
            <a:noAutofit/>
          </a:bodyPr>
          <a:lstStyle>
            <a:lvl1pPr marL="0" indent="0">
              <a:lnSpc>
                <a:spcPct val="100000"/>
              </a:lnSpc>
              <a:buNone/>
              <a:defRPr sz="2000"/>
            </a:lvl1pPr>
          </a:lstStyle>
          <a:p>
            <a:pPr lvl="0"/>
            <a:r>
              <a:rPr lang="en-US" dirty="0"/>
              <a:t>Body Header text</a:t>
            </a:r>
          </a:p>
        </p:txBody>
      </p:sp>
      <p:sp>
        <p:nvSpPr>
          <p:cNvPr id="20" name="Freeform: Shape 44"/>
          <p:cNvSpPr>
            <a:spLocks/>
          </p:cNvSpPr>
          <p:nvPr userDrawn="1"/>
        </p:nvSpPr>
        <p:spPr bwMode="auto">
          <a:xfrm flipH="1">
            <a:off x="546521" y="3373621"/>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6" name="Title 5"/>
          <p:cNvSpPr>
            <a:spLocks noGrp="1"/>
          </p:cNvSpPr>
          <p:nvPr>
            <p:ph type="title"/>
          </p:nvPr>
        </p:nvSpPr>
        <p:spPr>
          <a:xfrm>
            <a:off x="546521" y="2375297"/>
            <a:ext cx="4505770" cy="615553"/>
          </a:xfrm>
        </p:spPr>
        <p:txBody>
          <a:bodyPr/>
          <a:lstStyle>
            <a:lvl1pPr algn="l" defTabSz="914400" rtl="0" eaLnBrk="1" latinLnBrk="0" hangingPunct="1">
              <a:lnSpc>
                <a:spcPct val="100000"/>
              </a:lnSpc>
              <a:spcBef>
                <a:spcPct val="0"/>
              </a:spcBef>
              <a:buNone/>
              <a:defRPr lang="en-US" sz="4000" b="1" kern="1200" dirty="0">
                <a:solidFill>
                  <a:srgbClr val="FFFFFF"/>
                </a:solidFill>
                <a:latin typeface="+mj-lt"/>
                <a:ea typeface="+mj-ea"/>
                <a:cs typeface="+mj-cs"/>
              </a:defRPr>
            </a:lvl1pPr>
          </a:lstStyle>
          <a:p>
            <a:r>
              <a:rPr lang="en-US"/>
              <a:t>Click to edit Master title style</a:t>
            </a:r>
            <a:endParaRPr lang="en-US" dirty="0"/>
          </a:p>
        </p:txBody>
      </p:sp>
      <p:sp>
        <p:nvSpPr>
          <p:cNvPr id="26" name="Footer Placeholder 3"/>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Information Security Level 2 – Sensitive</a:t>
            </a:r>
            <a:br>
              <a:rPr lang="en-US" dirty="0"/>
            </a:br>
            <a:r>
              <a:rPr lang="en-US" dirty="0"/>
              <a:t>© 2017 – Proprietary &amp; Confidential Information of Amdocs</a:t>
            </a:r>
          </a:p>
        </p:txBody>
      </p:sp>
      <p:sp>
        <p:nvSpPr>
          <p:cNvPr id="16" name="Rectangle 15"/>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pic>
        <p:nvPicPr>
          <p:cNvPr id="22" name="Picture 21"/>
          <p:cNvPicPr>
            <a:picLocks/>
          </p:cNvPicPr>
          <p:nvPr userDrawn="1"/>
        </p:nvPicPr>
        <p:blipFill>
          <a:blip r:embed="rId3"/>
          <a:stretch>
            <a:fillRect/>
          </a:stretch>
        </p:blipFill>
        <p:spPr>
          <a:xfrm>
            <a:off x="11454485" y="6382383"/>
            <a:ext cx="393012" cy="292607"/>
          </a:xfrm>
          <a:prstGeom prst="rect">
            <a:avLst/>
          </a:prstGeom>
        </p:spPr>
      </p:pic>
      <p:sp>
        <p:nvSpPr>
          <p:cNvPr id="13" name="Footer Placeholder 3"/>
          <p:cNvSpPr txBox="1">
            <a:spLocks/>
          </p:cNvSpPr>
          <p:nvPr userDrawn="1"/>
        </p:nvSpPr>
        <p:spPr>
          <a:xfrm>
            <a:off x="548640" y="6347385"/>
            <a:ext cx="605444"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AD4996-C560-415B-A0CB-B2007798C868}" type="slidenum">
              <a:rPr lang="en-US" sz="1200" smtClean="0"/>
              <a:t>‹#›</a:t>
            </a:fld>
            <a:endParaRPr lang="en-US" sz="1200" dirty="0"/>
          </a:p>
        </p:txBody>
      </p:sp>
    </p:spTree>
    <p:extLst>
      <p:ext uri="{BB962C8B-B14F-4D97-AF65-F5344CB8AC3E}">
        <p14:creationId xmlns:p14="http://schemas.microsoft.com/office/powerpoint/2010/main" val="265374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bwMode="ltGray">
          <a:xfrm>
            <a:off x="0" y="483870"/>
            <a:ext cx="7604760" cy="5890260"/>
          </a:xfrm>
          <a:prstGeom prst="rect">
            <a:avLst/>
          </a:prstGeom>
        </p:spPr>
      </p:pic>
      <p:sp>
        <p:nvSpPr>
          <p:cNvPr id="15" name="Freeform 5"/>
          <p:cNvSpPr>
            <a:spLocks noEditPoints="1"/>
          </p:cNvSpPr>
          <p:nvPr userDrawn="1"/>
        </p:nvSpPr>
        <p:spPr bwMode="auto">
          <a:xfrm>
            <a:off x="0" y="0"/>
            <a:ext cx="12214226" cy="6858000"/>
          </a:xfrm>
          <a:custGeom>
            <a:avLst/>
            <a:gdLst>
              <a:gd name="T0" fmla="*/ 0 w 7694"/>
              <a:gd name="T1" fmla="*/ 4320 h 4320"/>
              <a:gd name="T2" fmla="*/ 7694 w 7694"/>
              <a:gd name="T3" fmla="*/ 4320 h 4320"/>
              <a:gd name="T4" fmla="*/ 7694 w 7694"/>
              <a:gd name="T5" fmla="*/ 0 h 4320"/>
              <a:gd name="T6" fmla="*/ 0 w 7694"/>
              <a:gd name="T7" fmla="*/ 0 h 4320"/>
              <a:gd name="T8" fmla="*/ 0 w 7694"/>
              <a:gd name="T9" fmla="*/ 354 h 4320"/>
              <a:gd name="T10" fmla="*/ 179 w 7694"/>
              <a:gd name="T11" fmla="*/ 354 h 4320"/>
              <a:gd name="T12" fmla="*/ 1238 w 7694"/>
              <a:gd name="T13" fmla="*/ 3966 h 4320"/>
              <a:gd name="T14" fmla="*/ 0 w 7694"/>
              <a:gd name="T15" fmla="*/ 3966 h 4320"/>
              <a:gd name="T16" fmla="*/ 0 w 7694"/>
              <a:gd name="T17" fmla="*/ 4320 h 4320"/>
              <a:gd name="T18" fmla="*/ 3607 w 7694"/>
              <a:gd name="T19" fmla="*/ 354 h 4320"/>
              <a:gd name="T20" fmla="*/ 4668 w 7694"/>
              <a:gd name="T21" fmla="*/ 3966 h 4320"/>
              <a:gd name="T22" fmla="*/ 4604 w 7694"/>
              <a:gd name="T23" fmla="*/ 3966 h 4320"/>
              <a:gd name="T24" fmla="*/ 3543 w 7694"/>
              <a:gd name="T25" fmla="*/ 354 h 4320"/>
              <a:gd name="T26" fmla="*/ 3607 w 7694"/>
              <a:gd name="T27" fmla="*/ 354 h 4320"/>
              <a:gd name="T28" fmla="*/ 3485 w 7694"/>
              <a:gd name="T29" fmla="*/ 354 h 4320"/>
              <a:gd name="T30" fmla="*/ 4544 w 7694"/>
              <a:gd name="T31" fmla="*/ 3966 h 4320"/>
              <a:gd name="T32" fmla="*/ 2209 w 7694"/>
              <a:gd name="T33" fmla="*/ 3966 h 4320"/>
              <a:gd name="T34" fmla="*/ 1150 w 7694"/>
              <a:gd name="T35" fmla="*/ 354 h 4320"/>
              <a:gd name="T36" fmla="*/ 3485 w 7694"/>
              <a:gd name="T37" fmla="*/ 354 h 4320"/>
              <a:gd name="T38" fmla="*/ 478 w 7694"/>
              <a:gd name="T39" fmla="*/ 354 h 4320"/>
              <a:gd name="T40" fmla="*/ 822 w 7694"/>
              <a:gd name="T41" fmla="*/ 354 h 4320"/>
              <a:gd name="T42" fmla="*/ 1882 w 7694"/>
              <a:gd name="T43" fmla="*/ 3966 h 4320"/>
              <a:gd name="T44" fmla="*/ 1537 w 7694"/>
              <a:gd name="T45" fmla="*/ 3966 h 4320"/>
              <a:gd name="T46" fmla="*/ 478 w 7694"/>
              <a:gd name="T47" fmla="*/ 35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94" h="4320">
                <a:moveTo>
                  <a:pt x="0" y="4320"/>
                </a:moveTo>
                <a:lnTo>
                  <a:pt x="7694" y="4320"/>
                </a:lnTo>
                <a:lnTo>
                  <a:pt x="7694" y="0"/>
                </a:lnTo>
                <a:lnTo>
                  <a:pt x="0" y="0"/>
                </a:lnTo>
                <a:lnTo>
                  <a:pt x="0" y="354"/>
                </a:lnTo>
                <a:lnTo>
                  <a:pt x="179" y="354"/>
                </a:lnTo>
                <a:lnTo>
                  <a:pt x="1238" y="3966"/>
                </a:lnTo>
                <a:lnTo>
                  <a:pt x="0" y="3966"/>
                </a:lnTo>
                <a:lnTo>
                  <a:pt x="0" y="4320"/>
                </a:lnTo>
                <a:close/>
                <a:moveTo>
                  <a:pt x="3607" y="354"/>
                </a:moveTo>
                <a:lnTo>
                  <a:pt x="4668" y="3966"/>
                </a:lnTo>
                <a:lnTo>
                  <a:pt x="4604" y="3966"/>
                </a:lnTo>
                <a:lnTo>
                  <a:pt x="3543" y="354"/>
                </a:lnTo>
                <a:lnTo>
                  <a:pt x="3607" y="354"/>
                </a:lnTo>
                <a:close/>
                <a:moveTo>
                  <a:pt x="3485" y="354"/>
                </a:moveTo>
                <a:lnTo>
                  <a:pt x="4544" y="3966"/>
                </a:lnTo>
                <a:lnTo>
                  <a:pt x="2209" y="3966"/>
                </a:lnTo>
                <a:lnTo>
                  <a:pt x="1150" y="354"/>
                </a:lnTo>
                <a:lnTo>
                  <a:pt x="3485" y="354"/>
                </a:lnTo>
                <a:close/>
                <a:moveTo>
                  <a:pt x="478" y="354"/>
                </a:moveTo>
                <a:lnTo>
                  <a:pt x="822" y="354"/>
                </a:lnTo>
                <a:lnTo>
                  <a:pt x="1882" y="3966"/>
                </a:lnTo>
                <a:lnTo>
                  <a:pt x="1537" y="3966"/>
                </a:lnTo>
                <a:lnTo>
                  <a:pt x="478" y="354"/>
                </a:lnTo>
                <a:close/>
              </a:path>
            </a:pathLst>
          </a:custGeom>
          <a:solidFill>
            <a:srgbClr val="312E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267575" y="2126599"/>
            <a:ext cx="4375150" cy="1107996"/>
          </a:xfrm>
        </p:spPr>
        <p:txBody>
          <a:bodyPr anchor="b" anchorCtr="0"/>
          <a:lstStyle>
            <a:lvl1pPr>
              <a:defRPr sz="400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67575" y="4026609"/>
            <a:ext cx="4375150" cy="307777"/>
          </a:xfrm>
        </p:spPr>
        <p:txBody>
          <a:bodyPr wrap="square">
            <a:spAutoFit/>
          </a:bodyPr>
          <a:lstStyle>
            <a:lvl1pPr marL="0" indent="0">
              <a:buNone/>
              <a:defRPr sz="20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7" name="Freeform: Shape 44"/>
          <p:cNvSpPr>
            <a:spLocks/>
          </p:cNvSpPr>
          <p:nvPr userDrawn="1"/>
        </p:nvSpPr>
        <p:spPr bwMode="auto">
          <a:xfrm flipH="1">
            <a:off x="7267575" y="3594026"/>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0" name="Footer Placeholder 3"/>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Information Security Level 2 – Sensitive</a:t>
            </a:r>
            <a:br>
              <a:rPr lang="en-US" dirty="0"/>
            </a:br>
            <a:r>
              <a:rPr lang="en-US" dirty="0"/>
              <a:t>© 2017 – Proprietary &amp; Confidential Information of Amdocs</a:t>
            </a:r>
          </a:p>
        </p:txBody>
      </p:sp>
      <p:sp>
        <p:nvSpPr>
          <p:cNvPr id="22" name="Freeform: Shape 21"/>
          <p:cNvSpPr>
            <a:spLocks/>
          </p:cNvSpPr>
          <p:nvPr userDrawn="1"/>
        </p:nvSpPr>
        <p:spPr bwMode="auto">
          <a:xfrm>
            <a:off x="378341" y="561974"/>
            <a:ext cx="1771683" cy="5724525"/>
          </a:xfrm>
          <a:custGeom>
            <a:avLst/>
            <a:gdLst>
              <a:gd name="connsiteX0" fmla="*/ 0 w 1771683"/>
              <a:gd name="connsiteY0" fmla="*/ 0 h 5724525"/>
              <a:gd name="connsiteX1" fmla="*/ 91133 w 1771683"/>
              <a:gd name="connsiteY1" fmla="*/ 0 h 5724525"/>
              <a:gd name="connsiteX2" fmla="*/ 1771683 w 1771683"/>
              <a:gd name="connsiteY2" fmla="*/ 5724525 h 5724525"/>
              <a:gd name="connsiteX3" fmla="*/ 1668106 w 1771683"/>
              <a:gd name="connsiteY3" fmla="*/ 5724525 h 5724525"/>
            </a:gdLst>
            <a:ahLst/>
            <a:cxnLst>
              <a:cxn ang="0">
                <a:pos x="connsiteX0" y="connsiteY0"/>
              </a:cxn>
              <a:cxn ang="0">
                <a:pos x="connsiteX1" y="connsiteY1"/>
              </a:cxn>
              <a:cxn ang="0">
                <a:pos x="connsiteX2" y="connsiteY2"/>
              </a:cxn>
              <a:cxn ang="0">
                <a:pos x="connsiteX3" y="connsiteY3"/>
              </a:cxn>
            </a:cxnLst>
            <a:rect l="l" t="t" r="r" b="b"/>
            <a:pathLst>
              <a:path w="1771683" h="5724525">
                <a:moveTo>
                  <a:pt x="0" y="0"/>
                </a:moveTo>
                <a:lnTo>
                  <a:pt x="91133" y="0"/>
                </a:lnTo>
                <a:lnTo>
                  <a:pt x="1771683" y="5724525"/>
                </a:lnTo>
                <a:lnTo>
                  <a:pt x="1668106" y="5724525"/>
                </a:lnTo>
                <a:close/>
              </a:path>
            </a:pathLst>
          </a:custGeom>
          <a:gradFill flip="none" rotWithShape="1">
            <a:gsLst>
              <a:gs pos="0">
                <a:srgbClr val="FDB515"/>
              </a:gs>
              <a:gs pos="100000">
                <a:srgbClr val="EC008C"/>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schemeClr val="lt1"/>
              </a:solidFill>
            </a:endParaRPr>
          </a:p>
        </p:txBody>
      </p:sp>
      <p:pic>
        <p:nvPicPr>
          <p:cNvPr id="13" name="Picture 12"/>
          <p:cNvPicPr>
            <a:picLocks/>
          </p:cNvPicPr>
          <p:nvPr userDrawn="1"/>
        </p:nvPicPr>
        <p:blipFill>
          <a:blip r:embed="rId3"/>
          <a:stretch>
            <a:fillRect/>
          </a:stretch>
        </p:blipFill>
        <p:spPr>
          <a:xfrm>
            <a:off x="11454485" y="6382383"/>
            <a:ext cx="393012" cy="292608"/>
          </a:xfrm>
          <a:prstGeom prst="rect">
            <a:avLst/>
          </a:prstGeom>
        </p:spPr>
      </p:pic>
      <p:sp>
        <p:nvSpPr>
          <p:cNvPr id="11" name="Footer Placeholder 3"/>
          <p:cNvSpPr txBox="1">
            <a:spLocks/>
          </p:cNvSpPr>
          <p:nvPr userDrawn="1"/>
        </p:nvSpPr>
        <p:spPr>
          <a:xfrm>
            <a:off x="548640" y="6347385"/>
            <a:ext cx="605444"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AD4996-C560-415B-A0CB-B2007798C868}" type="slidenum">
              <a:rPr lang="en-US" sz="1200" smtClean="0"/>
              <a:t>‹#›</a:t>
            </a:fld>
            <a:endParaRPr lang="en-US" sz="1200" dirty="0"/>
          </a:p>
        </p:txBody>
      </p:sp>
    </p:spTree>
    <p:extLst>
      <p:ext uri="{BB962C8B-B14F-4D97-AF65-F5344CB8AC3E}">
        <p14:creationId xmlns:p14="http://schemas.microsoft.com/office/powerpoint/2010/main" val="198338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3">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stretch>
            <a:fillRect/>
          </a:stretch>
        </p:blipFill>
        <p:spPr>
          <a:xfrm>
            <a:off x="0" y="0"/>
            <a:ext cx="7513320" cy="6858000"/>
          </a:xfrm>
          <a:prstGeom prst="rect">
            <a:avLst/>
          </a:prstGeom>
        </p:spPr>
      </p:pic>
      <p:sp>
        <p:nvSpPr>
          <p:cNvPr id="14" name="Freeform 5"/>
          <p:cNvSpPr>
            <a:spLocks noEditPoints="1"/>
          </p:cNvSpPr>
          <p:nvPr userDrawn="1"/>
        </p:nvSpPr>
        <p:spPr bwMode="auto">
          <a:xfrm>
            <a:off x="0" y="0"/>
            <a:ext cx="12214226" cy="6858000"/>
          </a:xfrm>
          <a:custGeom>
            <a:avLst/>
            <a:gdLst>
              <a:gd name="T0" fmla="*/ 0 w 7694"/>
              <a:gd name="T1" fmla="*/ 4320 h 4320"/>
              <a:gd name="T2" fmla="*/ 7694 w 7694"/>
              <a:gd name="T3" fmla="*/ 4320 h 4320"/>
              <a:gd name="T4" fmla="*/ 7694 w 7694"/>
              <a:gd name="T5" fmla="*/ 0 h 4320"/>
              <a:gd name="T6" fmla="*/ 0 w 7694"/>
              <a:gd name="T7" fmla="*/ 0 h 4320"/>
              <a:gd name="T8" fmla="*/ 0 w 7694"/>
              <a:gd name="T9" fmla="*/ 354 h 4320"/>
              <a:gd name="T10" fmla="*/ 179 w 7694"/>
              <a:gd name="T11" fmla="*/ 354 h 4320"/>
              <a:gd name="T12" fmla="*/ 1238 w 7694"/>
              <a:gd name="T13" fmla="*/ 3966 h 4320"/>
              <a:gd name="T14" fmla="*/ 0 w 7694"/>
              <a:gd name="T15" fmla="*/ 3966 h 4320"/>
              <a:gd name="T16" fmla="*/ 0 w 7694"/>
              <a:gd name="T17" fmla="*/ 4320 h 4320"/>
              <a:gd name="T18" fmla="*/ 3607 w 7694"/>
              <a:gd name="T19" fmla="*/ 354 h 4320"/>
              <a:gd name="T20" fmla="*/ 4668 w 7694"/>
              <a:gd name="T21" fmla="*/ 3966 h 4320"/>
              <a:gd name="T22" fmla="*/ 4604 w 7694"/>
              <a:gd name="T23" fmla="*/ 3966 h 4320"/>
              <a:gd name="T24" fmla="*/ 3543 w 7694"/>
              <a:gd name="T25" fmla="*/ 354 h 4320"/>
              <a:gd name="T26" fmla="*/ 3607 w 7694"/>
              <a:gd name="T27" fmla="*/ 354 h 4320"/>
              <a:gd name="T28" fmla="*/ 3485 w 7694"/>
              <a:gd name="T29" fmla="*/ 354 h 4320"/>
              <a:gd name="T30" fmla="*/ 4544 w 7694"/>
              <a:gd name="T31" fmla="*/ 3966 h 4320"/>
              <a:gd name="T32" fmla="*/ 2209 w 7694"/>
              <a:gd name="T33" fmla="*/ 3966 h 4320"/>
              <a:gd name="T34" fmla="*/ 1150 w 7694"/>
              <a:gd name="T35" fmla="*/ 354 h 4320"/>
              <a:gd name="T36" fmla="*/ 3485 w 7694"/>
              <a:gd name="T37" fmla="*/ 354 h 4320"/>
              <a:gd name="T38" fmla="*/ 478 w 7694"/>
              <a:gd name="T39" fmla="*/ 354 h 4320"/>
              <a:gd name="T40" fmla="*/ 822 w 7694"/>
              <a:gd name="T41" fmla="*/ 354 h 4320"/>
              <a:gd name="T42" fmla="*/ 1882 w 7694"/>
              <a:gd name="T43" fmla="*/ 3966 h 4320"/>
              <a:gd name="T44" fmla="*/ 1537 w 7694"/>
              <a:gd name="T45" fmla="*/ 3966 h 4320"/>
              <a:gd name="T46" fmla="*/ 478 w 7694"/>
              <a:gd name="T47" fmla="*/ 35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94" h="4320">
                <a:moveTo>
                  <a:pt x="0" y="4320"/>
                </a:moveTo>
                <a:lnTo>
                  <a:pt x="7694" y="4320"/>
                </a:lnTo>
                <a:lnTo>
                  <a:pt x="7694" y="0"/>
                </a:lnTo>
                <a:lnTo>
                  <a:pt x="0" y="0"/>
                </a:lnTo>
                <a:lnTo>
                  <a:pt x="0" y="354"/>
                </a:lnTo>
                <a:lnTo>
                  <a:pt x="179" y="354"/>
                </a:lnTo>
                <a:lnTo>
                  <a:pt x="1238" y="3966"/>
                </a:lnTo>
                <a:lnTo>
                  <a:pt x="0" y="3966"/>
                </a:lnTo>
                <a:lnTo>
                  <a:pt x="0" y="4320"/>
                </a:lnTo>
                <a:close/>
                <a:moveTo>
                  <a:pt x="3607" y="354"/>
                </a:moveTo>
                <a:lnTo>
                  <a:pt x="4668" y="3966"/>
                </a:lnTo>
                <a:lnTo>
                  <a:pt x="4604" y="3966"/>
                </a:lnTo>
                <a:lnTo>
                  <a:pt x="3543" y="354"/>
                </a:lnTo>
                <a:lnTo>
                  <a:pt x="3607" y="354"/>
                </a:lnTo>
                <a:close/>
                <a:moveTo>
                  <a:pt x="3485" y="354"/>
                </a:moveTo>
                <a:lnTo>
                  <a:pt x="4544" y="3966"/>
                </a:lnTo>
                <a:lnTo>
                  <a:pt x="2209" y="3966"/>
                </a:lnTo>
                <a:lnTo>
                  <a:pt x="1150" y="354"/>
                </a:lnTo>
                <a:lnTo>
                  <a:pt x="3485" y="354"/>
                </a:lnTo>
                <a:close/>
                <a:moveTo>
                  <a:pt x="478" y="354"/>
                </a:moveTo>
                <a:lnTo>
                  <a:pt x="822" y="354"/>
                </a:lnTo>
                <a:lnTo>
                  <a:pt x="1882" y="3966"/>
                </a:lnTo>
                <a:lnTo>
                  <a:pt x="1537" y="3966"/>
                </a:lnTo>
                <a:lnTo>
                  <a:pt x="478" y="354"/>
                </a:lnTo>
                <a:close/>
              </a:path>
            </a:pathLst>
          </a:custGeom>
          <a:solidFill>
            <a:srgbClr val="312E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Shape 23"/>
          <p:cNvSpPr>
            <a:spLocks/>
          </p:cNvSpPr>
          <p:nvPr userDrawn="1"/>
        </p:nvSpPr>
        <p:spPr bwMode="auto">
          <a:xfrm>
            <a:off x="378341" y="561974"/>
            <a:ext cx="1771683" cy="5724525"/>
          </a:xfrm>
          <a:custGeom>
            <a:avLst/>
            <a:gdLst>
              <a:gd name="connsiteX0" fmla="*/ 0 w 1771683"/>
              <a:gd name="connsiteY0" fmla="*/ 0 h 5724525"/>
              <a:gd name="connsiteX1" fmla="*/ 91133 w 1771683"/>
              <a:gd name="connsiteY1" fmla="*/ 0 h 5724525"/>
              <a:gd name="connsiteX2" fmla="*/ 1771683 w 1771683"/>
              <a:gd name="connsiteY2" fmla="*/ 5724525 h 5724525"/>
              <a:gd name="connsiteX3" fmla="*/ 1668106 w 1771683"/>
              <a:gd name="connsiteY3" fmla="*/ 5724525 h 5724525"/>
            </a:gdLst>
            <a:ahLst/>
            <a:cxnLst>
              <a:cxn ang="0">
                <a:pos x="connsiteX0" y="connsiteY0"/>
              </a:cxn>
              <a:cxn ang="0">
                <a:pos x="connsiteX1" y="connsiteY1"/>
              </a:cxn>
              <a:cxn ang="0">
                <a:pos x="connsiteX2" y="connsiteY2"/>
              </a:cxn>
              <a:cxn ang="0">
                <a:pos x="connsiteX3" y="connsiteY3"/>
              </a:cxn>
            </a:cxnLst>
            <a:rect l="l" t="t" r="r" b="b"/>
            <a:pathLst>
              <a:path w="1771683" h="5724525">
                <a:moveTo>
                  <a:pt x="0" y="0"/>
                </a:moveTo>
                <a:lnTo>
                  <a:pt x="91133" y="0"/>
                </a:lnTo>
                <a:lnTo>
                  <a:pt x="1771683" y="5724525"/>
                </a:lnTo>
                <a:lnTo>
                  <a:pt x="1668106" y="5724525"/>
                </a:lnTo>
                <a:close/>
              </a:path>
            </a:pathLst>
          </a:custGeom>
          <a:gradFill flip="none" rotWithShape="1">
            <a:gsLst>
              <a:gs pos="0">
                <a:srgbClr val="FDB515"/>
              </a:gs>
              <a:gs pos="100000">
                <a:srgbClr val="EC008C"/>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schemeClr val="lt1"/>
              </a:solidFill>
            </a:endParaRPr>
          </a:p>
        </p:txBody>
      </p:sp>
      <p:sp>
        <p:nvSpPr>
          <p:cNvPr id="2" name="Title 1"/>
          <p:cNvSpPr>
            <a:spLocks noGrp="1"/>
          </p:cNvSpPr>
          <p:nvPr>
            <p:ph type="title"/>
          </p:nvPr>
        </p:nvSpPr>
        <p:spPr>
          <a:xfrm>
            <a:off x="7267575" y="2126599"/>
            <a:ext cx="4375150" cy="1107996"/>
          </a:xfrm>
        </p:spPr>
        <p:txBody>
          <a:bodyPr anchor="b" anchorCtr="0"/>
          <a:lstStyle>
            <a:lvl1pPr>
              <a:defRPr sz="400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67575" y="4026609"/>
            <a:ext cx="4375150" cy="307777"/>
          </a:xfrm>
        </p:spPr>
        <p:txBody>
          <a:bodyPr wrap="square">
            <a:spAutoFit/>
          </a:bodyPr>
          <a:lstStyle>
            <a:lvl1pPr marL="0" indent="0">
              <a:buNone/>
              <a:defRPr sz="20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6" name="Freeform: Shape 44"/>
          <p:cNvSpPr>
            <a:spLocks/>
          </p:cNvSpPr>
          <p:nvPr userDrawn="1"/>
        </p:nvSpPr>
        <p:spPr bwMode="auto">
          <a:xfrm flipH="1">
            <a:off x="7267575" y="3594026"/>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9" name="Footer Placeholder 3"/>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Information Security Level 2 – Sensitive</a:t>
            </a:r>
            <a:br>
              <a:rPr lang="en-US" dirty="0"/>
            </a:br>
            <a:r>
              <a:rPr lang="en-US" dirty="0"/>
              <a:t>© 2017 – Proprietary &amp; Confidential Information of Amdocs</a:t>
            </a:r>
          </a:p>
        </p:txBody>
      </p:sp>
      <p:pic>
        <p:nvPicPr>
          <p:cNvPr id="13" name="Picture 12"/>
          <p:cNvPicPr>
            <a:picLocks/>
          </p:cNvPicPr>
          <p:nvPr userDrawn="1"/>
        </p:nvPicPr>
        <p:blipFill>
          <a:blip r:embed="rId3"/>
          <a:stretch>
            <a:fillRect/>
          </a:stretch>
        </p:blipFill>
        <p:spPr>
          <a:xfrm>
            <a:off x="11454485" y="6382383"/>
            <a:ext cx="393012" cy="292608"/>
          </a:xfrm>
          <a:prstGeom prst="rect">
            <a:avLst/>
          </a:prstGeom>
        </p:spPr>
      </p:pic>
      <p:sp>
        <p:nvSpPr>
          <p:cNvPr id="11" name="Footer Placeholder 3"/>
          <p:cNvSpPr txBox="1">
            <a:spLocks/>
          </p:cNvSpPr>
          <p:nvPr userDrawn="1"/>
        </p:nvSpPr>
        <p:spPr>
          <a:xfrm>
            <a:off x="548640" y="6347385"/>
            <a:ext cx="605444"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AD4996-C560-415B-A0CB-B2007798C868}" type="slidenum">
              <a:rPr lang="en-US" sz="1200" smtClean="0"/>
              <a:t>‹#›</a:t>
            </a:fld>
            <a:endParaRPr lang="en-US" sz="1200" dirty="0"/>
          </a:p>
        </p:txBody>
      </p:sp>
    </p:spTree>
    <p:extLst>
      <p:ext uri="{BB962C8B-B14F-4D97-AF65-F5344CB8AC3E}">
        <p14:creationId xmlns:p14="http://schemas.microsoft.com/office/powerpoint/2010/main" val="127609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4">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b="1011"/>
          <a:stretch/>
        </p:blipFill>
        <p:spPr>
          <a:xfrm>
            <a:off x="0" y="-1"/>
            <a:ext cx="7448550" cy="6858001"/>
          </a:xfrm>
          <a:prstGeom prst="rect">
            <a:avLst/>
          </a:prstGeom>
        </p:spPr>
      </p:pic>
      <p:sp>
        <p:nvSpPr>
          <p:cNvPr id="18" name="Freeform 5"/>
          <p:cNvSpPr>
            <a:spLocks noEditPoints="1"/>
          </p:cNvSpPr>
          <p:nvPr userDrawn="1"/>
        </p:nvSpPr>
        <p:spPr bwMode="auto">
          <a:xfrm>
            <a:off x="0" y="0"/>
            <a:ext cx="12214226" cy="6858000"/>
          </a:xfrm>
          <a:custGeom>
            <a:avLst/>
            <a:gdLst>
              <a:gd name="T0" fmla="*/ 0 w 7694"/>
              <a:gd name="T1" fmla="*/ 4320 h 4320"/>
              <a:gd name="T2" fmla="*/ 7694 w 7694"/>
              <a:gd name="T3" fmla="*/ 4320 h 4320"/>
              <a:gd name="T4" fmla="*/ 7694 w 7694"/>
              <a:gd name="T5" fmla="*/ 0 h 4320"/>
              <a:gd name="T6" fmla="*/ 0 w 7694"/>
              <a:gd name="T7" fmla="*/ 0 h 4320"/>
              <a:gd name="T8" fmla="*/ 0 w 7694"/>
              <a:gd name="T9" fmla="*/ 354 h 4320"/>
              <a:gd name="T10" fmla="*/ 179 w 7694"/>
              <a:gd name="T11" fmla="*/ 354 h 4320"/>
              <a:gd name="T12" fmla="*/ 1238 w 7694"/>
              <a:gd name="T13" fmla="*/ 3966 h 4320"/>
              <a:gd name="T14" fmla="*/ 0 w 7694"/>
              <a:gd name="T15" fmla="*/ 3966 h 4320"/>
              <a:gd name="T16" fmla="*/ 0 w 7694"/>
              <a:gd name="T17" fmla="*/ 4320 h 4320"/>
              <a:gd name="T18" fmla="*/ 3607 w 7694"/>
              <a:gd name="T19" fmla="*/ 354 h 4320"/>
              <a:gd name="T20" fmla="*/ 4668 w 7694"/>
              <a:gd name="T21" fmla="*/ 3966 h 4320"/>
              <a:gd name="T22" fmla="*/ 4604 w 7694"/>
              <a:gd name="T23" fmla="*/ 3966 h 4320"/>
              <a:gd name="T24" fmla="*/ 3543 w 7694"/>
              <a:gd name="T25" fmla="*/ 354 h 4320"/>
              <a:gd name="T26" fmla="*/ 3607 w 7694"/>
              <a:gd name="T27" fmla="*/ 354 h 4320"/>
              <a:gd name="T28" fmla="*/ 3485 w 7694"/>
              <a:gd name="T29" fmla="*/ 354 h 4320"/>
              <a:gd name="T30" fmla="*/ 4544 w 7694"/>
              <a:gd name="T31" fmla="*/ 3966 h 4320"/>
              <a:gd name="T32" fmla="*/ 2209 w 7694"/>
              <a:gd name="T33" fmla="*/ 3966 h 4320"/>
              <a:gd name="T34" fmla="*/ 1150 w 7694"/>
              <a:gd name="T35" fmla="*/ 354 h 4320"/>
              <a:gd name="T36" fmla="*/ 3485 w 7694"/>
              <a:gd name="T37" fmla="*/ 354 h 4320"/>
              <a:gd name="T38" fmla="*/ 478 w 7694"/>
              <a:gd name="T39" fmla="*/ 354 h 4320"/>
              <a:gd name="T40" fmla="*/ 822 w 7694"/>
              <a:gd name="T41" fmla="*/ 354 h 4320"/>
              <a:gd name="T42" fmla="*/ 1882 w 7694"/>
              <a:gd name="T43" fmla="*/ 3966 h 4320"/>
              <a:gd name="T44" fmla="*/ 1537 w 7694"/>
              <a:gd name="T45" fmla="*/ 3966 h 4320"/>
              <a:gd name="T46" fmla="*/ 478 w 7694"/>
              <a:gd name="T47" fmla="*/ 35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94" h="4320">
                <a:moveTo>
                  <a:pt x="0" y="4320"/>
                </a:moveTo>
                <a:lnTo>
                  <a:pt x="7694" y="4320"/>
                </a:lnTo>
                <a:lnTo>
                  <a:pt x="7694" y="0"/>
                </a:lnTo>
                <a:lnTo>
                  <a:pt x="0" y="0"/>
                </a:lnTo>
                <a:lnTo>
                  <a:pt x="0" y="354"/>
                </a:lnTo>
                <a:lnTo>
                  <a:pt x="179" y="354"/>
                </a:lnTo>
                <a:lnTo>
                  <a:pt x="1238" y="3966"/>
                </a:lnTo>
                <a:lnTo>
                  <a:pt x="0" y="3966"/>
                </a:lnTo>
                <a:lnTo>
                  <a:pt x="0" y="4320"/>
                </a:lnTo>
                <a:close/>
                <a:moveTo>
                  <a:pt x="3607" y="354"/>
                </a:moveTo>
                <a:lnTo>
                  <a:pt x="4668" y="3966"/>
                </a:lnTo>
                <a:lnTo>
                  <a:pt x="4604" y="3966"/>
                </a:lnTo>
                <a:lnTo>
                  <a:pt x="3543" y="354"/>
                </a:lnTo>
                <a:lnTo>
                  <a:pt x="3607" y="354"/>
                </a:lnTo>
                <a:close/>
                <a:moveTo>
                  <a:pt x="3485" y="354"/>
                </a:moveTo>
                <a:lnTo>
                  <a:pt x="4544" y="3966"/>
                </a:lnTo>
                <a:lnTo>
                  <a:pt x="2209" y="3966"/>
                </a:lnTo>
                <a:lnTo>
                  <a:pt x="1150" y="354"/>
                </a:lnTo>
                <a:lnTo>
                  <a:pt x="3485" y="354"/>
                </a:lnTo>
                <a:close/>
                <a:moveTo>
                  <a:pt x="478" y="354"/>
                </a:moveTo>
                <a:lnTo>
                  <a:pt x="822" y="354"/>
                </a:lnTo>
                <a:lnTo>
                  <a:pt x="1882" y="3966"/>
                </a:lnTo>
                <a:lnTo>
                  <a:pt x="1537" y="3966"/>
                </a:lnTo>
                <a:lnTo>
                  <a:pt x="478" y="354"/>
                </a:lnTo>
                <a:close/>
              </a:path>
            </a:pathLst>
          </a:custGeom>
          <a:solidFill>
            <a:srgbClr val="312E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267575" y="2126599"/>
            <a:ext cx="4375150" cy="1107996"/>
          </a:xfrm>
        </p:spPr>
        <p:txBody>
          <a:bodyPr anchor="b" anchorCtr="0"/>
          <a:lstStyle>
            <a:lvl1pPr>
              <a:defRPr sz="400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67575" y="4026609"/>
            <a:ext cx="4375149" cy="276999"/>
          </a:xfrm>
        </p:spPr>
        <p:txBody>
          <a:bodyPr wrap="square">
            <a:spAutoFit/>
          </a:bodyPr>
          <a:lstStyle>
            <a:lvl1pPr marL="0" indent="0">
              <a:buNone/>
              <a:defRPr sz="20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Freeform 6"/>
          <p:cNvSpPr>
            <a:spLocks noEditPoints="1"/>
          </p:cNvSpPr>
          <p:nvPr userDrawn="1"/>
        </p:nvSpPr>
        <p:spPr bwMode="auto">
          <a:xfrm>
            <a:off x="1588" y="1588"/>
            <a:ext cx="12188825" cy="6858000"/>
          </a:xfrm>
          <a:custGeom>
            <a:avLst/>
            <a:gdLst>
              <a:gd name="T0" fmla="*/ 7678 w 7678"/>
              <a:gd name="T1" fmla="*/ 0 h 4320"/>
              <a:gd name="T2" fmla="*/ 0 w 7678"/>
              <a:gd name="T3" fmla="*/ 0 h 4320"/>
              <a:gd name="T4" fmla="*/ 0 w 7678"/>
              <a:gd name="T5" fmla="*/ 379 h 4320"/>
              <a:gd name="T6" fmla="*/ 176 w 7678"/>
              <a:gd name="T7" fmla="*/ 379 h 4320"/>
              <a:gd name="T8" fmla="*/ 1216 w 7678"/>
              <a:gd name="T9" fmla="*/ 3929 h 4320"/>
              <a:gd name="T10" fmla="*/ 0 w 7678"/>
              <a:gd name="T11" fmla="*/ 3929 h 4320"/>
              <a:gd name="T12" fmla="*/ 0 w 7678"/>
              <a:gd name="T13" fmla="*/ 4320 h 4320"/>
              <a:gd name="T14" fmla="*/ 7678 w 7678"/>
              <a:gd name="T15" fmla="*/ 4320 h 4320"/>
              <a:gd name="T16" fmla="*/ 1510 w 7678"/>
              <a:gd name="T17" fmla="*/ 3929 h 4320"/>
              <a:gd name="T18" fmla="*/ 469 w 7678"/>
              <a:gd name="T19" fmla="*/ 379 h 4320"/>
              <a:gd name="T20" fmla="*/ 808 w 7678"/>
              <a:gd name="T21" fmla="*/ 379 h 4320"/>
              <a:gd name="T22" fmla="*/ 1848 w 7678"/>
              <a:gd name="T23" fmla="*/ 3929 h 4320"/>
              <a:gd name="T24" fmla="*/ 1510 w 7678"/>
              <a:gd name="T25" fmla="*/ 3929 h 4320"/>
              <a:gd name="T26" fmla="*/ 2170 w 7678"/>
              <a:gd name="T27" fmla="*/ 3929 h 4320"/>
              <a:gd name="T28" fmla="*/ 1130 w 7678"/>
              <a:gd name="T29" fmla="*/ 379 h 4320"/>
              <a:gd name="T30" fmla="*/ 3421 w 7678"/>
              <a:gd name="T31" fmla="*/ 379 h 4320"/>
              <a:gd name="T32" fmla="*/ 4461 w 7678"/>
              <a:gd name="T33" fmla="*/ 3929 h 4320"/>
              <a:gd name="T34" fmla="*/ 2170 w 7678"/>
              <a:gd name="T35" fmla="*/ 3929 h 4320"/>
              <a:gd name="T36" fmla="*/ 4519 w 7678"/>
              <a:gd name="T37" fmla="*/ 3929 h 4320"/>
              <a:gd name="T38" fmla="*/ 3479 w 7678"/>
              <a:gd name="T39" fmla="*/ 379 h 4320"/>
              <a:gd name="T40" fmla="*/ 3542 w 7678"/>
              <a:gd name="T41" fmla="*/ 379 h 4320"/>
              <a:gd name="T42" fmla="*/ 4583 w 7678"/>
              <a:gd name="T43" fmla="*/ 3929 h 4320"/>
              <a:gd name="T44" fmla="*/ 4519 w 7678"/>
              <a:gd name="T45" fmla="*/ 3929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78" h="4320">
                <a:moveTo>
                  <a:pt x="7678" y="0"/>
                </a:moveTo>
                <a:lnTo>
                  <a:pt x="0" y="0"/>
                </a:lnTo>
                <a:lnTo>
                  <a:pt x="0" y="379"/>
                </a:lnTo>
                <a:lnTo>
                  <a:pt x="176" y="379"/>
                </a:lnTo>
                <a:lnTo>
                  <a:pt x="1216" y="3929"/>
                </a:lnTo>
                <a:lnTo>
                  <a:pt x="0" y="3929"/>
                </a:lnTo>
                <a:lnTo>
                  <a:pt x="0" y="4320"/>
                </a:lnTo>
                <a:lnTo>
                  <a:pt x="7678" y="4320"/>
                </a:lnTo>
                <a:moveTo>
                  <a:pt x="1510" y="3929"/>
                </a:moveTo>
                <a:lnTo>
                  <a:pt x="469" y="379"/>
                </a:lnTo>
                <a:lnTo>
                  <a:pt x="808" y="379"/>
                </a:lnTo>
                <a:lnTo>
                  <a:pt x="1848" y="3929"/>
                </a:lnTo>
                <a:lnTo>
                  <a:pt x="1510" y="3929"/>
                </a:lnTo>
                <a:moveTo>
                  <a:pt x="2170" y="3929"/>
                </a:moveTo>
                <a:lnTo>
                  <a:pt x="1130" y="379"/>
                </a:lnTo>
                <a:lnTo>
                  <a:pt x="3421" y="379"/>
                </a:lnTo>
                <a:lnTo>
                  <a:pt x="4461" y="3929"/>
                </a:lnTo>
                <a:lnTo>
                  <a:pt x="2170" y="3929"/>
                </a:lnTo>
                <a:moveTo>
                  <a:pt x="4519" y="3929"/>
                </a:moveTo>
                <a:lnTo>
                  <a:pt x="3479" y="379"/>
                </a:lnTo>
                <a:lnTo>
                  <a:pt x="3542" y="379"/>
                </a:lnTo>
                <a:lnTo>
                  <a:pt x="4583" y="3929"/>
                </a:lnTo>
                <a:lnTo>
                  <a:pt x="4519" y="39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44"/>
          <p:cNvSpPr>
            <a:spLocks/>
          </p:cNvSpPr>
          <p:nvPr userDrawn="1"/>
        </p:nvSpPr>
        <p:spPr bwMode="auto">
          <a:xfrm flipH="1">
            <a:off x="7267575" y="3594026"/>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1" name="Footer Placeholder 3"/>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Information Security Level 2 – Sensitive</a:t>
            </a:r>
            <a:br>
              <a:rPr lang="en-US" dirty="0"/>
            </a:br>
            <a:r>
              <a:rPr lang="en-US" dirty="0"/>
              <a:t>© 2017 – Proprietary &amp; Confidential Information of Amdocs</a:t>
            </a:r>
          </a:p>
        </p:txBody>
      </p:sp>
      <p:sp>
        <p:nvSpPr>
          <p:cNvPr id="22" name="Freeform: Shape 21"/>
          <p:cNvSpPr>
            <a:spLocks/>
          </p:cNvSpPr>
          <p:nvPr userDrawn="1"/>
        </p:nvSpPr>
        <p:spPr bwMode="auto">
          <a:xfrm>
            <a:off x="378341" y="561974"/>
            <a:ext cx="1771683" cy="5724525"/>
          </a:xfrm>
          <a:custGeom>
            <a:avLst/>
            <a:gdLst>
              <a:gd name="connsiteX0" fmla="*/ 0 w 1771683"/>
              <a:gd name="connsiteY0" fmla="*/ 0 h 5724525"/>
              <a:gd name="connsiteX1" fmla="*/ 91133 w 1771683"/>
              <a:gd name="connsiteY1" fmla="*/ 0 h 5724525"/>
              <a:gd name="connsiteX2" fmla="*/ 1771683 w 1771683"/>
              <a:gd name="connsiteY2" fmla="*/ 5724525 h 5724525"/>
              <a:gd name="connsiteX3" fmla="*/ 1668106 w 1771683"/>
              <a:gd name="connsiteY3" fmla="*/ 5724525 h 5724525"/>
            </a:gdLst>
            <a:ahLst/>
            <a:cxnLst>
              <a:cxn ang="0">
                <a:pos x="connsiteX0" y="connsiteY0"/>
              </a:cxn>
              <a:cxn ang="0">
                <a:pos x="connsiteX1" y="connsiteY1"/>
              </a:cxn>
              <a:cxn ang="0">
                <a:pos x="connsiteX2" y="connsiteY2"/>
              </a:cxn>
              <a:cxn ang="0">
                <a:pos x="connsiteX3" y="connsiteY3"/>
              </a:cxn>
            </a:cxnLst>
            <a:rect l="l" t="t" r="r" b="b"/>
            <a:pathLst>
              <a:path w="1771683" h="5724525">
                <a:moveTo>
                  <a:pt x="0" y="0"/>
                </a:moveTo>
                <a:lnTo>
                  <a:pt x="91133" y="0"/>
                </a:lnTo>
                <a:lnTo>
                  <a:pt x="1771683" y="5724525"/>
                </a:lnTo>
                <a:lnTo>
                  <a:pt x="1668106" y="5724525"/>
                </a:lnTo>
                <a:close/>
              </a:path>
            </a:pathLst>
          </a:custGeom>
          <a:gradFill flip="none" rotWithShape="1">
            <a:gsLst>
              <a:gs pos="0">
                <a:srgbClr val="FDB515"/>
              </a:gs>
              <a:gs pos="100000">
                <a:srgbClr val="EC008C"/>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schemeClr val="lt1"/>
              </a:solidFill>
            </a:endParaRPr>
          </a:p>
        </p:txBody>
      </p:sp>
      <p:pic>
        <p:nvPicPr>
          <p:cNvPr id="15" name="Picture 14"/>
          <p:cNvPicPr>
            <a:picLocks/>
          </p:cNvPicPr>
          <p:nvPr userDrawn="1"/>
        </p:nvPicPr>
        <p:blipFill>
          <a:blip r:embed="rId3"/>
          <a:stretch>
            <a:fillRect/>
          </a:stretch>
        </p:blipFill>
        <p:spPr>
          <a:xfrm>
            <a:off x="11454485" y="6382383"/>
            <a:ext cx="393012" cy="292608"/>
          </a:xfrm>
          <a:prstGeom prst="rect">
            <a:avLst/>
          </a:prstGeom>
        </p:spPr>
      </p:pic>
      <p:sp>
        <p:nvSpPr>
          <p:cNvPr id="12" name="Footer Placeholder 3"/>
          <p:cNvSpPr txBox="1">
            <a:spLocks/>
          </p:cNvSpPr>
          <p:nvPr userDrawn="1"/>
        </p:nvSpPr>
        <p:spPr>
          <a:xfrm>
            <a:off x="548640" y="6347385"/>
            <a:ext cx="605444"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AD4996-C560-415B-A0CB-B2007798C868}" type="slidenum">
              <a:rPr lang="en-US" sz="1200" smtClean="0"/>
              <a:t>‹#›</a:t>
            </a:fld>
            <a:endParaRPr lang="en-US" sz="1200" dirty="0"/>
          </a:p>
        </p:txBody>
      </p:sp>
    </p:spTree>
    <p:extLst>
      <p:ext uri="{BB962C8B-B14F-4D97-AF65-F5344CB8AC3E}">
        <p14:creationId xmlns:p14="http://schemas.microsoft.com/office/powerpoint/2010/main" val="3419362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1">
    <p:spTree>
      <p:nvGrpSpPr>
        <p:cNvPr id="1" name=""/>
        <p:cNvGrpSpPr/>
        <p:nvPr/>
      </p:nvGrpSpPr>
      <p:grpSpPr>
        <a:xfrm>
          <a:off x="0" y="0"/>
          <a:ext cx="0" cy="0"/>
          <a:chOff x="0" y="0"/>
          <a:chExt cx="0" cy="0"/>
        </a:xfrm>
      </p:grpSpPr>
      <p:grpSp>
        <p:nvGrpSpPr>
          <p:cNvPr id="26" name="Group 25"/>
          <p:cNvGrpSpPr/>
          <p:nvPr userDrawn="1"/>
        </p:nvGrpSpPr>
        <p:grpSpPr>
          <a:xfrm>
            <a:off x="0" y="547688"/>
            <a:ext cx="12192000" cy="5738811"/>
            <a:chOff x="0" y="547688"/>
            <a:chExt cx="12192000" cy="5738811"/>
          </a:xfrm>
        </p:grpSpPr>
        <p:sp>
          <p:nvSpPr>
            <p:cNvPr id="27" name="Freeform 38"/>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0"/>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close/>
                </a:path>
              </a:pathLst>
            </a:custGeom>
            <a:solidFill>
              <a:srgbClr val="343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4"/>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6"/>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Shape 50"/>
            <p:cNvSpPr>
              <a:spLocks/>
            </p:cNvSpPr>
            <p:nvPr userDrawn="1"/>
          </p:nvSpPr>
          <p:spPr bwMode="auto">
            <a:xfrm>
              <a:off x="10437543" y="547688"/>
              <a:ext cx="1754457" cy="5738811"/>
            </a:xfrm>
            <a:custGeom>
              <a:avLst/>
              <a:gdLst>
                <a:gd name="connsiteX0" fmla="*/ 0 w 1754457"/>
                <a:gd name="connsiteY0" fmla="*/ 0 h 5738811"/>
                <a:gd name="connsiteX1" fmla="*/ 205304 w 1754457"/>
                <a:gd name="connsiteY1" fmla="*/ 0 h 5738811"/>
                <a:gd name="connsiteX2" fmla="*/ 1754457 w 1754457"/>
                <a:gd name="connsiteY2" fmla="*/ 5365358 h 5738811"/>
                <a:gd name="connsiteX3" fmla="*/ 1754457 w 1754457"/>
                <a:gd name="connsiteY3" fmla="*/ 5738811 h 5738811"/>
                <a:gd name="connsiteX4" fmla="*/ 1656981 w 1754457"/>
                <a:gd name="connsiteY4" fmla="*/ 5738811 h 5738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457" h="5738811">
                  <a:moveTo>
                    <a:pt x="0" y="0"/>
                  </a:moveTo>
                  <a:lnTo>
                    <a:pt x="205304" y="0"/>
                  </a:lnTo>
                  <a:lnTo>
                    <a:pt x="1754457" y="5365358"/>
                  </a:lnTo>
                  <a:lnTo>
                    <a:pt x="1754457" y="5738811"/>
                  </a:lnTo>
                  <a:lnTo>
                    <a:pt x="1656981" y="5738811"/>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2" name="Freeform: Shape 51"/>
            <p:cNvSpPr>
              <a:spLocks/>
            </p:cNvSpPr>
            <p:nvPr userDrawn="1"/>
          </p:nvSpPr>
          <p:spPr bwMode="auto">
            <a:xfrm>
              <a:off x="0" y="550921"/>
              <a:ext cx="2178506" cy="5735578"/>
            </a:xfrm>
            <a:custGeom>
              <a:avLst/>
              <a:gdLst>
                <a:gd name="connsiteX0" fmla="*/ 0 w 2178506"/>
                <a:gd name="connsiteY0" fmla="*/ 0 h 5735578"/>
                <a:gd name="connsiteX1" fmla="*/ 519909 w 2178506"/>
                <a:gd name="connsiteY1" fmla="*/ 0 h 5735578"/>
                <a:gd name="connsiteX2" fmla="*/ 2178506 w 2178506"/>
                <a:gd name="connsiteY2" fmla="*/ 5735578 h 5735578"/>
                <a:gd name="connsiteX3" fmla="*/ 0 w 2178506"/>
                <a:gd name="connsiteY3" fmla="*/ 5735578 h 5735578"/>
              </a:gdLst>
              <a:ahLst/>
              <a:cxnLst>
                <a:cxn ang="0">
                  <a:pos x="connsiteX0" y="connsiteY0"/>
                </a:cxn>
                <a:cxn ang="0">
                  <a:pos x="connsiteX1" y="connsiteY1"/>
                </a:cxn>
                <a:cxn ang="0">
                  <a:pos x="connsiteX2" y="connsiteY2"/>
                </a:cxn>
                <a:cxn ang="0">
                  <a:pos x="connsiteX3" y="connsiteY3"/>
                </a:cxn>
              </a:cxnLst>
              <a:rect l="l" t="t" r="r" b="b"/>
              <a:pathLst>
                <a:path w="2178506" h="5735578">
                  <a:moveTo>
                    <a:pt x="0" y="0"/>
                  </a:moveTo>
                  <a:lnTo>
                    <a:pt x="519909" y="0"/>
                  </a:lnTo>
                  <a:lnTo>
                    <a:pt x="2178506" y="5735578"/>
                  </a:lnTo>
                  <a:lnTo>
                    <a:pt x="0" y="5735578"/>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8" name="TextBox 7"/>
          <p:cNvSpPr txBox="1"/>
          <p:nvPr userDrawn="1"/>
        </p:nvSpPr>
        <p:spPr>
          <a:xfrm>
            <a:off x="4730883" y="3075057"/>
            <a:ext cx="2730235" cy="707886"/>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dirty="0">
                <a:ln>
                  <a:noFill/>
                </a:ln>
                <a:solidFill>
                  <a:srgbClr val="FFFFFF"/>
                </a:solidFill>
                <a:effectLst/>
                <a:uLnTx/>
                <a:uFillTx/>
                <a:latin typeface="Century Gothic" panose="020F0302020204030204"/>
                <a:ea typeface="+mj-ea"/>
                <a:cs typeface="+mj-cs"/>
              </a:rPr>
              <a:t>Thank you</a:t>
            </a:r>
          </a:p>
        </p:txBody>
      </p:sp>
      <p:sp>
        <p:nvSpPr>
          <p:cNvPr id="24" name="Freeform: Shape 9"/>
          <p:cNvSpPr>
            <a:spLocks/>
          </p:cNvSpPr>
          <p:nvPr userDrawn="1"/>
        </p:nvSpPr>
        <p:spPr bwMode="auto">
          <a:xfrm flipH="1">
            <a:off x="4770120" y="3012450"/>
            <a:ext cx="2651760" cy="73152"/>
          </a:xfrm>
          <a:custGeom>
            <a:avLst/>
            <a:gdLst>
              <a:gd name="connsiteX0" fmla="*/ 2714641 w 2825755"/>
              <a:gd name="connsiteY0" fmla="*/ 91440 h 91440"/>
              <a:gd name="connsiteX1" fmla="*/ 64310 w 2825755"/>
              <a:gd name="connsiteY1" fmla="*/ 91440 h 91440"/>
              <a:gd name="connsiteX2" fmla="*/ 64310 w 2825755"/>
              <a:gd name="connsiteY2" fmla="*/ 91133 h 91440"/>
              <a:gd name="connsiteX3" fmla="*/ 0 w 2825755"/>
              <a:gd name="connsiteY3" fmla="*/ 91133 h 91440"/>
              <a:gd name="connsiteX4" fmla="*/ 33415 w 2825755"/>
              <a:gd name="connsiteY4" fmla="*/ 0 h 91440"/>
              <a:gd name="connsiteX5" fmla="*/ 64310 w 2825755"/>
              <a:gd name="connsiteY5" fmla="*/ 75 h 91440"/>
              <a:gd name="connsiteX6" fmla="*/ 64310 w 2825755"/>
              <a:gd name="connsiteY6" fmla="*/ 0 h 91440"/>
              <a:gd name="connsiteX7" fmla="*/ 1992392 w 2825755"/>
              <a:gd name="connsiteY7" fmla="*/ 0 h 91440"/>
              <a:gd name="connsiteX8" fmla="*/ 2714641 w 2825755"/>
              <a:gd name="connsiteY8" fmla="*/ 0 h 91440"/>
              <a:gd name="connsiteX9" fmla="*/ 2825755 w 2825755"/>
              <a:gd name="connsiteY9" fmla="*/ 0 h 91440"/>
              <a:gd name="connsiteX10" fmla="*/ 2792340 w 2825755"/>
              <a:gd name="connsiteY10" fmla="*/ 91133 h 91440"/>
              <a:gd name="connsiteX11" fmla="*/ 2714641 w 2825755"/>
              <a:gd name="connsiteY11" fmla="*/ 90944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5755" h="91440">
                <a:moveTo>
                  <a:pt x="2714641" y="91440"/>
                </a:moveTo>
                <a:lnTo>
                  <a:pt x="64310" y="91440"/>
                </a:lnTo>
                <a:lnTo>
                  <a:pt x="64310" y="91133"/>
                </a:lnTo>
                <a:lnTo>
                  <a:pt x="0" y="91133"/>
                </a:lnTo>
                <a:lnTo>
                  <a:pt x="33415" y="0"/>
                </a:lnTo>
                <a:lnTo>
                  <a:pt x="64310" y="75"/>
                </a:lnTo>
                <a:lnTo>
                  <a:pt x="64310" y="0"/>
                </a:lnTo>
                <a:lnTo>
                  <a:pt x="1992392" y="0"/>
                </a:lnTo>
                <a:lnTo>
                  <a:pt x="2714641" y="0"/>
                </a:lnTo>
                <a:lnTo>
                  <a:pt x="2825755" y="0"/>
                </a:lnTo>
                <a:lnTo>
                  <a:pt x="2792340" y="91133"/>
                </a:lnTo>
                <a:lnTo>
                  <a:pt x="2714641" y="90944"/>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16" name="Picture 15"/>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342197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30" name="Freeform 39"/>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1"/>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3"/>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5"/>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7"/>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9"/>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1"/>
          <p:cNvSpPr>
            <a:spLocks/>
          </p:cNvSpPr>
          <p:nvPr userDrawn="1"/>
        </p:nvSpPr>
        <p:spPr bwMode="auto">
          <a:xfrm>
            <a:off x="10437543" y="547688"/>
            <a:ext cx="1862285" cy="5738811"/>
          </a:xfrm>
          <a:custGeom>
            <a:avLst/>
            <a:gdLst>
              <a:gd name="T0" fmla="*/ 1152 w 1152"/>
              <a:gd name="T1" fmla="*/ 3550 h 3550"/>
              <a:gd name="T2" fmla="*/ 1025 w 1152"/>
              <a:gd name="T3" fmla="*/ 3550 h 3550"/>
              <a:gd name="T4" fmla="*/ 0 w 1152"/>
              <a:gd name="T5" fmla="*/ 0 h 3550"/>
              <a:gd name="T6" fmla="*/ 127 w 1152"/>
              <a:gd name="T7" fmla="*/ 0 h 3550"/>
              <a:gd name="T8" fmla="*/ 1152 w 1152"/>
              <a:gd name="T9" fmla="*/ 3550 h 3550"/>
            </a:gdLst>
            <a:ahLst/>
            <a:cxnLst>
              <a:cxn ang="0">
                <a:pos x="T0" y="T1"/>
              </a:cxn>
              <a:cxn ang="0">
                <a:pos x="T2" y="T3"/>
              </a:cxn>
              <a:cxn ang="0">
                <a:pos x="T4" y="T5"/>
              </a:cxn>
              <a:cxn ang="0">
                <a:pos x="T6" y="T7"/>
              </a:cxn>
              <a:cxn ang="0">
                <a:pos x="T8" y="T9"/>
              </a:cxn>
            </a:cxnLst>
            <a:rect l="0" t="0" r="r" b="b"/>
            <a:pathLst>
              <a:path w="1152" h="3550">
                <a:moveTo>
                  <a:pt x="1152" y="3550"/>
                </a:moveTo>
                <a:lnTo>
                  <a:pt x="1025" y="3550"/>
                </a:lnTo>
                <a:lnTo>
                  <a:pt x="0" y="0"/>
                </a:lnTo>
                <a:lnTo>
                  <a:pt x="127" y="0"/>
                </a:lnTo>
                <a:lnTo>
                  <a:pt x="115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userDrawn="1"/>
        </p:nvGrpSpPr>
        <p:grpSpPr>
          <a:xfrm>
            <a:off x="0" y="547688"/>
            <a:ext cx="12192000" cy="5738811"/>
            <a:chOff x="0" y="547688"/>
            <a:chExt cx="12192000" cy="5738811"/>
          </a:xfrm>
        </p:grpSpPr>
        <p:sp>
          <p:nvSpPr>
            <p:cNvPr id="29" name="Freeform 38"/>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0"/>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close/>
                </a:path>
              </a:pathLst>
            </a:custGeom>
            <a:solidFill>
              <a:srgbClr val="343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4"/>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6"/>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8"/>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Shape 26"/>
            <p:cNvSpPr>
              <a:spLocks/>
            </p:cNvSpPr>
            <p:nvPr userDrawn="1"/>
          </p:nvSpPr>
          <p:spPr bwMode="auto">
            <a:xfrm>
              <a:off x="10437543" y="547688"/>
              <a:ext cx="1754457" cy="5738811"/>
            </a:xfrm>
            <a:custGeom>
              <a:avLst/>
              <a:gdLst>
                <a:gd name="connsiteX0" fmla="*/ 0 w 1754457"/>
                <a:gd name="connsiteY0" fmla="*/ 0 h 5738811"/>
                <a:gd name="connsiteX1" fmla="*/ 205304 w 1754457"/>
                <a:gd name="connsiteY1" fmla="*/ 0 h 5738811"/>
                <a:gd name="connsiteX2" fmla="*/ 1754457 w 1754457"/>
                <a:gd name="connsiteY2" fmla="*/ 5365358 h 5738811"/>
                <a:gd name="connsiteX3" fmla="*/ 1754457 w 1754457"/>
                <a:gd name="connsiteY3" fmla="*/ 5738811 h 5738811"/>
                <a:gd name="connsiteX4" fmla="*/ 1656981 w 1754457"/>
                <a:gd name="connsiteY4" fmla="*/ 5738811 h 5738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457" h="5738811">
                  <a:moveTo>
                    <a:pt x="0" y="0"/>
                  </a:moveTo>
                  <a:lnTo>
                    <a:pt x="205304" y="0"/>
                  </a:lnTo>
                  <a:lnTo>
                    <a:pt x="1754457" y="5365358"/>
                  </a:lnTo>
                  <a:lnTo>
                    <a:pt x="1754457" y="5738811"/>
                  </a:lnTo>
                  <a:lnTo>
                    <a:pt x="1656981" y="5738811"/>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7" name="Freeform: Shape 36"/>
            <p:cNvSpPr>
              <a:spLocks/>
            </p:cNvSpPr>
            <p:nvPr userDrawn="1"/>
          </p:nvSpPr>
          <p:spPr bwMode="auto">
            <a:xfrm>
              <a:off x="0" y="550921"/>
              <a:ext cx="2178506" cy="5735578"/>
            </a:xfrm>
            <a:custGeom>
              <a:avLst/>
              <a:gdLst>
                <a:gd name="connsiteX0" fmla="*/ 0 w 2178506"/>
                <a:gd name="connsiteY0" fmla="*/ 0 h 5735578"/>
                <a:gd name="connsiteX1" fmla="*/ 519909 w 2178506"/>
                <a:gd name="connsiteY1" fmla="*/ 0 h 5735578"/>
                <a:gd name="connsiteX2" fmla="*/ 2178506 w 2178506"/>
                <a:gd name="connsiteY2" fmla="*/ 5735578 h 5735578"/>
                <a:gd name="connsiteX3" fmla="*/ 0 w 2178506"/>
                <a:gd name="connsiteY3" fmla="*/ 5735578 h 5735578"/>
              </a:gdLst>
              <a:ahLst/>
              <a:cxnLst>
                <a:cxn ang="0">
                  <a:pos x="connsiteX0" y="connsiteY0"/>
                </a:cxn>
                <a:cxn ang="0">
                  <a:pos x="connsiteX1" y="connsiteY1"/>
                </a:cxn>
                <a:cxn ang="0">
                  <a:pos x="connsiteX2" y="connsiteY2"/>
                </a:cxn>
                <a:cxn ang="0">
                  <a:pos x="connsiteX3" y="connsiteY3"/>
                </a:cxn>
              </a:cxnLst>
              <a:rect l="l" t="t" r="r" b="b"/>
              <a:pathLst>
                <a:path w="2178506" h="5735578">
                  <a:moveTo>
                    <a:pt x="0" y="0"/>
                  </a:moveTo>
                  <a:lnTo>
                    <a:pt x="519909" y="0"/>
                  </a:lnTo>
                  <a:lnTo>
                    <a:pt x="2178506" y="5735578"/>
                  </a:lnTo>
                  <a:lnTo>
                    <a:pt x="0" y="5735578"/>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46" name="Freeform 53"/>
          <p:cNvSpPr>
            <a:spLocks/>
          </p:cNvSpPr>
          <p:nvPr userDrawn="1"/>
        </p:nvSpPr>
        <p:spPr bwMode="auto">
          <a:xfrm>
            <a:off x="-89537" y="550921"/>
            <a:ext cx="2268043" cy="5735578"/>
          </a:xfrm>
          <a:custGeom>
            <a:avLst/>
            <a:gdLst>
              <a:gd name="T0" fmla="*/ 1403 w 1403"/>
              <a:gd name="T1" fmla="*/ 3548 h 3548"/>
              <a:gd name="T2" fmla="*/ 0 w 1403"/>
              <a:gd name="T3" fmla="*/ 3548 h 3548"/>
              <a:gd name="T4" fmla="*/ 0 w 1403"/>
              <a:gd name="T5" fmla="*/ 0 h 3548"/>
              <a:gd name="T6" fmla="*/ 377 w 1403"/>
              <a:gd name="T7" fmla="*/ 0 h 3548"/>
              <a:gd name="T8" fmla="*/ 1403 w 1403"/>
              <a:gd name="T9" fmla="*/ 3548 h 3548"/>
            </a:gdLst>
            <a:ahLst/>
            <a:cxnLst>
              <a:cxn ang="0">
                <a:pos x="T0" y="T1"/>
              </a:cxn>
              <a:cxn ang="0">
                <a:pos x="T2" y="T3"/>
              </a:cxn>
              <a:cxn ang="0">
                <a:pos x="T4" y="T5"/>
              </a:cxn>
              <a:cxn ang="0">
                <a:pos x="T6" y="T7"/>
              </a:cxn>
              <a:cxn ang="0">
                <a:pos x="T8" y="T9"/>
              </a:cxn>
            </a:cxnLst>
            <a:rect l="0" t="0" r="r" b="b"/>
            <a:pathLst>
              <a:path w="1403" h="3548">
                <a:moveTo>
                  <a:pt x="1403" y="3548"/>
                </a:moveTo>
                <a:lnTo>
                  <a:pt x="0" y="3548"/>
                </a:lnTo>
                <a:lnTo>
                  <a:pt x="0" y="0"/>
                </a:lnTo>
                <a:lnTo>
                  <a:pt x="377" y="0"/>
                </a:lnTo>
                <a:lnTo>
                  <a:pt x="1403" y="35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userDrawn="1">
            <p:ph type="ctrTitle" hasCustomPrompt="1"/>
          </p:nvPr>
        </p:nvSpPr>
        <p:spPr>
          <a:xfrm>
            <a:off x="549275" y="1830745"/>
            <a:ext cx="11093450" cy="615553"/>
          </a:xfrm>
        </p:spPr>
        <p:txBody>
          <a:bodyPr anchor="b" anchorCtr="0"/>
          <a:lstStyle>
            <a:lvl1pPr algn="ctr">
              <a:defRPr sz="4000" cap="none" baseline="0">
                <a:solidFill>
                  <a:schemeClr val="tx1"/>
                </a:solidFill>
              </a:defRPr>
            </a:lvl1pPr>
          </a:lstStyle>
          <a:p>
            <a:r>
              <a:rPr lang="en-US" dirty="0"/>
              <a:t>Presentation Title</a:t>
            </a:r>
          </a:p>
        </p:txBody>
      </p:sp>
      <p:sp>
        <p:nvSpPr>
          <p:cNvPr id="3" name="Subtitle 2"/>
          <p:cNvSpPr>
            <a:spLocks noGrp="1"/>
          </p:cNvSpPr>
          <p:nvPr userDrawn="1">
            <p:ph type="subTitle" idx="1"/>
          </p:nvPr>
        </p:nvSpPr>
        <p:spPr>
          <a:xfrm>
            <a:off x="2547937" y="3886384"/>
            <a:ext cx="7096126" cy="439095"/>
          </a:xfrm>
        </p:spPr>
        <p:txBody>
          <a:bodyPr wrap="square">
            <a:spAutoFit/>
          </a:bodyPr>
          <a:lstStyle>
            <a:lvl1pPr marL="0" indent="0" algn="ctr">
              <a:spcBef>
                <a:spcPts val="40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50" name="Rectangle 2049"/>
          <p:cNvSpPr/>
          <p:nvPr userDrawn="1"/>
        </p:nvSpPr>
        <p:spPr>
          <a:xfrm>
            <a:off x="0" y="0"/>
            <a:ext cx="12188952"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7" name="Freeform: Shape 44"/>
          <p:cNvSpPr>
            <a:spLocks/>
          </p:cNvSpPr>
          <p:nvPr userDrawn="1"/>
        </p:nvSpPr>
        <p:spPr bwMode="auto">
          <a:xfrm flipH="1">
            <a:off x="5775960" y="3392424"/>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9" name="Text Placeholder 8"/>
          <p:cNvSpPr>
            <a:spLocks noGrp="1"/>
          </p:cNvSpPr>
          <p:nvPr>
            <p:ph type="body" sz="quarter" idx="10" hasCustomPrompt="1"/>
          </p:nvPr>
        </p:nvSpPr>
        <p:spPr>
          <a:xfrm>
            <a:off x="549275" y="2628076"/>
            <a:ext cx="11093450" cy="525463"/>
          </a:xfrm>
        </p:spPr>
        <p:txBody>
          <a:bodyPr/>
          <a:lstStyle>
            <a:lvl1pPr marL="0" indent="0" algn="ctr">
              <a:buFontTx/>
              <a:buNone/>
              <a:defRPr/>
            </a:lvl1pPr>
          </a:lstStyle>
          <a:p>
            <a:pPr lvl="0"/>
            <a:r>
              <a:rPr lang="en-US" dirty="0"/>
              <a:t>Click to edit Master subtitle style</a:t>
            </a:r>
          </a:p>
        </p:txBody>
      </p:sp>
      <p:pic>
        <p:nvPicPr>
          <p:cNvPr id="26" name="Picture 25"/>
          <p:cNvPicPr>
            <a:picLocks noChangeAspect="1"/>
          </p:cNvPicPr>
          <p:nvPr userDrawn="1"/>
        </p:nvPicPr>
        <p:blipFill>
          <a:blip r:embed="rId2"/>
          <a:stretch>
            <a:fillRect/>
          </a:stretch>
        </p:blipFill>
        <p:spPr>
          <a:xfrm>
            <a:off x="10405790" y="6419032"/>
            <a:ext cx="1246460" cy="268335"/>
          </a:xfrm>
          <a:prstGeom prst="rect">
            <a:avLst/>
          </a:prstGeom>
        </p:spPr>
      </p:pic>
    </p:spTree>
    <p:extLst>
      <p:ext uri="{BB962C8B-B14F-4D97-AF65-F5344CB8AC3E}">
        <p14:creationId xmlns:p14="http://schemas.microsoft.com/office/powerpoint/2010/main" val="65308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2">
    <p:spTree>
      <p:nvGrpSpPr>
        <p:cNvPr id="1" name=""/>
        <p:cNvGrpSpPr/>
        <p:nvPr/>
      </p:nvGrpSpPr>
      <p:grpSpPr>
        <a:xfrm>
          <a:off x="0" y="0"/>
          <a:ext cx="0" cy="0"/>
          <a:chOff x="0" y="0"/>
          <a:chExt cx="0" cy="0"/>
        </a:xfrm>
      </p:grpSpPr>
      <p:sp>
        <p:nvSpPr>
          <p:cNvPr id="12" name="Freeform 5"/>
          <p:cNvSpPr>
            <a:spLocks/>
          </p:cNvSpPr>
          <p:nvPr userDrawn="1"/>
        </p:nvSpPr>
        <p:spPr bwMode="auto">
          <a:xfrm>
            <a:off x="3189288" y="-237547377"/>
            <a:ext cx="5813425" cy="142875"/>
          </a:xfrm>
          <a:custGeom>
            <a:avLst/>
            <a:gdLst>
              <a:gd name="T0" fmla="*/ 3662 w 3662"/>
              <a:gd name="T1" fmla="*/ 0 h 90"/>
              <a:gd name="T2" fmla="*/ 33 w 3662"/>
              <a:gd name="T3" fmla="*/ 0 h 90"/>
              <a:gd name="T4" fmla="*/ 0 w 3662"/>
              <a:gd name="T5" fmla="*/ 90 h 90"/>
              <a:gd name="T6" fmla="*/ 3629 w 3662"/>
              <a:gd name="T7" fmla="*/ 90 h 90"/>
              <a:gd name="T8" fmla="*/ 3662 w 3662"/>
              <a:gd name="T9" fmla="*/ 0 h 90"/>
            </a:gdLst>
            <a:ahLst/>
            <a:cxnLst>
              <a:cxn ang="0">
                <a:pos x="T0" y="T1"/>
              </a:cxn>
              <a:cxn ang="0">
                <a:pos x="T2" y="T3"/>
              </a:cxn>
              <a:cxn ang="0">
                <a:pos x="T4" y="T5"/>
              </a:cxn>
              <a:cxn ang="0">
                <a:pos x="T6" y="T7"/>
              </a:cxn>
              <a:cxn ang="0">
                <a:pos x="T8" y="T9"/>
              </a:cxn>
            </a:cxnLst>
            <a:rect l="0" t="0" r="r" b="b"/>
            <a:pathLst>
              <a:path w="3662" h="90">
                <a:moveTo>
                  <a:pt x="3662" y="0"/>
                </a:moveTo>
                <a:lnTo>
                  <a:pt x="33" y="0"/>
                </a:lnTo>
                <a:lnTo>
                  <a:pt x="0" y="90"/>
                </a:lnTo>
                <a:lnTo>
                  <a:pt x="3629" y="90"/>
                </a:lnTo>
                <a:lnTo>
                  <a:pt x="3662"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3189288" y="-233717354"/>
            <a:ext cx="5813425" cy="142876"/>
          </a:xfrm>
          <a:custGeom>
            <a:avLst/>
            <a:gdLst>
              <a:gd name="T0" fmla="*/ 3662 w 3662"/>
              <a:gd name="T1" fmla="*/ 0 h 90"/>
              <a:gd name="T2" fmla="*/ 33 w 3662"/>
              <a:gd name="T3" fmla="*/ 0 h 90"/>
              <a:gd name="T4" fmla="*/ 0 w 3662"/>
              <a:gd name="T5" fmla="*/ 90 h 90"/>
              <a:gd name="T6" fmla="*/ 3629 w 3662"/>
              <a:gd name="T7" fmla="*/ 90 h 90"/>
              <a:gd name="T8" fmla="*/ 3662 w 3662"/>
              <a:gd name="T9" fmla="*/ 0 h 90"/>
            </a:gdLst>
            <a:ahLst/>
            <a:cxnLst>
              <a:cxn ang="0">
                <a:pos x="T0" y="T1"/>
              </a:cxn>
              <a:cxn ang="0">
                <a:pos x="T2" y="T3"/>
              </a:cxn>
              <a:cxn ang="0">
                <a:pos x="T4" y="T5"/>
              </a:cxn>
              <a:cxn ang="0">
                <a:pos x="T6" y="T7"/>
              </a:cxn>
              <a:cxn ang="0">
                <a:pos x="T8" y="T9"/>
              </a:cxn>
            </a:cxnLst>
            <a:rect l="0" t="0" r="r" b="b"/>
            <a:pathLst>
              <a:path w="3662" h="90">
                <a:moveTo>
                  <a:pt x="3662" y="0"/>
                </a:moveTo>
                <a:lnTo>
                  <a:pt x="33" y="0"/>
                </a:lnTo>
                <a:lnTo>
                  <a:pt x="0" y="90"/>
                </a:lnTo>
                <a:lnTo>
                  <a:pt x="3629" y="90"/>
                </a:lnTo>
                <a:lnTo>
                  <a:pt x="36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userDrawn="1"/>
        </p:nvSpPr>
        <p:spPr>
          <a:xfrm>
            <a:off x="4730883" y="3075057"/>
            <a:ext cx="2730235" cy="707886"/>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dirty="0">
                <a:ln>
                  <a:noFill/>
                </a:ln>
                <a:solidFill>
                  <a:srgbClr val="302E45"/>
                </a:solidFill>
                <a:effectLst/>
                <a:uLnTx/>
                <a:uFillTx/>
                <a:latin typeface="Century Gothic" panose="020F0302020204030204"/>
                <a:ea typeface="+mj-ea"/>
                <a:cs typeface="+mj-cs"/>
              </a:rPr>
              <a:t>Thank you</a:t>
            </a:r>
          </a:p>
        </p:txBody>
      </p:sp>
      <p:sp>
        <p:nvSpPr>
          <p:cNvPr id="15" name="Freeform: Shape 9"/>
          <p:cNvSpPr>
            <a:spLocks/>
          </p:cNvSpPr>
          <p:nvPr userDrawn="1"/>
        </p:nvSpPr>
        <p:spPr bwMode="auto">
          <a:xfrm flipH="1">
            <a:off x="4770120" y="3012450"/>
            <a:ext cx="2651760" cy="73152"/>
          </a:xfrm>
          <a:custGeom>
            <a:avLst/>
            <a:gdLst>
              <a:gd name="connsiteX0" fmla="*/ 2714641 w 2825755"/>
              <a:gd name="connsiteY0" fmla="*/ 91440 h 91440"/>
              <a:gd name="connsiteX1" fmla="*/ 64310 w 2825755"/>
              <a:gd name="connsiteY1" fmla="*/ 91440 h 91440"/>
              <a:gd name="connsiteX2" fmla="*/ 64310 w 2825755"/>
              <a:gd name="connsiteY2" fmla="*/ 91133 h 91440"/>
              <a:gd name="connsiteX3" fmla="*/ 0 w 2825755"/>
              <a:gd name="connsiteY3" fmla="*/ 91133 h 91440"/>
              <a:gd name="connsiteX4" fmla="*/ 33415 w 2825755"/>
              <a:gd name="connsiteY4" fmla="*/ 0 h 91440"/>
              <a:gd name="connsiteX5" fmla="*/ 64310 w 2825755"/>
              <a:gd name="connsiteY5" fmla="*/ 75 h 91440"/>
              <a:gd name="connsiteX6" fmla="*/ 64310 w 2825755"/>
              <a:gd name="connsiteY6" fmla="*/ 0 h 91440"/>
              <a:gd name="connsiteX7" fmla="*/ 1992392 w 2825755"/>
              <a:gd name="connsiteY7" fmla="*/ 0 h 91440"/>
              <a:gd name="connsiteX8" fmla="*/ 2714641 w 2825755"/>
              <a:gd name="connsiteY8" fmla="*/ 0 h 91440"/>
              <a:gd name="connsiteX9" fmla="*/ 2825755 w 2825755"/>
              <a:gd name="connsiteY9" fmla="*/ 0 h 91440"/>
              <a:gd name="connsiteX10" fmla="*/ 2792340 w 2825755"/>
              <a:gd name="connsiteY10" fmla="*/ 91133 h 91440"/>
              <a:gd name="connsiteX11" fmla="*/ 2714641 w 2825755"/>
              <a:gd name="connsiteY11" fmla="*/ 90944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5755" h="91440">
                <a:moveTo>
                  <a:pt x="2714641" y="91440"/>
                </a:moveTo>
                <a:lnTo>
                  <a:pt x="64310" y="91440"/>
                </a:lnTo>
                <a:lnTo>
                  <a:pt x="64310" y="91133"/>
                </a:lnTo>
                <a:lnTo>
                  <a:pt x="0" y="91133"/>
                </a:lnTo>
                <a:lnTo>
                  <a:pt x="33415" y="0"/>
                </a:lnTo>
                <a:lnTo>
                  <a:pt x="64310" y="75"/>
                </a:lnTo>
                <a:lnTo>
                  <a:pt x="64310" y="0"/>
                </a:lnTo>
                <a:lnTo>
                  <a:pt x="1992392" y="0"/>
                </a:lnTo>
                <a:lnTo>
                  <a:pt x="2714641" y="0"/>
                </a:lnTo>
                <a:lnTo>
                  <a:pt x="2825755" y="0"/>
                </a:lnTo>
                <a:lnTo>
                  <a:pt x="2792340" y="91133"/>
                </a:lnTo>
                <a:lnTo>
                  <a:pt x="2714641" y="90944"/>
                </a:lnTo>
                <a:close/>
              </a:path>
            </a:pathLst>
          </a:custGeom>
          <a:solidFill>
            <a:srgbClr val="302E4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8" name="Picture 7"/>
          <p:cNvPicPr>
            <a:picLocks/>
          </p:cNvPicPr>
          <p:nvPr userDrawn="1"/>
        </p:nvPicPr>
        <p:blipFill>
          <a:blip r:embed="rId2"/>
          <a:stretch>
            <a:fillRect/>
          </a:stretch>
        </p:blipFill>
        <p:spPr>
          <a:xfrm>
            <a:off x="11454485" y="6382383"/>
            <a:ext cx="393012" cy="292607"/>
          </a:xfrm>
          <a:prstGeom prst="rect">
            <a:avLst/>
          </a:prstGeom>
        </p:spPr>
      </p:pic>
    </p:spTree>
    <p:extLst>
      <p:ext uri="{BB962C8B-B14F-4D97-AF65-F5344CB8AC3E}">
        <p14:creationId xmlns:p14="http://schemas.microsoft.com/office/powerpoint/2010/main" val="368566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a:srcRect l="34254"/>
          <a:stretch/>
        </p:blipFill>
        <p:spPr>
          <a:xfrm>
            <a:off x="3273451" y="6387806"/>
            <a:ext cx="977404" cy="320040"/>
          </a:xfrm>
          <a:prstGeom prst="rect">
            <a:avLst/>
          </a:prstGeom>
        </p:spPr>
      </p:pic>
      <p:sp>
        <p:nvSpPr>
          <p:cNvPr id="30" name="Freeform 39"/>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1"/>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3"/>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5"/>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7"/>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9"/>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1"/>
          <p:cNvSpPr>
            <a:spLocks/>
          </p:cNvSpPr>
          <p:nvPr userDrawn="1"/>
        </p:nvSpPr>
        <p:spPr bwMode="auto">
          <a:xfrm>
            <a:off x="10437543" y="547688"/>
            <a:ext cx="1862285" cy="5738811"/>
          </a:xfrm>
          <a:custGeom>
            <a:avLst/>
            <a:gdLst>
              <a:gd name="T0" fmla="*/ 1152 w 1152"/>
              <a:gd name="T1" fmla="*/ 3550 h 3550"/>
              <a:gd name="T2" fmla="*/ 1025 w 1152"/>
              <a:gd name="T3" fmla="*/ 3550 h 3550"/>
              <a:gd name="T4" fmla="*/ 0 w 1152"/>
              <a:gd name="T5" fmla="*/ 0 h 3550"/>
              <a:gd name="T6" fmla="*/ 127 w 1152"/>
              <a:gd name="T7" fmla="*/ 0 h 3550"/>
              <a:gd name="T8" fmla="*/ 1152 w 1152"/>
              <a:gd name="T9" fmla="*/ 3550 h 3550"/>
            </a:gdLst>
            <a:ahLst/>
            <a:cxnLst>
              <a:cxn ang="0">
                <a:pos x="T0" y="T1"/>
              </a:cxn>
              <a:cxn ang="0">
                <a:pos x="T2" y="T3"/>
              </a:cxn>
              <a:cxn ang="0">
                <a:pos x="T4" y="T5"/>
              </a:cxn>
              <a:cxn ang="0">
                <a:pos x="T6" y="T7"/>
              </a:cxn>
              <a:cxn ang="0">
                <a:pos x="T8" y="T9"/>
              </a:cxn>
            </a:cxnLst>
            <a:rect l="0" t="0" r="r" b="b"/>
            <a:pathLst>
              <a:path w="1152" h="3550">
                <a:moveTo>
                  <a:pt x="1152" y="3550"/>
                </a:moveTo>
                <a:lnTo>
                  <a:pt x="1025" y="3550"/>
                </a:lnTo>
                <a:lnTo>
                  <a:pt x="0" y="0"/>
                </a:lnTo>
                <a:lnTo>
                  <a:pt x="127" y="0"/>
                </a:lnTo>
                <a:lnTo>
                  <a:pt x="115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userDrawn="1"/>
        </p:nvGrpSpPr>
        <p:grpSpPr>
          <a:xfrm>
            <a:off x="0" y="547688"/>
            <a:ext cx="12192000" cy="5738811"/>
            <a:chOff x="0" y="547688"/>
            <a:chExt cx="12192000" cy="5738811"/>
          </a:xfrm>
        </p:grpSpPr>
        <p:sp>
          <p:nvSpPr>
            <p:cNvPr id="29" name="Freeform 38"/>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0"/>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close/>
                </a:path>
              </a:pathLst>
            </a:custGeom>
            <a:solidFill>
              <a:srgbClr val="343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4"/>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close/>
                </a:path>
              </a:pathLst>
            </a:custGeom>
            <a:solidFill>
              <a:srgbClr val="363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6"/>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8"/>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Shape 26"/>
            <p:cNvSpPr>
              <a:spLocks/>
            </p:cNvSpPr>
            <p:nvPr userDrawn="1"/>
          </p:nvSpPr>
          <p:spPr bwMode="auto">
            <a:xfrm>
              <a:off x="10437543" y="547688"/>
              <a:ext cx="1754457" cy="5738811"/>
            </a:xfrm>
            <a:custGeom>
              <a:avLst/>
              <a:gdLst>
                <a:gd name="connsiteX0" fmla="*/ 0 w 1754457"/>
                <a:gd name="connsiteY0" fmla="*/ 0 h 5738811"/>
                <a:gd name="connsiteX1" fmla="*/ 205304 w 1754457"/>
                <a:gd name="connsiteY1" fmla="*/ 0 h 5738811"/>
                <a:gd name="connsiteX2" fmla="*/ 1754457 w 1754457"/>
                <a:gd name="connsiteY2" fmla="*/ 5365358 h 5738811"/>
                <a:gd name="connsiteX3" fmla="*/ 1754457 w 1754457"/>
                <a:gd name="connsiteY3" fmla="*/ 5738811 h 5738811"/>
                <a:gd name="connsiteX4" fmla="*/ 1656981 w 1754457"/>
                <a:gd name="connsiteY4" fmla="*/ 5738811 h 5738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457" h="5738811">
                  <a:moveTo>
                    <a:pt x="0" y="0"/>
                  </a:moveTo>
                  <a:lnTo>
                    <a:pt x="205304" y="0"/>
                  </a:lnTo>
                  <a:lnTo>
                    <a:pt x="1754457" y="5365358"/>
                  </a:lnTo>
                  <a:lnTo>
                    <a:pt x="1754457" y="5738811"/>
                  </a:lnTo>
                  <a:lnTo>
                    <a:pt x="1656981" y="5738811"/>
                  </a:lnTo>
                  <a:close/>
                </a:path>
              </a:pathLst>
            </a:custGeom>
            <a:solidFill>
              <a:srgbClr val="3F3D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7" name="Freeform: Shape 36"/>
            <p:cNvSpPr>
              <a:spLocks/>
            </p:cNvSpPr>
            <p:nvPr userDrawn="1"/>
          </p:nvSpPr>
          <p:spPr bwMode="auto">
            <a:xfrm>
              <a:off x="0" y="550921"/>
              <a:ext cx="2178506" cy="5735578"/>
            </a:xfrm>
            <a:custGeom>
              <a:avLst/>
              <a:gdLst>
                <a:gd name="connsiteX0" fmla="*/ 0 w 2178506"/>
                <a:gd name="connsiteY0" fmla="*/ 0 h 5735578"/>
                <a:gd name="connsiteX1" fmla="*/ 519909 w 2178506"/>
                <a:gd name="connsiteY1" fmla="*/ 0 h 5735578"/>
                <a:gd name="connsiteX2" fmla="*/ 2178506 w 2178506"/>
                <a:gd name="connsiteY2" fmla="*/ 5735578 h 5735578"/>
                <a:gd name="connsiteX3" fmla="*/ 0 w 2178506"/>
                <a:gd name="connsiteY3" fmla="*/ 5735578 h 5735578"/>
              </a:gdLst>
              <a:ahLst/>
              <a:cxnLst>
                <a:cxn ang="0">
                  <a:pos x="connsiteX0" y="connsiteY0"/>
                </a:cxn>
                <a:cxn ang="0">
                  <a:pos x="connsiteX1" y="connsiteY1"/>
                </a:cxn>
                <a:cxn ang="0">
                  <a:pos x="connsiteX2" y="connsiteY2"/>
                </a:cxn>
                <a:cxn ang="0">
                  <a:pos x="connsiteX3" y="connsiteY3"/>
                </a:cxn>
              </a:cxnLst>
              <a:rect l="l" t="t" r="r" b="b"/>
              <a:pathLst>
                <a:path w="2178506" h="5735578">
                  <a:moveTo>
                    <a:pt x="0" y="0"/>
                  </a:moveTo>
                  <a:lnTo>
                    <a:pt x="519909" y="0"/>
                  </a:lnTo>
                  <a:lnTo>
                    <a:pt x="2178506" y="5735578"/>
                  </a:lnTo>
                  <a:lnTo>
                    <a:pt x="0" y="5735578"/>
                  </a:lnTo>
                  <a:close/>
                </a:path>
              </a:pathLst>
            </a:custGeom>
            <a:solidFill>
              <a:srgbClr val="3836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46" name="Freeform 53"/>
          <p:cNvSpPr>
            <a:spLocks/>
          </p:cNvSpPr>
          <p:nvPr userDrawn="1"/>
        </p:nvSpPr>
        <p:spPr bwMode="auto">
          <a:xfrm>
            <a:off x="-89537" y="550921"/>
            <a:ext cx="2268043" cy="5735578"/>
          </a:xfrm>
          <a:custGeom>
            <a:avLst/>
            <a:gdLst>
              <a:gd name="T0" fmla="*/ 1403 w 1403"/>
              <a:gd name="T1" fmla="*/ 3548 h 3548"/>
              <a:gd name="T2" fmla="*/ 0 w 1403"/>
              <a:gd name="T3" fmla="*/ 3548 h 3548"/>
              <a:gd name="T4" fmla="*/ 0 w 1403"/>
              <a:gd name="T5" fmla="*/ 0 h 3548"/>
              <a:gd name="T6" fmla="*/ 377 w 1403"/>
              <a:gd name="T7" fmla="*/ 0 h 3548"/>
              <a:gd name="T8" fmla="*/ 1403 w 1403"/>
              <a:gd name="T9" fmla="*/ 3548 h 3548"/>
            </a:gdLst>
            <a:ahLst/>
            <a:cxnLst>
              <a:cxn ang="0">
                <a:pos x="T0" y="T1"/>
              </a:cxn>
              <a:cxn ang="0">
                <a:pos x="T2" y="T3"/>
              </a:cxn>
              <a:cxn ang="0">
                <a:pos x="T4" y="T5"/>
              </a:cxn>
              <a:cxn ang="0">
                <a:pos x="T6" y="T7"/>
              </a:cxn>
              <a:cxn ang="0">
                <a:pos x="T8" y="T9"/>
              </a:cxn>
            </a:cxnLst>
            <a:rect l="0" t="0" r="r" b="b"/>
            <a:pathLst>
              <a:path w="1403" h="3548">
                <a:moveTo>
                  <a:pt x="1403" y="3548"/>
                </a:moveTo>
                <a:lnTo>
                  <a:pt x="0" y="3548"/>
                </a:lnTo>
                <a:lnTo>
                  <a:pt x="0" y="0"/>
                </a:lnTo>
                <a:lnTo>
                  <a:pt x="377" y="0"/>
                </a:lnTo>
                <a:lnTo>
                  <a:pt x="1403" y="35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userDrawn="1">
            <p:ph type="ctrTitle" hasCustomPrompt="1"/>
          </p:nvPr>
        </p:nvSpPr>
        <p:spPr>
          <a:xfrm>
            <a:off x="3273451" y="1830745"/>
            <a:ext cx="8369274" cy="615553"/>
          </a:xfrm>
        </p:spPr>
        <p:txBody>
          <a:bodyPr anchor="b" anchorCtr="0"/>
          <a:lstStyle>
            <a:lvl1pPr algn="l">
              <a:defRPr sz="4000" cap="none" baseline="0">
                <a:solidFill>
                  <a:schemeClr val="tx1"/>
                </a:solidFill>
              </a:defRPr>
            </a:lvl1pPr>
          </a:lstStyle>
          <a:p>
            <a:r>
              <a:rPr lang="en-US" dirty="0"/>
              <a:t>Presentation Title</a:t>
            </a:r>
          </a:p>
        </p:txBody>
      </p:sp>
      <p:sp>
        <p:nvSpPr>
          <p:cNvPr id="3" name="Subtitle 2"/>
          <p:cNvSpPr>
            <a:spLocks noGrp="1"/>
          </p:cNvSpPr>
          <p:nvPr userDrawn="1">
            <p:ph type="subTitle" idx="1"/>
          </p:nvPr>
        </p:nvSpPr>
        <p:spPr>
          <a:xfrm>
            <a:off x="3273451" y="3886384"/>
            <a:ext cx="7096126" cy="482183"/>
          </a:xfrm>
        </p:spPr>
        <p:txBody>
          <a:bodyPr wrap="square">
            <a:spAutoFit/>
          </a:bodyPr>
          <a:lstStyle>
            <a:lvl1pPr marL="0" indent="0" algn="l">
              <a:spcBef>
                <a:spcPts val="40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50" name="Rectangle 2049"/>
          <p:cNvSpPr/>
          <p:nvPr userDrawn="1"/>
        </p:nvSpPr>
        <p:spPr>
          <a:xfrm>
            <a:off x="0" y="0"/>
            <a:ext cx="12188952"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Text Placeholder 8"/>
          <p:cNvSpPr>
            <a:spLocks noGrp="1"/>
          </p:cNvSpPr>
          <p:nvPr>
            <p:ph type="body" sz="quarter" idx="10" hasCustomPrompt="1"/>
          </p:nvPr>
        </p:nvSpPr>
        <p:spPr>
          <a:xfrm>
            <a:off x="3273451" y="2628076"/>
            <a:ext cx="8369274" cy="525463"/>
          </a:xfrm>
        </p:spPr>
        <p:txBody>
          <a:bodyPr/>
          <a:lstStyle>
            <a:lvl1pPr marL="0" indent="0" algn="l">
              <a:buFontTx/>
              <a:buNone/>
              <a:defRPr/>
            </a:lvl1pPr>
          </a:lstStyle>
          <a:p>
            <a:pPr lvl="0"/>
            <a:r>
              <a:rPr lang="en-US" dirty="0"/>
              <a:t>Click to edit Master subtitle style</a:t>
            </a:r>
          </a:p>
        </p:txBody>
      </p:sp>
      <p:sp>
        <p:nvSpPr>
          <p:cNvPr id="28" name="Freeform: Shape 27"/>
          <p:cNvSpPr>
            <a:spLocks noChangeAspect="1"/>
          </p:cNvSpPr>
          <p:nvPr userDrawn="1"/>
        </p:nvSpPr>
        <p:spPr bwMode="auto">
          <a:xfrm rot="10800000" flipH="1">
            <a:off x="2048914" y="3361065"/>
            <a:ext cx="8898018" cy="137586"/>
          </a:xfrm>
          <a:custGeom>
            <a:avLst/>
            <a:gdLst>
              <a:gd name="connsiteX0" fmla="*/ 0 w 8898018"/>
              <a:gd name="connsiteY0" fmla="*/ 137586 h 137586"/>
              <a:gd name="connsiteX1" fmla="*/ 8031273 w 8898018"/>
              <a:gd name="connsiteY1" fmla="*/ 137586 h 137586"/>
              <a:gd name="connsiteX2" fmla="*/ 8799027 w 8898018"/>
              <a:gd name="connsiteY2" fmla="*/ 137586 h 137586"/>
              <a:gd name="connsiteX3" fmla="*/ 8864604 w 8898018"/>
              <a:gd name="connsiteY3" fmla="*/ 137586 h 137586"/>
              <a:gd name="connsiteX4" fmla="*/ 8898018 w 8898018"/>
              <a:gd name="connsiteY4" fmla="*/ 3057 h 137586"/>
              <a:gd name="connsiteX5" fmla="*/ 8897276 w 8898018"/>
              <a:gd name="connsiteY5" fmla="*/ 3056 h 137586"/>
              <a:gd name="connsiteX6" fmla="*/ 8898018 w 8898018"/>
              <a:gd name="connsiteY6" fmla="*/ 0 h 137586"/>
              <a:gd name="connsiteX7" fmla="*/ 8064688 w 8898018"/>
              <a:gd name="connsiteY7" fmla="*/ 0 h 137586"/>
              <a:gd name="connsiteX8" fmla="*/ 8064582 w 8898018"/>
              <a:gd name="connsiteY8" fmla="*/ 426 h 137586"/>
              <a:gd name="connsiteX9" fmla="*/ 0 w 8898018"/>
              <a:gd name="connsiteY9" fmla="*/ 426 h 13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98018" h="137586">
                <a:moveTo>
                  <a:pt x="0" y="137586"/>
                </a:moveTo>
                <a:lnTo>
                  <a:pt x="8031273" y="137586"/>
                </a:lnTo>
                <a:lnTo>
                  <a:pt x="8799027" y="137586"/>
                </a:lnTo>
                <a:lnTo>
                  <a:pt x="8864604" y="137586"/>
                </a:lnTo>
                <a:lnTo>
                  <a:pt x="8898018" y="3057"/>
                </a:lnTo>
                <a:lnTo>
                  <a:pt x="8897276" y="3056"/>
                </a:lnTo>
                <a:lnTo>
                  <a:pt x="8898018" y="0"/>
                </a:lnTo>
                <a:lnTo>
                  <a:pt x="8064688" y="0"/>
                </a:lnTo>
                <a:lnTo>
                  <a:pt x="8064582" y="426"/>
                </a:lnTo>
                <a:lnTo>
                  <a:pt x="0" y="426"/>
                </a:lnTo>
                <a:close/>
              </a:path>
            </a:pathLst>
          </a:custGeom>
          <a:solidFill>
            <a:srgbClr val="EC008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pic>
        <p:nvPicPr>
          <p:cNvPr id="42" name="Picture 41"/>
          <p:cNvPicPr>
            <a:picLocks noChangeAspect="1"/>
          </p:cNvPicPr>
          <p:nvPr userDrawn="1"/>
        </p:nvPicPr>
        <p:blipFill rotWithShape="1">
          <a:blip r:embed="rId3"/>
          <a:srcRect l="28741" r="28743" b="42635"/>
          <a:stretch/>
        </p:blipFill>
        <p:spPr>
          <a:xfrm>
            <a:off x="1271356" y="3084768"/>
            <a:ext cx="719293" cy="698017"/>
          </a:xfrm>
          <a:prstGeom prst="rect">
            <a:avLst/>
          </a:prstGeom>
        </p:spPr>
      </p:pic>
    </p:spTree>
    <p:extLst>
      <p:ext uri="{BB962C8B-B14F-4D97-AF65-F5344CB8AC3E}">
        <p14:creationId xmlns:p14="http://schemas.microsoft.com/office/powerpoint/2010/main" val="168449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46521" y="1524000"/>
            <a:ext cx="11091672" cy="1392176"/>
          </a:xfrm>
        </p:spPr>
        <p:txBody>
          <a:bodyPr>
            <a:sp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Freeform: Shape 44"/>
          <p:cNvSpPr>
            <a:spLocks/>
          </p:cNvSpPr>
          <p:nvPr userDrawn="1"/>
        </p:nvSpPr>
        <p:spPr bwMode="auto">
          <a:xfrm flipH="1">
            <a:off x="546521" y="1186668"/>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11" name="Picture 10"/>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338241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2-lin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6521" y="554669"/>
            <a:ext cx="11091672" cy="449354"/>
          </a:xfrm>
        </p:spPr>
        <p:txBody>
          <a:bodyPr bIns="18288"/>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46521" y="1524000"/>
            <a:ext cx="11091672" cy="1392176"/>
          </a:xfrm>
        </p:spPr>
        <p:txBody>
          <a:bodyPr>
            <a:sp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Freeform: Shape 44"/>
          <p:cNvSpPr>
            <a:spLocks/>
          </p:cNvSpPr>
          <p:nvPr userDrawn="1"/>
        </p:nvSpPr>
        <p:spPr bwMode="auto">
          <a:xfrm flipH="1">
            <a:off x="546521" y="1186668"/>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11" name="Picture 10"/>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384302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Subhea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908347"/>
            <a:ext cx="11091672" cy="1558375"/>
          </a:xfrm>
        </p:spPr>
        <p:txBody>
          <a:bodyPr>
            <a:spAutoFit/>
          </a:bodyPr>
          <a:lstStyle>
            <a:lvl1pPr marL="0" indent="0">
              <a:buFont typeface="Wingdings" panose="05000000000000000000" pitchFamily="2" charset="2"/>
              <a:buNone/>
              <a:defRPr/>
            </a:lvl1pPr>
            <a:lvl2pPr marL="0" indent="0">
              <a:buFont typeface="Wingdings" panose="05000000000000000000" pitchFamily="2" charset="2"/>
              <a:buNone/>
              <a:defRPr/>
            </a:lvl2pPr>
            <a:lvl3pPr marL="0" indent="0">
              <a:buFont typeface="Wingdings" panose="05000000000000000000" pitchFamily="2" charset="2"/>
              <a:buNone/>
              <a:defRPr/>
            </a:lvl3pPr>
            <a:lvl4pPr marL="0" indent="0">
              <a:buFont typeface="Wingdings" panose="05000000000000000000" pitchFamily="2" charset="2"/>
              <a:buNone/>
              <a:defRPr/>
            </a:lvl4pPr>
            <a:lvl5pPr marL="0" indent="0">
              <a:buFont typeface="Wingdings" panose="05000000000000000000" pitchFamily="2" charset="2"/>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5" name="Text Placeholder 4"/>
          <p:cNvSpPr>
            <a:spLocks noGrp="1"/>
          </p:cNvSpPr>
          <p:nvPr>
            <p:ph type="body" sz="quarter" idx="10" hasCustomPrompt="1"/>
          </p:nvPr>
        </p:nvSpPr>
        <p:spPr>
          <a:xfrm>
            <a:off x="547688" y="1013824"/>
            <a:ext cx="11095037" cy="441192"/>
          </a:xfrm>
        </p:spPr>
        <p:txBody>
          <a:bodyPr>
            <a:noAutofit/>
          </a:bodyPr>
          <a:lstStyle>
            <a:lvl1pPr marL="0" indent="0">
              <a:buNone/>
              <a:defRPr sz="2400"/>
            </a:lvl1pPr>
          </a:lstStyle>
          <a:p>
            <a:pPr lvl="0"/>
            <a:r>
              <a:rPr lang="en-US" dirty="0"/>
              <a:t>Body Header text</a:t>
            </a:r>
          </a:p>
        </p:txBody>
      </p:sp>
      <p:sp>
        <p:nvSpPr>
          <p:cNvPr id="24" name="Title 1"/>
          <p:cNvSpPr>
            <a:spLocks noGrp="1"/>
          </p:cNvSpPr>
          <p:nvPr>
            <p:ph type="title"/>
          </p:nvPr>
        </p:nvSpPr>
        <p:spPr>
          <a:xfrm>
            <a:off x="546521" y="504702"/>
            <a:ext cx="11091672" cy="498598"/>
          </a:xfrm>
        </p:spPr>
        <p:txBody>
          <a:bodyPr/>
          <a:lstStyle/>
          <a:p>
            <a:r>
              <a:rPr lang="en-US"/>
              <a:t>Click to edit Master title style</a:t>
            </a:r>
            <a:endParaRPr lang="en-US" dirty="0"/>
          </a:p>
        </p:txBody>
      </p:sp>
      <p:sp>
        <p:nvSpPr>
          <p:cNvPr id="12" name="Freeform: Shape 44"/>
          <p:cNvSpPr>
            <a:spLocks/>
          </p:cNvSpPr>
          <p:nvPr userDrawn="1"/>
        </p:nvSpPr>
        <p:spPr bwMode="auto">
          <a:xfrm flipH="1">
            <a:off x="546521" y="1524831"/>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14" name="Picture 13"/>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59799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 preserve="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7688" y="1524000"/>
            <a:ext cx="5273992" cy="1672253"/>
          </a:xfrm>
        </p:spPr>
        <p:txBody>
          <a:bodyPr>
            <a:spAutoFit/>
          </a:bodyPr>
          <a:lstStyle>
            <a:lvl1pPr marL="0" indent="0">
              <a:buFont typeface="Wingdings" panose="05000000000000000000" pitchFamily="2" charset="2"/>
              <a:buNone/>
              <a:defRPr/>
            </a:lvl1pPr>
            <a:lvl2pPr marL="0" indent="0">
              <a:buFont typeface="Wingdings" panose="05000000000000000000" pitchFamily="2" charset="2"/>
              <a:buNone/>
              <a:defRPr/>
            </a:lvl2pPr>
            <a:lvl3pPr marL="0" indent="0">
              <a:buFont typeface="Wingdings" panose="05000000000000000000" pitchFamily="2" charset="2"/>
              <a:buNone/>
              <a:defRPr/>
            </a:lvl3pPr>
            <a:lvl4pPr marL="0" indent="0">
              <a:buFont typeface="Wingdings" panose="05000000000000000000" pitchFamily="2" charset="2"/>
              <a:buNone/>
              <a:defRPr/>
            </a:lvl4pPr>
            <a:lvl5pPr marL="914400" indent="-914400">
              <a:buFont typeface="Wingdings" panose="05000000000000000000" pitchFamily="2" charset="2"/>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1524000"/>
            <a:ext cx="5267873" cy="1672253"/>
          </a:xfrm>
        </p:spPr>
        <p:txBody>
          <a:bodyPr>
            <a:spAutoFit/>
          </a:bodyPr>
          <a:lstStyle>
            <a:lvl1pPr marL="0" indent="0">
              <a:buFont typeface="Wingdings" panose="05000000000000000000" pitchFamily="2" charset="2"/>
              <a:buNone/>
              <a:defRPr/>
            </a:lvl1pPr>
            <a:lvl2pPr marL="0" indent="0">
              <a:buFont typeface="Wingdings" panose="05000000000000000000" pitchFamily="2" charset="2"/>
              <a:buNone/>
              <a:defRPr/>
            </a:lvl2pPr>
            <a:lvl3pPr marL="0" indent="0">
              <a:buFont typeface="Wingdings" panose="05000000000000000000" pitchFamily="2" charset="2"/>
              <a:buNone/>
              <a:defRPr/>
            </a:lvl3pPr>
            <a:lvl4pPr marL="0" indent="0">
              <a:buFont typeface="Wingdings" panose="05000000000000000000" pitchFamily="2" charset="2"/>
              <a:buNone/>
              <a:defRPr/>
            </a:lvl4pPr>
            <a:lvl5pPr marL="0" indent="0">
              <a:buFont typeface="Wingdings" panose="05000000000000000000" pitchFamily="2" charset="2"/>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 name="Freeform: Shape 44"/>
          <p:cNvSpPr>
            <a:spLocks/>
          </p:cNvSpPr>
          <p:nvPr userDrawn="1"/>
        </p:nvSpPr>
        <p:spPr bwMode="auto">
          <a:xfrm flipH="1">
            <a:off x="546521" y="1186668"/>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15" name="Picture 14"/>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246530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Rectangle 6"/>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9" name="Content Placeholder 2"/>
          <p:cNvSpPr>
            <a:spLocks noGrp="1"/>
          </p:cNvSpPr>
          <p:nvPr>
            <p:ph sz="half" idx="10"/>
          </p:nvPr>
        </p:nvSpPr>
        <p:spPr>
          <a:xfrm>
            <a:off x="547688" y="1524000"/>
            <a:ext cx="5273992" cy="1672253"/>
          </a:xfrm>
        </p:spPr>
        <p:txBody>
          <a:bodyPr>
            <a:spAutoFit/>
          </a:bodyPr>
          <a:lstStyle>
            <a:lvl1pPr marL="0" indent="0">
              <a:buFont typeface="Wingdings" panose="05000000000000000000" pitchFamily="2" charset="2"/>
              <a:buNone/>
              <a:defRPr/>
            </a:lvl1pPr>
            <a:lvl2pPr marL="0" indent="0">
              <a:buFont typeface="Wingdings" panose="05000000000000000000" pitchFamily="2" charset="2"/>
              <a:buNone/>
              <a:defRPr/>
            </a:lvl2pPr>
            <a:lvl3pPr marL="0" indent="0">
              <a:buFont typeface="Wingdings" panose="05000000000000000000" pitchFamily="2" charset="2"/>
              <a:buNone/>
              <a:defRPr/>
            </a:lvl3pPr>
            <a:lvl4pPr marL="0" indent="0">
              <a:buFont typeface="Wingdings" panose="05000000000000000000" pitchFamily="2" charset="2"/>
              <a:buNone/>
              <a:defRPr/>
            </a:lvl4pPr>
            <a:lvl5pPr marL="0" indent="0">
              <a:buFont typeface="Wingdings" panose="05000000000000000000" pitchFamily="2" charset="2"/>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reeform: Shape 44"/>
          <p:cNvSpPr>
            <a:spLocks/>
          </p:cNvSpPr>
          <p:nvPr userDrawn="1"/>
        </p:nvSpPr>
        <p:spPr bwMode="auto">
          <a:xfrm flipH="1">
            <a:off x="546521" y="1186668"/>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14" name="Picture 13"/>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328636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1" name="Rectangle 10"/>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pic>
        <p:nvPicPr>
          <p:cNvPr id="10" name="Picture 9"/>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131988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6521" y="450025"/>
            <a:ext cx="11091672" cy="553998"/>
          </a:xfrm>
          <a:prstGeom prst="rect">
            <a:avLst/>
          </a:prstGeom>
        </p:spPr>
        <p:txBody>
          <a:bodyPr vert="horz" wrap="square" lIns="0" tIns="0" rIns="0" bIns="0" rtlCol="0" anchor="b"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548640" y="1524000"/>
            <a:ext cx="11091672" cy="474757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3"/>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Information Security Level 2 – Sensitive</a:t>
            </a:r>
            <a:br>
              <a:rPr lang="en-US" dirty="0"/>
            </a:br>
            <a:r>
              <a:rPr lang="en-US" dirty="0"/>
              <a:t>© 2017 – Proprietary &amp; Confidential Information of Amdocs</a:t>
            </a:r>
          </a:p>
        </p:txBody>
      </p:sp>
      <p:sp>
        <p:nvSpPr>
          <p:cNvPr id="6" name="Footer Placeholder 3"/>
          <p:cNvSpPr txBox="1">
            <a:spLocks/>
          </p:cNvSpPr>
          <p:nvPr userDrawn="1"/>
        </p:nvSpPr>
        <p:spPr>
          <a:xfrm>
            <a:off x="548640" y="6347385"/>
            <a:ext cx="605444"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AD4996-C560-415B-A0CB-B2007798C868}" type="slidenum">
              <a:rPr lang="en-US" sz="1200" smtClean="0"/>
              <a:t>‹#›</a:t>
            </a:fld>
            <a:endParaRPr lang="en-US" sz="1200" dirty="0"/>
          </a:p>
        </p:txBody>
      </p:sp>
    </p:spTree>
    <p:extLst>
      <p:ext uri="{BB962C8B-B14F-4D97-AF65-F5344CB8AC3E}">
        <p14:creationId xmlns:p14="http://schemas.microsoft.com/office/powerpoint/2010/main" val="853609190"/>
      </p:ext>
    </p:extLst>
  </p:cSld>
  <p:clrMap bg1="dk1" tx1="lt1" bg2="dk2" tx2="lt2" accent1="accent1" accent2="accent2" accent3="accent3" accent4="accent4" accent5="accent5" accent6="accent6" hlink="hlink" folHlink="folHlink"/>
  <p:sldLayoutIdLst>
    <p:sldLayoutId id="2147483649" r:id="rId1"/>
    <p:sldLayoutId id="2147483678" r:id="rId2"/>
    <p:sldLayoutId id="2147483679" r:id="rId3"/>
    <p:sldLayoutId id="2147483660" r:id="rId4"/>
    <p:sldLayoutId id="2147483680" r:id="rId5"/>
    <p:sldLayoutId id="2147483673" r:id="rId6"/>
    <p:sldLayoutId id="2147483661" r:id="rId7"/>
    <p:sldLayoutId id="2147483665" r:id="rId8"/>
    <p:sldLayoutId id="2147483654" r:id="rId9"/>
    <p:sldLayoutId id="2147483677" r:id="rId10"/>
    <p:sldLayoutId id="2147483655" r:id="rId11"/>
    <p:sldLayoutId id="2147483674" r:id="rId12"/>
    <p:sldLayoutId id="2147483676" r:id="rId13"/>
    <p:sldLayoutId id="2147483681" r:id="rId14"/>
    <p:sldLayoutId id="2147483672" r:id="rId15"/>
    <p:sldLayoutId id="2147483668" r:id="rId16"/>
    <p:sldLayoutId id="2147483669" r:id="rId17"/>
    <p:sldLayoutId id="2147483671" r:id="rId18"/>
    <p:sldLayoutId id="2147483667" r:id="rId19"/>
    <p:sldLayoutId id="2147483675"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Wingdings" panose="05000000000000000000" pitchFamily="2" charset="2"/>
        <a:buNone/>
        <a:defRPr sz="2000" kern="1200">
          <a:solidFill>
            <a:schemeClr val="tx1"/>
          </a:solidFill>
          <a:latin typeface="+mn-lt"/>
          <a:ea typeface="+mn-ea"/>
          <a:cs typeface="+mn-cs"/>
        </a:defRPr>
      </a:lvl1pPr>
      <a:lvl2pPr marL="0" indent="0" algn="l" defTabSz="914400" rtl="0" eaLnBrk="1" latinLnBrk="0" hangingPunct="1">
        <a:lnSpc>
          <a:spcPct val="100000"/>
        </a:lnSpc>
        <a:spcBef>
          <a:spcPts val="1000"/>
        </a:spcBef>
        <a:buFont typeface="Wingdings" panose="05000000000000000000" pitchFamily="2" charset="2"/>
        <a:buNone/>
        <a:defRPr sz="1800" kern="1200">
          <a:solidFill>
            <a:schemeClr val="tx2"/>
          </a:solidFill>
          <a:latin typeface="+mn-lt"/>
          <a:ea typeface="+mn-ea"/>
          <a:cs typeface="+mn-cs"/>
        </a:defRPr>
      </a:lvl2pPr>
      <a:lvl3pPr marL="0" indent="0" algn="l" defTabSz="914400" rtl="0" eaLnBrk="1" latinLnBrk="0" hangingPunct="1">
        <a:lnSpc>
          <a:spcPct val="100000"/>
        </a:lnSpc>
        <a:spcBef>
          <a:spcPts val="1000"/>
        </a:spcBef>
        <a:buFont typeface="Wingdings" panose="05000000000000000000" pitchFamily="2" charset="2"/>
        <a:buNone/>
        <a:defRPr sz="1600" kern="1200">
          <a:solidFill>
            <a:schemeClr val="tx2">
              <a:lumMod val="90000"/>
            </a:schemeClr>
          </a:solidFill>
          <a:latin typeface="+mn-lt"/>
          <a:ea typeface="+mn-ea"/>
          <a:cs typeface="+mn-cs"/>
        </a:defRPr>
      </a:lvl3pPr>
      <a:lvl4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4pPr>
      <a:lvl5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A4A3A4"/>
          </p15:clr>
        </p15:guide>
        <p15:guide id="2" orient="horz" pos="3960" userDrawn="1">
          <p15:clr>
            <a:srgbClr val="F26B43"/>
          </p15:clr>
        </p15:guide>
        <p15:guide id="3" orient="horz" pos="345" userDrawn="1">
          <p15:clr>
            <a:srgbClr val="F26B43"/>
          </p15:clr>
        </p15:guide>
        <p15:guide id="4" pos="336" userDrawn="1">
          <p15:clr>
            <a:srgbClr val="F26B43"/>
          </p15:clr>
        </p15:guide>
        <p15:guide id="5" pos="7334" userDrawn="1">
          <p15:clr>
            <a:srgbClr val="F26B43"/>
          </p15:clr>
        </p15:guide>
        <p15:guide id="6" orient="horz" pos="1192" userDrawn="1">
          <p15:clr>
            <a:srgbClr val="A4A3A4"/>
          </p15:clr>
        </p15:guide>
        <p15:guide id="7" orient="horz" pos="960" userDrawn="1">
          <p15:clr>
            <a:srgbClr val="A4A3A4"/>
          </p15:clr>
        </p15:guide>
        <p15:guide id="9" orient="horz" pos="1420" userDrawn="1">
          <p15:clr>
            <a:srgbClr val="A4A3A4"/>
          </p15:clr>
        </p15:guide>
        <p15:guide id="12" orient="horz" pos="2160" userDrawn="1">
          <p15:clr>
            <a:srgbClr val="A4A3A4"/>
          </p15:clr>
        </p15:guide>
        <p15:guide id="13" orient="horz" pos="632"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51000"/>
            <a:lum/>
          </a:blip>
          <a:srcRect/>
          <a:stretch>
            <a:fillRect/>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BE6F500-87E9-4FB0-B3EC-42B0AB3B149A}"/>
              </a:ext>
            </a:extLst>
          </p:cNvPr>
          <p:cNvSpPr>
            <a:spLocks noGrp="1"/>
          </p:cNvSpPr>
          <p:nvPr>
            <p:ph type="ctrTitle"/>
          </p:nvPr>
        </p:nvSpPr>
        <p:spPr>
          <a:xfrm>
            <a:off x="0" y="0"/>
            <a:ext cx="1632031" cy="1769715"/>
          </a:xfrm>
        </p:spPr>
        <p:txBody>
          <a:bodyPr/>
          <a:lstStyle/>
          <a:p>
            <a:r>
              <a:rPr lang="es-MX" sz="11500" dirty="0">
                <a:solidFill>
                  <a:srgbClr val="0070C0"/>
                </a:solidFill>
              </a:rPr>
              <a:t>6</a:t>
            </a:r>
            <a:endParaRPr lang="en-US" sz="11500" dirty="0">
              <a:solidFill>
                <a:srgbClr val="0070C0"/>
              </a:solidFill>
            </a:endParaRPr>
          </a:p>
        </p:txBody>
      </p:sp>
      <p:sp>
        <p:nvSpPr>
          <p:cNvPr id="14" name="Title 1">
            <a:extLst>
              <a:ext uri="{FF2B5EF4-FFF2-40B4-BE49-F238E27FC236}">
                <a16:creationId xmlns:a16="http://schemas.microsoft.com/office/drawing/2014/main" id="{37520F5C-C8D1-48D5-AD08-F3E9D040509D}"/>
              </a:ext>
            </a:extLst>
          </p:cNvPr>
          <p:cNvSpPr txBox="1">
            <a:spLocks/>
          </p:cNvSpPr>
          <p:nvPr/>
        </p:nvSpPr>
        <p:spPr>
          <a:xfrm>
            <a:off x="638452" y="1769715"/>
            <a:ext cx="6655443" cy="3323987"/>
          </a:xfrm>
          <a:prstGeom prst="rect">
            <a:avLst/>
          </a:prstGeom>
        </p:spPr>
        <p:txBody>
          <a:bodyPr vert="horz" wrap="square" lIns="0" tIns="0" rIns="0" bIns="0" rtlCol="0" anchor="b" anchorCtr="0">
            <a:spAutoFit/>
          </a:bodyPr>
          <a:lstStyle>
            <a:lvl1pPr algn="ctr" defTabSz="914400" rtl="0" eaLnBrk="1" latinLnBrk="0" hangingPunct="1">
              <a:lnSpc>
                <a:spcPct val="100000"/>
              </a:lnSpc>
              <a:spcBef>
                <a:spcPct val="0"/>
              </a:spcBef>
              <a:buNone/>
              <a:defRPr sz="4000" b="1" kern="1200" cap="none" baseline="0">
                <a:solidFill>
                  <a:schemeClr val="tx1"/>
                </a:solidFill>
                <a:latin typeface="+mj-lt"/>
                <a:ea typeface="+mj-ea"/>
                <a:cs typeface="+mj-cs"/>
              </a:defRPr>
            </a:lvl1pPr>
          </a:lstStyle>
          <a:p>
            <a:r>
              <a:rPr lang="es-MX" sz="5400" dirty="0">
                <a:solidFill>
                  <a:srgbClr val="002060"/>
                </a:solidFill>
              </a:rPr>
              <a:t>Desplegando Datos desde múltiples tablas Usando JOINS </a:t>
            </a:r>
            <a:endParaRPr lang="en-US" sz="5400" dirty="0">
              <a:solidFill>
                <a:srgbClr val="002060"/>
              </a:solidFill>
            </a:endParaRPr>
          </a:p>
        </p:txBody>
      </p:sp>
    </p:spTree>
    <p:extLst>
      <p:ext uri="{BB962C8B-B14F-4D97-AF65-F5344CB8AC3E}">
        <p14:creationId xmlns:p14="http://schemas.microsoft.com/office/powerpoint/2010/main" val="75825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051F-304B-48E0-857E-F5C3146660BE}"/>
              </a:ext>
            </a:extLst>
          </p:cNvPr>
          <p:cNvSpPr>
            <a:spLocks noGrp="1"/>
          </p:cNvSpPr>
          <p:nvPr>
            <p:ph type="title"/>
          </p:nvPr>
        </p:nvSpPr>
        <p:spPr>
          <a:xfrm>
            <a:off x="546521" y="450025"/>
            <a:ext cx="11091672" cy="553998"/>
          </a:xfrm>
        </p:spPr>
        <p:txBody>
          <a:bodyPr/>
          <a:lstStyle/>
          <a:p>
            <a:r>
              <a:rPr lang="en-US" dirty="0">
                <a:solidFill>
                  <a:srgbClr val="002060"/>
                </a:solidFill>
              </a:rPr>
              <a:t>INNER Versus OUTER Joins</a:t>
            </a:r>
          </a:p>
        </p:txBody>
      </p:sp>
      <p:sp>
        <p:nvSpPr>
          <p:cNvPr id="6" name="Content Placeholder 3">
            <a:extLst>
              <a:ext uri="{FF2B5EF4-FFF2-40B4-BE49-F238E27FC236}">
                <a16:creationId xmlns:a16="http://schemas.microsoft.com/office/drawing/2014/main" id="{717589BE-AC4B-4A06-B4EF-9DF4D199E877}"/>
              </a:ext>
            </a:extLst>
          </p:cNvPr>
          <p:cNvSpPr txBox="1">
            <a:spLocks/>
          </p:cNvSpPr>
          <p:nvPr/>
        </p:nvSpPr>
        <p:spPr>
          <a:xfrm>
            <a:off x="546521" y="1114554"/>
            <a:ext cx="10697584" cy="3847207"/>
          </a:xfrm>
          <a:prstGeom prst="rect">
            <a:avLst/>
          </a:prstGeom>
          <a:solidFill>
            <a:schemeClr val="tx1">
              <a:lumMod val="95000"/>
            </a:schemeClr>
          </a:solidFill>
        </p:spPr>
        <p:txBody>
          <a:bodyPr vert="horz" wrap="square" lIns="0" tIns="0" rIns="0" bIns="0" rtlCol="0">
            <a:spAutoFit/>
          </a:bodyPr>
          <a:lstStyle>
            <a:lvl1pPr marL="0" indent="0" algn="l" defTabSz="914400" rtl="0" eaLnBrk="1" latinLnBrk="0" hangingPunct="1">
              <a:lnSpc>
                <a:spcPct val="100000"/>
              </a:lnSpc>
              <a:spcBef>
                <a:spcPts val="1000"/>
              </a:spcBef>
              <a:buFont typeface="Wingdings" panose="05000000000000000000" pitchFamily="2" charset="2"/>
              <a:buNone/>
              <a:defRPr sz="2000" kern="1200">
                <a:solidFill>
                  <a:schemeClr val="tx1"/>
                </a:solidFill>
                <a:latin typeface="+mn-lt"/>
                <a:ea typeface="+mn-ea"/>
                <a:cs typeface="+mn-cs"/>
              </a:defRPr>
            </a:lvl1pPr>
            <a:lvl2pPr marL="0" indent="0" algn="l" defTabSz="914400" rtl="0" eaLnBrk="1" latinLnBrk="0" hangingPunct="1">
              <a:lnSpc>
                <a:spcPct val="100000"/>
              </a:lnSpc>
              <a:spcBef>
                <a:spcPts val="1000"/>
              </a:spcBef>
              <a:buFont typeface="Wingdings" panose="05000000000000000000" pitchFamily="2" charset="2"/>
              <a:buNone/>
              <a:defRPr sz="1800" kern="1200">
                <a:solidFill>
                  <a:schemeClr val="tx2"/>
                </a:solidFill>
                <a:latin typeface="+mn-lt"/>
                <a:ea typeface="+mn-ea"/>
                <a:cs typeface="+mn-cs"/>
              </a:defRPr>
            </a:lvl2pPr>
            <a:lvl3pPr marL="0" indent="0" algn="l" defTabSz="914400" rtl="0" eaLnBrk="1" latinLnBrk="0" hangingPunct="1">
              <a:lnSpc>
                <a:spcPct val="100000"/>
              </a:lnSpc>
              <a:spcBef>
                <a:spcPts val="1000"/>
              </a:spcBef>
              <a:buFont typeface="Wingdings" panose="05000000000000000000" pitchFamily="2" charset="2"/>
              <a:buNone/>
              <a:defRPr sz="1600" kern="1200">
                <a:solidFill>
                  <a:schemeClr val="tx2">
                    <a:lumMod val="90000"/>
                  </a:schemeClr>
                </a:solidFill>
                <a:latin typeface="+mn-lt"/>
                <a:ea typeface="+mn-ea"/>
                <a:cs typeface="+mn-cs"/>
              </a:defRPr>
            </a:lvl3pPr>
            <a:lvl4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4pPr>
            <a:lvl5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s-ES" dirty="0">
                <a:solidFill>
                  <a:srgbClr val="002060"/>
                </a:solidFill>
              </a:rPr>
              <a:t>Unir tablas con las cláusulas NATURAL JOIN, ON o USING da como resultado una unión INNER. Las filas no coincidentes no se muestran en la salida. </a:t>
            </a:r>
          </a:p>
          <a:p>
            <a:pPr marL="342900" indent="-342900">
              <a:buFont typeface="Arial" panose="020B0604020202020204" pitchFamily="34" charset="0"/>
              <a:buChar char="•"/>
            </a:pPr>
            <a:r>
              <a:rPr lang="es-ES" dirty="0">
                <a:solidFill>
                  <a:srgbClr val="002060"/>
                </a:solidFill>
              </a:rPr>
              <a:t>Para devolver las filas no coincidentes, puede usar una OUTER JOIN. </a:t>
            </a:r>
          </a:p>
          <a:p>
            <a:pPr marL="342900" indent="-342900">
              <a:buFont typeface="Arial" panose="020B0604020202020204" pitchFamily="34" charset="0"/>
              <a:buChar char="•"/>
            </a:pPr>
            <a:r>
              <a:rPr lang="es-ES" dirty="0">
                <a:solidFill>
                  <a:srgbClr val="002060"/>
                </a:solidFill>
              </a:rPr>
              <a:t>Un OUTER JOIN devuelve todas las filas que satisfacen la condición de unión y también devuelve algunas o todas esas filas de una tabla para la que ninguna fila de la otra tabla cumple la condición de unión.</a:t>
            </a:r>
          </a:p>
          <a:p>
            <a:pPr marL="342900" indent="-342900">
              <a:buFont typeface="Arial" panose="020B0604020202020204" pitchFamily="34" charset="0"/>
              <a:buChar char="•"/>
            </a:pPr>
            <a:r>
              <a:rPr lang="es-ES" dirty="0">
                <a:solidFill>
                  <a:srgbClr val="002060"/>
                </a:solidFill>
              </a:rPr>
              <a:t>Hay tres tipos de uniones OUTER JOIN :</a:t>
            </a:r>
          </a:p>
          <a:p>
            <a:r>
              <a:rPr lang="en-US" dirty="0">
                <a:solidFill>
                  <a:srgbClr val="002060"/>
                </a:solidFill>
              </a:rPr>
              <a:t>• LEFT OUTER</a:t>
            </a:r>
          </a:p>
          <a:p>
            <a:r>
              <a:rPr lang="en-US" dirty="0">
                <a:solidFill>
                  <a:srgbClr val="002060"/>
                </a:solidFill>
              </a:rPr>
              <a:t>• RIGHT OUTER</a:t>
            </a:r>
          </a:p>
          <a:p>
            <a:r>
              <a:rPr lang="en-US" dirty="0">
                <a:solidFill>
                  <a:srgbClr val="002060"/>
                </a:solidFill>
              </a:rPr>
              <a:t>• FULL OUTER</a:t>
            </a:r>
            <a:endParaRPr lang="es-ES" dirty="0">
              <a:solidFill>
                <a:srgbClr val="002060"/>
              </a:solidFill>
            </a:endParaRPr>
          </a:p>
        </p:txBody>
      </p:sp>
    </p:spTree>
    <p:extLst>
      <p:ext uri="{BB962C8B-B14F-4D97-AF65-F5344CB8AC3E}">
        <p14:creationId xmlns:p14="http://schemas.microsoft.com/office/powerpoint/2010/main" val="186992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051F-304B-48E0-857E-F5C3146660BE}"/>
              </a:ext>
            </a:extLst>
          </p:cNvPr>
          <p:cNvSpPr>
            <a:spLocks noGrp="1"/>
          </p:cNvSpPr>
          <p:nvPr>
            <p:ph type="title"/>
          </p:nvPr>
        </p:nvSpPr>
        <p:spPr>
          <a:xfrm>
            <a:off x="546521" y="450025"/>
            <a:ext cx="11091672" cy="553998"/>
          </a:xfrm>
        </p:spPr>
        <p:txBody>
          <a:bodyPr/>
          <a:lstStyle/>
          <a:p>
            <a:pPr algn="ctr"/>
            <a:r>
              <a:rPr lang="en-US" dirty="0">
                <a:solidFill>
                  <a:srgbClr val="002060"/>
                </a:solidFill>
              </a:rPr>
              <a:t>LEFT OUTER JOIN            RIGHT OUTER JOIN</a:t>
            </a:r>
          </a:p>
        </p:txBody>
      </p:sp>
      <p:sp>
        <p:nvSpPr>
          <p:cNvPr id="6" name="Content Placeholder 3">
            <a:extLst>
              <a:ext uri="{FF2B5EF4-FFF2-40B4-BE49-F238E27FC236}">
                <a16:creationId xmlns:a16="http://schemas.microsoft.com/office/drawing/2014/main" id="{717589BE-AC4B-4A06-B4EF-9DF4D199E877}"/>
              </a:ext>
            </a:extLst>
          </p:cNvPr>
          <p:cNvSpPr txBox="1">
            <a:spLocks/>
          </p:cNvSpPr>
          <p:nvPr/>
        </p:nvSpPr>
        <p:spPr>
          <a:xfrm>
            <a:off x="546521" y="4883501"/>
            <a:ext cx="5038400" cy="1046440"/>
          </a:xfrm>
          <a:prstGeom prst="rect">
            <a:avLst/>
          </a:prstGeom>
          <a:solidFill>
            <a:schemeClr val="tx1">
              <a:lumMod val="95000"/>
            </a:schemeClr>
          </a:solidFill>
        </p:spPr>
        <p:txBody>
          <a:bodyPr vert="horz" wrap="square" lIns="0" tIns="0" rIns="0" bIns="0" rtlCol="0">
            <a:spAutoFit/>
          </a:bodyPr>
          <a:lstStyle>
            <a:lvl1pPr marL="0" indent="0" algn="l" defTabSz="914400" rtl="0" eaLnBrk="1" latinLnBrk="0" hangingPunct="1">
              <a:lnSpc>
                <a:spcPct val="100000"/>
              </a:lnSpc>
              <a:spcBef>
                <a:spcPts val="1000"/>
              </a:spcBef>
              <a:buFont typeface="Wingdings" panose="05000000000000000000" pitchFamily="2" charset="2"/>
              <a:buNone/>
              <a:defRPr sz="2000" kern="1200">
                <a:solidFill>
                  <a:schemeClr val="tx1"/>
                </a:solidFill>
                <a:latin typeface="+mn-lt"/>
                <a:ea typeface="+mn-ea"/>
                <a:cs typeface="+mn-cs"/>
              </a:defRPr>
            </a:lvl1pPr>
            <a:lvl2pPr marL="0" indent="0" algn="l" defTabSz="914400" rtl="0" eaLnBrk="1" latinLnBrk="0" hangingPunct="1">
              <a:lnSpc>
                <a:spcPct val="100000"/>
              </a:lnSpc>
              <a:spcBef>
                <a:spcPts val="1000"/>
              </a:spcBef>
              <a:buFont typeface="Wingdings" panose="05000000000000000000" pitchFamily="2" charset="2"/>
              <a:buNone/>
              <a:defRPr sz="1800" kern="1200">
                <a:solidFill>
                  <a:schemeClr val="tx2"/>
                </a:solidFill>
                <a:latin typeface="+mn-lt"/>
                <a:ea typeface="+mn-ea"/>
                <a:cs typeface="+mn-cs"/>
              </a:defRPr>
            </a:lvl2pPr>
            <a:lvl3pPr marL="0" indent="0" algn="l" defTabSz="914400" rtl="0" eaLnBrk="1" latinLnBrk="0" hangingPunct="1">
              <a:lnSpc>
                <a:spcPct val="100000"/>
              </a:lnSpc>
              <a:spcBef>
                <a:spcPts val="1000"/>
              </a:spcBef>
              <a:buFont typeface="Wingdings" panose="05000000000000000000" pitchFamily="2" charset="2"/>
              <a:buNone/>
              <a:defRPr sz="1600" kern="1200">
                <a:solidFill>
                  <a:schemeClr val="tx2">
                    <a:lumMod val="90000"/>
                  </a:schemeClr>
                </a:solidFill>
                <a:latin typeface="+mn-lt"/>
                <a:ea typeface="+mn-ea"/>
                <a:cs typeface="+mn-cs"/>
              </a:defRPr>
            </a:lvl3pPr>
            <a:lvl4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4pPr>
            <a:lvl5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S" sz="1600" b="1" dirty="0">
                <a:solidFill>
                  <a:srgbClr val="002060"/>
                </a:solidFill>
              </a:rPr>
              <a:t>Aquí se recupera todas las filas de la tabla EMPLOYEES, que es la tabla de la izquierda, incluso si no hay coincidencia en la tabla DEPARTMENTS</a:t>
            </a:r>
            <a:r>
              <a:rPr lang="es-ES" dirty="0">
                <a:solidFill>
                  <a:srgbClr val="002060"/>
                </a:solidFill>
              </a:rPr>
              <a:t>.</a:t>
            </a:r>
          </a:p>
        </p:txBody>
      </p:sp>
      <p:pic>
        <p:nvPicPr>
          <p:cNvPr id="3" name="Picture 2">
            <a:extLst>
              <a:ext uri="{FF2B5EF4-FFF2-40B4-BE49-F238E27FC236}">
                <a16:creationId xmlns:a16="http://schemas.microsoft.com/office/drawing/2014/main" id="{052C55F4-E40C-4F72-95CB-838DB3F5B43F}"/>
              </a:ext>
            </a:extLst>
          </p:cNvPr>
          <p:cNvPicPr>
            <a:picLocks noChangeAspect="1"/>
          </p:cNvPicPr>
          <p:nvPr/>
        </p:nvPicPr>
        <p:blipFill>
          <a:blip r:embed="rId3"/>
          <a:stretch>
            <a:fillRect/>
          </a:stretch>
        </p:blipFill>
        <p:spPr>
          <a:xfrm>
            <a:off x="546521" y="1206953"/>
            <a:ext cx="5038400" cy="3666498"/>
          </a:xfrm>
          <a:prstGeom prst="rect">
            <a:avLst/>
          </a:prstGeom>
        </p:spPr>
      </p:pic>
      <p:pic>
        <p:nvPicPr>
          <p:cNvPr id="5" name="Picture 4">
            <a:extLst>
              <a:ext uri="{FF2B5EF4-FFF2-40B4-BE49-F238E27FC236}">
                <a16:creationId xmlns:a16="http://schemas.microsoft.com/office/drawing/2014/main" id="{F236E2B6-7291-4455-8D8C-7A8131E11F1F}"/>
              </a:ext>
            </a:extLst>
          </p:cNvPr>
          <p:cNvPicPr>
            <a:picLocks noChangeAspect="1"/>
          </p:cNvPicPr>
          <p:nvPr/>
        </p:nvPicPr>
        <p:blipFill>
          <a:blip r:embed="rId4"/>
          <a:stretch>
            <a:fillRect/>
          </a:stretch>
        </p:blipFill>
        <p:spPr>
          <a:xfrm>
            <a:off x="6248112" y="1097164"/>
            <a:ext cx="5038400" cy="3693196"/>
          </a:xfrm>
          <a:prstGeom prst="rect">
            <a:avLst/>
          </a:prstGeom>
        </p:spPr>
      </p:pic>
      <p:sp>
        <p:nvSpPr>
          <p:cNvPr id="9" name="Content Placeholder 3">
            <a:extLst>
              <a:ext uri="{FF2B5EF4-FFF2-40B4-BE49-F238E27FC236}">
                <a16:creationId xmlns:a16="http://schemas.microsoft.com/office/drawing/2014/main" id="{DAD916A9-5159-421E-8558-C47F066C0020}"/>
              </a:ext>
            </a:extLst>
          </p:cNvPr>
          <p:cNvSpPr txBox="1">
            <a:spLocks/>
          </p:cNvSpPr>
          <p:nvPr/>
        </p:nvSpPr>
        <p:spPr>
          <a:xfrm>
            <a:off x="6248112" y="4873451"/>
            <a:ext cx="5038400" cy="984885"/>
          </a:xfrm>
          <a:prstGeom prst="rect">
            <a:avLst/>
          </a:prstGeom>
          <a:solidFill>
            <a:schemeClr val="tx1">
              <a:lumMod val="95000"/>
            </a:schemeClr>
          </a:solidFill>
        </p:spPr>
        <p:txBody>
          <a:bodyPr vert="horz" wrap="square" lIns="0" tIns="0" rIns="0" bIns="0" rtlCol="0">
            <a:spAutoFit/>
          </a:bodyPr>
          <a:lstStyle>
            <a:lvl1pPr marL="0" indent="0" algn="l" defTabSz="914400" rtl="0" eaLnBrk="1" latinLnBrk="0" hangingPunct="1">
              <a:lnSpc>
                <a:spcPct val="100000"/>
              </a:lnSpc>
              <a:spcBef>
                <a:spcPts val="1000"/>
              </a:spcBef>
              <a:buFont typeface="Wingdings" panose="05000000000000000000" pitchFamily="2" charset="2"/>
              <a:buNone/>
              <a:defRPr sz="2000" kern="1200">
                <a:solidFill>
                  <a:schemeClr val="tx1"/>
                </a:solidFill>
                <a:latin typeface="+mn-lt"/>
                <a:ea typeface="+mn-ea"/>
                <a:cs typeface="+mn-cs"/>
              </a:defRPr>
            </a:lvl1pPr>
            <a:lvl2pPr marL="0" indent="0" algn="l" defTabSz="914400" rtl="0" eaLnBrk="1" latinLnBrk="0" hangingPunct="1">
              <a:lnSpc>
                <a:spcPct val="100000"/>
              </a:lnSpc>
              <a:spcBef>
                <a:spcPts val="1000"/>
              </a:spcBef>
              <a:buFont typeface="Wingdings" panose="05000000000000000000" pitchFamily="2" charset="2"/>
              <a:buNone/>
              <a:defRPr sz="1800" kern="1200">
                <a:solidFill>
                  <a:schemeClr val="tx2"/>
                </a:solidFill>
                <a:latin typeface="+mn-lt"/>
                <a:ea typeface="+mn-ea"/>
                <a:cs typeface="+mn-cs"/>
              </a:defRPr>
            </a:lvl2pPr>
            <a:lvl3pPr marL="0" indent="0" algn="l" defTabSz="914400" rtl="0" eaLnBrk="1" latinLnBrk="0" hangingPunct="1">
              <a:lnSpc>
                <a:spcPct val="100000"/>
              </a:lnSpc>
              <a:spcBef>
                <a:spcPts val="1000"/>
              </a:spcBef>
              <a:buFont typeface="Wingdings" panose="05000000000000000000" pitchFamily="2" charset="2"/>
              <a:buNone/>
              <a:defRPr sz="1600" kern="1200">
                <a:solidFill>
                  <a:schemeClr val="tx2">
                    <a:lumMod val="90000"/>
                  </a:schemeClr>
                </a:solidFill>
                <a:latin typeface="+mn-lt"/>
                <a:ea typeface="+mn-ea"/>
                <a:cs typeface="+mn-cs"/>
              </a:defRPr>
            </a:lvl3pPr>
            <a:lvl4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4pPr>
            <a:lvl5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t"/>
            <a:r>
              <a:rPr lang="es-ES" sz="1600" b="1" dirty="0" err="1">
                <a:solidFill>
                  <a:srgbClr val="002060"/>
                </a:solidFill>
              </a:rPr>
              <a:t>Aqu</a:t>
            </a:r>
            <a:r>
              <a:rPr lang="es-MX" sz="1600" b="1" dirty="0">
                <a:solidFill>
                  <a:srgbClr val="002060"/>
                </a:solidFill>
              </a:rPr>
              <a:t>í</a:t>
            </a:r>
            <a:r>
              <a:rPr lang="es-ES" sz="1600" b="1" dirty="0">
                <a:solidFill>
                  <a:srgbClr val="002060"/>
                </a:solidFill>
              </a:rPr>
              <a:t> recupera todas las filas de la tabla DEPARTMENT, que es la tabla de la derecha, incluso si no hay coincidencia en la tabla EMPLOYEES.</a:t>
            </a:r>
          </a:p>
        </p:txBody>
      </p:sp>
    </p:spTree>
    <p:extLst>
      <p:ext uri="{BB962C8B-B14F-4D97-AF65-F5344CB8AC3E}">
        <p14:creationId xmlns:p14="http://schemas.microsoft.com/office/powerpoint/2010/main" val="42686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051F-304B-48E0-857E-F5C3146660BE}"/>
              </a:ext>
            </a:extLst>
          </p:cNvPr>
          <p:cNvSpPr>
            <a:spLocks noGrp="1"/>
          </p:cNvSpPr>
          <p:nvPr>
            <p:ph type="title"/>
          </p:nvPr>
        </p:nvSpPr>
        <p:spPr>
          <a:xfrm>
            <a:off x="546521" y="450025"/>
            <a:ext cx="11091672" cy="553998"/>
          </a:xfrm>
        </p:spPr>
        <p:txBody>
          <a:bodyPr/>
          <a:lstStyle/>
          <a:p>
            <a:pPr algn="ctr"/>
            <a:r>
              <a:rPr lang="en-US" dirty="0">
                <a:solidFill>
                  <a:srgbClr val="002060"/>
                </a:solidFill>
              </a:rPr>
              <a:t>FULL OUTER JOIN</a:t>
            </a:r>
          </a:p>
        </p:txBody>
      </p:sp>
      <p:pic>
        <p:nvPicPr>
          <p:cNvPr id="4" name="Picture 3">
            <a:extLst>
              <a:ext uri="{FF2B5EF4-FFF2-40B4-BE49-F238E27FC236}">
                <a16:creationId xmlns:a16="http://schemas.microsoft.com/office/drawing/2014/main" id="{05C75EEC-D782-41FF-A75A-A66B99DF1197}"/>
              </a:ext>
            </a:extLst>
          </p:cNvPr>
          <p:cNvPicPr>
            <a:picLocks noChangeAspect="1"/>
          </p:cNvPicPr>
          <p:nvPr/>
        </p:nvPicPr>
        <p:blipFill>
          <a:blip r:embed="rId3"/>
          <a:stretch>
            <a:fillRect/>
          </a:stretch>
        </p:blipFill>
        <p:spPr>
          <a:xfrm>
            <a:off x="546521" y="1134180"/>
            <a:ext cx="6095439" cy="4861663"/>
          </a:xfrm>
          <a:prstGeom prst="rect">
            <a:avLst/>
          </a:prstGeom>
        </p:spPr>
      </p:pic>
      <p:sp>
        <p:nvSpPr>
          <p:cNvPr id="6" name="Content Placeholder 3">
            <a:extLst>
              <a:ext uri="{FF2B5EF4-FFF2-40B4-BE49-F238E27FC236}">
                <a16:creationId xmlns:a16="http://schemas.microsoft.com/office/drawing/2014/main" id="{717589BE-AC4B-4A06-B4EF-9DF4D199E877}"/>
              </a:ext>
            </a:extLst>
          </p:cNvPr>
          <p:cNvSpPr txBox="1">
            <a:spLocks/>
          </p:cNvSpPr>
          <p:nvPr/>
        </p:nvSpPr>
        <p:spPr>
          <a:xfrm>
            <a:off x="5757706" y="3055849"/>
            <a:ext cx="4360985" cy="1231106"/>
          </a:xfrm>
          <a:prstGeom prst="rect">
            <a:avLst/>
          </a:prstGeom>
          <a:solidFill>
            <a:schemeClr val="tx1">
              <a:lumMod val="95000"/>
            </a:schemeClr>
          </a:solidFill>
        </p:spPr>
        <p:txBody>
          <a:bodyPr vert="horz" wrap="square" lIns="0" tIns="0" rIns="0" bIns="0" rtlCol="0">
            <a:spAutoFit/>
          </a:bodyPr>
          <a:lstStyle>
            <a:lvl1pPr marL="0" indent="0" algn="l" defTabSz="914400" rtl="0" eaLnBrk="1" latinLnBrk="0" hangingPunct="1">
              <a:lnSpc>
                <a:spcPct val="100000"/>
              </a:lnSpc>
              <a:spcBef>
                <a:spcPts val="1000"/>
              </a:spcBef>
              <a:buFont typeface="Wingdings" panose="05000000000000000000" pitchFamily="2" charset="2"/>
              <a:buNone/>
              <a:defRPr sz="2000" kern="1200">
                <a:solidFill>
                  <a:schemeClr val="tx1"/>
                </a:solidFill>
                <a:latin typeface="+mn-lt"/>
                <a:ea typeface="+mn-ea"/>
                <a:cs typeface="+mn-cs"/>
              </a:defRPr>
            </a:lvl1pPr>
            <a:lvl2pPr marL="0" indent="0" algn="l" defTabSz="914400" rtl="0" eaLnBrk="1" latinLnBrk="0" hangingPunct="1">
              <a:lnSpc>
                <a:spcPct val="100000"/>
              </a:lnSpc>
              <a:spcBef>
                <a:spcPts val="1000"/>
              </a:spcBef>
              <a:buFont typeface="Wingdings" panose="05000000000000000000" pitchFamily="2" charset="2"/>
              <a:buNone/>
              <a:defRPr sz="1800" kern="1200">
                <a:solidFill>
                  <a:schemeClr val="tx2"/>
                </a:solidFill>
                <a:latin typeface="+mn-lt"/>
                <a:ea typeface="+mn-ea"/>
                <a:cs typeface="+mn-cs"/>
              </a:defRPr>
            </a:lvl2pPr>
            <a:lvl3pPr marL="0" indent="0" algn="l" defTabSz="914400" rtl="0" eaLnBrk="1" latinLnBrk="0" hangingPunct="1">
              <a:lnSpc>
                <a:spcPct val="100000"/>
              </a:lnSpc>
              <a:spcBef>
                <a:spcPts val="1000"/>
              </a:spcBef>
              <a:buFont typeface="Wingdings" panose="05000000000000000000" pitchFamily="2" charset="2"/>
              <a:buNone/>
              <a:defRPr sz="1600" kern="1200">
                <a:solidFill>
                  <a:schemeClr val="tx2">
                    <a:lumMod val="90000"/>
                  </a:schemeClr>
                </a:solidFill>
                <a:latin typeface="+mn-lt"/>
                <a:ea typeface="+mn-ea"/>
                <a:cs typeface="+mn-cs"/>
              </a:defRPr>
            </a:lvl3pPr>
            <a:lvl4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4pPr>
            <a:lvl5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b="1" dirty="0">
                <a:solidFill>
                  <a:srgbClr val="002060"/>
                </a:solidFill>
              </a:rPr>
              <a:t>This query retrieves all rows in the EMPLOYEES table, even if there is no match in the DEPARTMENTS table. It also retrieves all rows in the DEPARTMENTS table, even if there is no match in the EMPLOYEES table.</a:t>
            </a:r>
            <a:endParaRPr lang="es-ES" dirty="0">
              <a:solidFill>
                <a:srgbClr val="002060"/>
              </a:solidFill>
            </a:endParaRPr>
          </a:p>
        </p:txBody>
      </p:sp>
    </p:spTree>
    <p:extLst>
      <p:ext uri="{BB962C8B-B14F-4D97-AF65-F5344CB8AC3E}">
        <p14:creationId xmlns:p14="http://schemas.microsoft.com/office/powerpoint/2010/main" val="188418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381214B-F623-49F9-A18B-E83CDCAC4FCF}"/>
              </a:ext>
            </a:extLst>
          </p:cNvPr>
          <p:cNvSpPr>
            <a:spLocks noGrp="1"/>
          </p:cNvSpPr>
          <p:nvPr>
            <p:ph type="body" sz="quarter" idx="10"/>
          </p:nvPr>
        </p:nvSpPr>
        <p:spPr/>
        <p:txBody>
          <a:bodyPr/>
          <a:lstStyle/>
          <a:p>
            <a:pPr algn="ctr"/>
            <a:r>
              <a:rPr lang="es-MX" dirty="0">
                <a:solidFill>
                  <a:srgbClr val="F067A6"/>
                </a:solidFill>
              </a:rPr>
              <a:t>Desplegando Datos desde múltiples tablas Usando JOINS </a:t>
            </a:r>
            <a:endParaRPr lang="en-US" dirty="0">
              <a:solidFill>
                <a:srgbClr val="F067A6"/>
              </a:solidFill>
            </a:endParaRPr>
          </a:p>
        </p:txBody>
      </p:sp>
      <p:sp>
        <p:nvSpPr>
          <p:cNvPr id="7" name="Title 6">
            <a:extLst>
              <a:ext uri="{FF2B5EF4-FFF2-40B4-BE49-F238E27FC236}">
                <a16:creationId xmlns:a16="http://schemas.microsoft.com/office/drawing/2014/main" id="{5736BB35-D66A-444C-9F65-37E75645428F}"/>
              </a:ext>
            </a:extLst>
          </p:cNvPr>
          <p:cNvSpPr>
            <a:spLocks noGrp="1"/>
          </p:cNvSpPr>
          <p:nvPr>
            <p:ph type="title"/>
          </p:nvPr>
        </p:nvSpPr>
        <p:spPr>
          <a:xfrm>
            <a:off x="546521" y="1759744"/>
            <a:ext cx="4505770" cy="1231106"/>
          </a:xfrm>
        </p:spPr>
        <p:txBody>
          <a:bodyPr/>
          <a:lstStyle/>
          <a:p>
            <a:r>
              <a:rPr lang="es-MX" dirty="0"/>
              <a:t>Practicas </a:t>
            </a:r>
            <a:br>
              <a:rPr lang="es-MX" dirty="0"/>
            </a:br>
            <a:r>
              <a:rPr lang="es-MX" dirty="0"/>
              <a:t>Modulo 6</a:t>
            </a:r>
          </a:p>
        </p:txBody>
      </p:sp>
    </p:spTree>
    <p:extLst>
      <p:ext uri="{BB962C8B-B14F-4D97-AF65-F5344CB8AC3E}">
        <p14:creationId xmlns:p14="http://schemas.microsoft.com/office/powerpoint/2010/main" val="249454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0164" y="1977795"/>
            <a:ext cx="11091672" cy="3400931"/>
          </a:xfrm>
        </p:spPr>
        <p:txBody>
          <a:bodyPr/>
          <a:lstStyle/>
          <a:p>
            <a:pPr marL="342900" indent="-342900">
              <a:buFont typeface="Arial" panose="020B0604020202020204" pitchFamily="34" charset="0"/>
              <a:buChar char="•"/>
            </a:pPr>
            <a:r>
              <a:rPr lang="es-ES" sz="2800" dirty="0">
                <a:solidFill>
                  <a:srgbClr val="002060"/>
                </a:solidFill>
              </a:rPr>
              <a:t>Escriba sentencias SELECT para acceder a datos de más de una tabla usando </a:t>
            </a:r>
            <a:r>
              <a:rPr lang="es-ES" sz="2800" dirty="0" err="1">
                <a:solidFill>
                  <a:srgbClr val="002060"/>
                </a:solidFill>
              </a:rPr>
              <a:t>equijoins</a:t>
            </a:r>
            <a:r>
              <a:rPr lang="es-ES" sz="2800" dirty="0">
                <a:solidFill>
                  <a:srgbClr val="002060"/>
                </a:solidFill>
              </a:rPr>
              <a:t> y </a:t>
            </a:r>
            <a:r>
              <a:rPr lang="es-ES" sz="2800" dirty="0" err="1">
                <a:solidFill>
                  <a:srgbClr val="002060"/>
                </a:solidFill>
              </a:rPr>
              <a:t>nonequijoins</a:t>
            </a:r>
            <a:endParaRPr lang="es-ES" sz="2800" dirty="0">
              <a:solidFill>
                <a:srgbClr val="002060"/>
              </a:solidFill>
            </a:endParaRPr>
          </a:p>
          <a:p>
            <a:pPr marL="342900" indent="-342900">
              <a:buFont typeface="Arial" panose="020B0604020202020204" pitchFamily="34" charset="0"/>
              <a:buChar char="•"/>
            </a:pPr>
            <a:r>
              <a:rPr lang="es-ES" sz="2800" dirty="0" err="1">
                <a:solidFill>
                  <a:srgbClr val="002060"/>
                </a:solidFill>
              </a:rPr>
              <a:t>Join</a:t>
            </a:r>
            <a:r>
              <a:rPr lang="es-ES" sz="2800" dirty="0">
                <a:solidFill>
                  <a:srgbClr val="002060"/>
                </a:solidFill>
              </a:rPr>
              <a:t> una tabla consigo misma mediante un auto </a:t>
            </a:r>
            <a:r>
              <a:rPr lang="es-ES" sz="2800" dirty="0" err="1">
                <a:solidFill>
                  <a:srgbClr val="002060"/>
                </a:solidFill>
              </a:rPr>
              <a:t>join</a:t>
            </a:r>
            <a:endParaRPr lang="es-ES" sz="2800" dirty="0">
              <a:solidFill>
                <a:srgbClr val="002060"/>
              </a:solidFill>
            </a:endParaRPr>
          </a:p>
          <a:p>
            <a:pPr marL="342900" indent="-342900">
              <a:buFont typeface="Arial" panose="020B0604020202020204" pitchFamily="34" charset="0"/>
              <a:buChar char="•"/>
            </a:pPr>
            <a:r>
              <a:rPr lang="es-ES" sz="2800" dirty="0">
                <a:solidFill>
                  <a:srgbClr val="002060"/>
                </a:solidFill>
              </a:rPr>
              <a:t>Ver datos que generalmente no cumplen una condición de combinación </a:t>
            </a:r>
            <a:r>
              <a:rPr lang="es-MX" sz="2800" dirty="0">
                <a:solidFill>
                  <a:srgbClr val="002060"/>
                </a:solidFill>
              </a:rPr>
              <a:t>(JOIN)</a:t>
            </a:r>
            <a:r>
              <a:rPr lang="es-ES" sz="2800" dirty="0">
                <a:solidFill>
                  <a:srgbClr val="002060"/>
                </a:solidFill>
              </a:rPr>
              <a:t> usando OUTER </a:t>
            </a:r>
            <a:r>
              <a:rPr lang="es-ES" sz="2800" dirty="0" err="1">
                <a:solidFill>
                  <a:srgbClr val="002060"/>
                </a:solidFill>
              </a:rPr>
              <a:t>joins</a:t>
            </a:r>
            <a:endParaRPr lang="es-ES" sz="2800" dirty="0">
              <a:solidFill>
                <a:srgbClr val="002060"/>
              </a:solidFill>
            </a:endParaRPr>
          </a:p>
          <a:p>
            <a:pPr marL="342900" indent="-342900">
              <a:buFont typeface="Arial" panose="020B0604020202020204" pitchFamily="34" charset="0"/>
              <a:buChar char="•"/>
            </a:pPr>
            <a:r>
              <a:rPr lang="es-ES" sz="2800" dirty="0">
                <a:solidFill>
                  <a:srgbClr val="002060"/>
                </a:solidFill>
              </a:rPr>
              <a:t>Genere un producto cartesiano de todas las filas de dos o más tablas</a:t>
            </a:r>
            <a:endParaRPr lang="en-US" sz="2800" dirty="0">
              <a:solidFill>
                <a:srgbClr val="002060"/>
              </a:solidFill>
            </a:endParaRPr>
          </a:p>
        </p:txBody>
      </p:sp>
      <p:sp>
        <p:nvSpPr>
          <p:cNvPr id="4" name="Title 3"/>
          <p:cNvSpPr>
            <a:spLocks noGrp="1"/>
          </p:cNvSpPr>
          <p:nvPr>
            <p:ph type="title"/>
          </p:nvPr>
        </p:nvSpPr>
        <p:spPr>
          <a:xfrm>
            <a:off x="546521" y="449302"/>
            <a:ext cx="11091672" cy="553998"/>
          </a:xfrm>
        </p:spPr>
        <p:txBody>
          <a:bodyPr/>
          <a:lstStyle/>
          <a:p>
            <a:r>
              <a:rPr lang="en-US" dirty="0" err="1">
                <a:solidFill>
                  <a:schemeClr val="bg2">
                    <a:lumMod val="75000"/>
                  </a:schemeClr>
                </a:solidFill>
              </a:rPr>
              <a:t>Objetivos</a:t>
            </a:r>
            <a:endParaRPr lang="en-US" dirty="0">
              <a:solidFill>
                <a:schemeClr val="bg2">
                  <a:lumMod val="75000"/>
                </a:schemeClr>
              </a:solidFill>
            </a:endParaRPr>
          </a:p>
        </p:txBody>
      </p:sp>
      <p:sp>
        <p:nvSpPr>
          <p:cNvPr id="6" name="Text Placeholder 5">
            <a:extLst>
              <a:ext uri="{FF2B5EF4-FFF2-40B4-BE49-F238E27FC236}">
                <a16:creationId xmlns:a16="http://schemas.microsoft.com/office/drawing/2014/main" id="{4485B6BC-3CC0-4DE4-86F2-C61AFD16CB4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770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640" y="882117"/>
            <a:ext cx="11091672" cy="4231928"/>
          </a:xfrm>
        </p:spPr>
        <p:txBody>
          <a:bodyPr/>
          <a:lstStyle/>
          <a:p>
            <a:r>
              <a:rPr lang="es-ES" dirty="0">
                <a:solidFill>
                  <a:srgbClr val="002060"/>
                </a:solidFill>
              </a:rPr>
              <a:t>Tipos de combinaciones y su sintaxis </a:t>
            </a:r>
          </a:p>
          <a:p>
            <a:r>
              <a:rPr lang="es-ES" dirty="0">
                <a:solidFill>
                  <a:srgbClr val="002060"/>
                </a:solidFill>
              </a:rPr>
              <a:t>Unión natural:</a:t>
            </a:r>
          </a:p>
          <a:p>
            <a:pPr marL="342900" indent="-342900">
              <a:buFont typeface="Courier New" panose="02070309020205020404" pitchFamily="49" charset="0"/>
              <a:buChar char="o"/>
            </a:pPr>
            <a:r>
              <a:rPr lang="es-ES" dirty="0">
                <a:solidFill>
                  <a:srgbClr val="002060"/>
                </a:solidFill>
              </a:rPr>
              <a:t>cláusula USING</a:t>
            </a:r>
          </a:p>
          <a:p>
            <a:pPr marL="342900" indent="-342900">
              <a:buFont typeface="Courier New" panose="02070309020205020404" pitchFamily="49" charset="0"/>
              <a:buChar char="o"/>
            </a:pPr>
            <a:r>
              <a:rPr lang="es-ES" dirty="0">
                <a:solidFill>
                  <a:srgbClr val="002060"/>
                </a:solidFill>
              </a:rPr>
              <a:t> cláusula ON</a:t>
            </a:r>
          </a:p>
          <a:p>
            <a:r>
              <a:rPr lang="es-ES" dirty="0" err="1">
                <a:solidFill>
                  <a:srgbClr val="002060"/>
                </a:solidFill>
              </a:rPr>
              <a:t>Auto-join</a:t>
            </a:r>
            <a:endParaRPr lang="es-ES" dirty="0">
              <a:solidFill>
                <a:srgbClr val="002060"/>
              </a:solidFill>
            </a:endParaRPr>
          </a:p>
          <a:p>
            <a:r>
              <a:rPr lang="es-ES" dirty="0" err="1">
                <a:solidFill>
                  <a:srgbClr val="002060"/>
                </a:solidFill>
              </a:rPr>
              <a:t>Nonequijoins</a:t>
            </a:r>
            <a:endParaRPr lang="es-ES" dirty="0">
              <a:solidFill>
                <a:srgbClr val="002060"/>
              </a:solidFill>
            </a:endParaRPr>
          </a:p>
          <a:p>
            <a:r>
              <a:rPr lang="es-ES" dirty="0">
                <a:solidFill>
                  <a:srgbClr val="002060"/>
                </a:solidFill>
              </a:rPr>
              <a:t>OUTER </a:t>
            </a:r>
            <a:r>
              <a:rPr lang="es-ES" dirty="0" err="1">
                <a:solidFill>
                  <a:srgbClr val="002060"/>
                </a:solidFill>
              </a:rPr>
              <a:t>join</a:t>
            </a:r>
            <a:r>
              <a:rPr lang="es-ES" dirty="0">
                <a:solidFill>
                  <a:srgbClr val="002060"/>
                </a:solidFill>
              </a:rPr>
              <a:t>:</a:t>
            </a:r>
          </a:p>
          <a:p>
            <a:r>
              <a:rPr lang="en-US" dirty="0">
                <a:solidFill>
                  <a:srgbClr val="002060"/>
                </a:solidFill>
              </a:rPr>
              <a:t>– LEFT OUTER join</a:t>
            </a:r>
          </a:p>
          <a:p>
            <a:r>
              <a:rPr lang="en-US" dirty="0">
                <a:solidFill>
                  <a:srgbClr val="002060"/>
                </a:solidFill>
              </a:rPr>
              <a:t>– RIGHT OUTER join</a:t>
            </a:r>
          </a:p>
          <a:p>
            <a:r>
              <a:rPr lang="en-US" dirty="0">
                <a:solidFill>
                  <a:srgbClr val="002060"/>
                </a:solidFill>
              </a:rPr>
              <a:t>– FULL OUTER join</a:t>
            </a:r>
          </a:p>
        </p:txBody>
      </p:sp>
      <p:sp>
        <p:nvSpPr>
          <p:cNvPr id="4" name="Title 3"/>
          <p:cNvSpPr>
            <a:spLocks noGrp="1"/>
          </p:cNvSpPr>
          <p:nvPr>
            <p:ph type="title"/>
          </p:nvPr>
        </p:nvSpPr>
        <p:spPr>
          <a:xfrm>
            <a:off x="548640" y="141946"/>
            <a:ext cx="11091672" cy="553998"/>
          </a:xfrm>
        </p:spPr>
        <p:txBody>
          <a:bodyPr/>
          <a:lstStyle/>
          <a:p>
            <a:r>
              <a:rPr lang="en-US" dirty="0">
                <a:solidFill>
                  <a:schemeClr val="bg2">
                    <a:lumMod val="75000"/>
                  </a:schemeClr>
                </a:solidFill>
              </a:rPr>
              <a:t>Agenda</a:t>
            </a:r>
          </a:p>
        </p:txBody>
      </p:sp>
      <p:pic>
        <p:nvPicPr>
          <p:cNvPr id="3" name="Picture 2">
            <a:extLst>
              <a:ext uri="{FF2B5EF4-FFF2-40B4-BE49-F238E27FC236}">
                <a16:creationId xmlns:a16="http://schemas.microsoft.com/office/drawing/2014/main" id="{BBD7E687-2DA9-4E3F-A5D8-839C0C02CBCC}"/>
              </a:ext>
            </a:extLst>
          </p:cNvPr>
          <p:cNvPicPr>
            <a:picLocks noChangeAspect="1"/>
          </p:cNvPicPr>
          <p:nvPr/>
        </p:nvPicPr>
        <p:blipFill>
          <a:blip r:embed="rId3"/>
          <a:stretch>
            <a:fillRect/>
          </a:stretch>
        </p:blipFill>
        <p:spPr>
          <a:xfrm>
            <a:off x="2926777" y="1254464"/>
            <a:ext cx="7232107" cy="4034610"/>
          </a:xfrm>
          <a:prstGeom prst="rect">
            <a:avLst/>
          </a:prstGeom>
        </p:spPr>
      </p:pic>
      <p:sp>
        <p:nvSpPr>
          <p:cNvPr id="5" name="Content Placeholder 1">
            <a:extLst>
              <a:ext uri="{FF2B5EF4-FFF2-40B4-BE49-F238E27FC236}">
                <a16:creationId xmlns:a16="http://schemas.microsoft.com/office/drawing/2014/main" id="{A5E1F54A-6556-48A7-A905-FA0418960DD6}"/>
              </a:ext>
            </a:extLst>
          </p:cNvPr>
          <p:cNvSpPr txBox="1">
            <a:spLocks/>
          </p:cNvSpPr>
          <p:nvPr/>
        </p:nvSpPr>
        <p:spPr>
          <a:xfrm>
            <a:off x="8320035" y="3390249"/>
            <a:ext cx="3406391" cy="1107996"/>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1000"/>
              </a:spcBef>
              <a:buFont typeface="Wingdings" panose="05000000000000000000" pitchFamily="2" charset="2"/>
              <a:buNone/>
              <a:defRPr sz="2000" kern="1200">
                <a:solidFill>
                  <a:schemeClr val="tx1"/>
                </a:solidFill>
                <a:latin typeface="+mn-lt"/>
                <a:ea typeface="+mn-ea"/>
                <a:cs typeface="+mn-cs"/>
              </a:defRPr>
            </a:lvl1pPr>
            <a:lvl2pPr marL="0" indent="0" algn="l" defTabSz="914400" rtl="0" eaLnBrk="1" latinLnBrk="0" hangingPunct="1">
              <a:lnSpc>
                <a:spcPct val="100000"/>
              </a:lnSpc>
              <a:spcBef>
                <a:spcPts val="1000"/>
              </a:spcBef>
              <a:buFont typeface="Wingdings" panose="05000000000000000000" pitchFamily="2" charset="2"/>
              <a:buNone/>
              <a:defRPr sz="1800" kern="1200">
                <a:solidFill>
                  <a:schemeClr val="tx2"/>
                </a:solidFill>
                <a:latin typeface="+mn-lt"/>
                <a:ea typeface="+mn-ea"/>
                <a:cs typeface="+mn-cs"/>
              </a:defRPr>
            </a:lvl2pPr>
            <a:lvl3pPr marL="0" indent="0" algn="l" defTabSz="914400" rtl="0" eaLnBrk="1" latinLnBrk="0" hangingPunct="1">
              <a:lnSpc>
                <a:spcPct val="100000"/>
              </a:lnSpc>
              <a:spcBef>
                <a:spcPts val="1000"/>
              </a:spcBef>
              <a:buFont typeface="Wingdings" panose="05000000000000000000" pitchFamily="2" charset="2"/>
              <a:buNone/>
              <a:defRPr sz="1600" kern="1200">
                <a:solidFill>
                  <a:schemeClr val="tx2">
                    <a:lumMod val="90000"/>
                  </a:schemeClr>
                </a:solidFill>
                <a:latin typeface="+mn-lt"/>
                <a:ea typeface="+mn-ea"/>
                <a:cs typeface="+mn-cs"/>
              </a:defRPr>
            </a:lvl3pPr>
            <a:lvl4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4pPr>
            <a:lvl5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b="1" i="1" dirty="0">
                <a:solidFill>
                  <a:srgbClr val="002060"/>
                </a:solidFill>
              </a:rPr>
              <a:t>Para producir el informe, debe vincular las tablas EMPLEADOS y DEPARTMENTOS y acceder a los datos de las dos</a:t>
            </a:r>
          </a:p>
        </p:txBody>
      </p:sp>
    </p:spTree>
    <p:extLst>
      <p:ext uri="{BB962C8B-B14F-4D97-AF65-F5344CB8AC3E}">
        <p14:creationId xmlns:p14="http://schemas.microsoft.com/office/powerpoint/2010/main" val="301735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051F-304B-48E0-857E-F5C3146660BE}"/>
              </a:ext>
            </a:extLst>
          </p:cNvPr>
          <p:cNvSpPr>
            <a:spLocks noGrp="1"/>
          </p:cNvSpPr>
          <p:nvPr>
            <p:ph type="title"/>
          </p:nvPr>
        </p:nvSpPr>
        <p:spPr>
          <a:xfrm>
            <a:off x="546521" y="450025"/>
            <a:ext cx="11091672" cy="553998"/>
          </a:xfrm>
        </p:spPr>
        <p:txBody>
          <a:bodyPr/>
          <a:lstStyle/>
          <a:p>
            <a:r>
              <a:rPr lang="es-MX" dirty="0">
                <a:solidFill>
                  <a:schemeClr val="bg2">
                    <a:lumMod val="75000"/>
                  </a:schemeClr>
                </a:solidFill>
              </a:rPr>
              <a:t>Creando Natural </a:t>
            </a:r>
            <a:r>
              <a:rPr lang="es-MX" dirty="0" err="1">
                <a:solidFill>
                  <a:schemeClr val="bg2">
                    <a:lumMod val="75000"/>
                  </a:schemeClr>
                </a:solidFill>
              </a:rPr>
              <a:t>Joins</a:t>
            </a:r>
            <a:endParaRPr lang="en-US" dirty="0"/>
          </a:p>
        </p:txBody>
      </p:sp>
      <p:sp>
        <p:nvSpPr>
          <p:cNvPr id="3" name="Content Placeholder 2">
            <a:extLst>
              <a:ext uri="{FF2B5EF4-FFF2-40B4-BE49-F238E27FC236}">
                <a16:creationId xmlns:a16="http://schemas.microsoft.com/office/drawing/2014/main" id="{D9030DC1-F67E-4A50-98B7-3572C7383005}"/>
              </a:ext>
            </a:extLst>
          </p:cNvPr>
          <p:cNvSpPr>
            <a:spLocks noGrp="1"/>
          </p:cNvSpPr>
          <p:nvPr>
            <p:ph sz="half" idx="1"/>
          </p:nvPr>
        </p:nvSpPr>
        <p:spPr>
          <a:xfrm>
            <a:off x="546520" y="1235756"/>
            <a:ext cx="3653692" cy="4245145"/>
          </a:xfrm>
        </p:spPr>
        <p:txBody>
          <a:bodyPr/>
          <a:lstStyle/>
          <a:p>
            <a:pPr marL="342900" indent="-342900">
              <a:buFont typeface="Arial" panose="020B0604020202020204" pitchFamily="34" charset="0"/>
              <a:buChar char="•"/>
            </a:pPr>
            <a:r>
              <a:rPr lang="es-ES" dirty="0">
                <a:solidFill>
                  <a:srgbClr val="002060"/>
                </a:solidFill>
              </a:rPr>
              <a:t>La cláusula NATURAL JOIN se basa en todas las columnas de las dos tablas que tienen el mismo nombre.</a:t>
            </a:r>
          </a:p>
          <a:p>
            <a:pPr marL="342900" indent="-342900">
              <a:buFont typeface="Arial" panose="020B0604020202020204" pitchFamily="34" charset="0"/>
              <a:buChar char="•"/>
            </a:pPr>
            <a:r>
              <a:rPr lang="es-ES" dirty="0">
                <a:solidFill>
                  <a:srgbClr val="002060"/>
                </a:solidFill>
              </a:rPr>
              <a:t>Selecciona filas de las dos tablas que tienen valores iguales en todas las columnas coincidentes.</a:t>
            </a:r>
          </a:p>
          <a:p>
            <a:pPr marL="342900" indent="-342900">
              <a:buFont typeface="Arial" panose="020B0604020202020204" pitchFamily="34" charset="0"/>
              <a:buChar char="•"/>
            </a:pPr>
            <a:r>
              <a:rPr lang="es-ES" b="1" dirty="0">
                <a:solidFill>
                  <a:srgbClr val="002060"/>
                </a:solidFill>
                <a:highlight>
                  <a:srgbClr val="FFFF00"/>
                </a:highlight>
              </a:rPr>
              <a:t>Si las columnas que tienen los mismos nombres tienen diferentes tipos de datos, se devuelve un error</a:t>
            </a:r>
            <a:r>
              <a:rPr lang="es-ES" b="1" dirty="0">
                <a:solidFill>
                  <a:srgbClr val="002060"/>
                </a:solidFill>
              </a:rPr>
              <a:t>.</a:t>
            </a:r>
          </a:p>
        </p:txBody>
      </p:sp>
      <p:pic>
        <p:nvPicPr>
          <p:cNvPr id="8" name="Picture 7">
            <a:extLst>
              <a:ext uri="{FF2B5EF4-FFF2-40B4-BE49-F238E27FC236}">
                <a16:creationId xmlns:a16="http://schemas.microsoft.com/office/drawing/2014/main" id="{BCDEB33E-35E3-4146-ADF3-BB07E4446CA0}"/>
              </a:ext>
            </a:extLst>
          </p:cNvPr>
          <p:cNvPicPr>
            <a:picLocks noChangeAspect="1"/>
          </p:cNvPicPr>
          <p:nvPr/>
        </p:nvPicPr>
        <p:blipFill>
          <a:blip r:embed="rId3"/>
          <a:stretch>
            <a:fillRect/>
          </a:stretch>
        </p:blipFill>
        <p:spPr>
          <a:xfrm>
            <a:off x="4353992" y="1235757"/>
            <a:ext cx="6880065" cy="4245146"/>
          </a:xfrm>
          <a:prstGeom prst="rect">
            <a:avLst/>
          </a:prstGeom>
        </p:spPr>
      </p:pic>
      <p:sp>
        <p:nvSpPr>
          <p:cNvPr id="6" name="Content Placeholder 3">
            <a:extLst>
              <a:ext uri="{FF2B5EF4-FFF2-40B4-BE49-F238E27FC236}">
                <a16:creationId xmlns:a16="http://schemas.microsoft.com/office/drawing/2014/main" id="{717589BE-AC4B-4A06-B4EF-9DF4D199E877}"/>
              </a:ext>
            </a:extLst>
          </p:cNvPr>
          <p:cNvSpPr txBox="1">
            <a:spLocks/>
          </p:cNvSpPr>
          <p:nvPr/>
        </p:nvSpPr>
        <p:spPr>
          <a:xfrm>
            <a:off x="8732018" y="1132582"/>
            <a:ext cx="2913462" cy="1077218"/>
          </a:xfrm>
          <a:prstGeom prst="rect">
            <a:avLst/>
          </a:prstGeom>
          <a:solidFill>
            <a:schemeClr val="tx1"/>
          </a:solidFill>
        </p:spPr>
        <p:txBody>
          <a:bodyPr vert="horz" wrap="square" lIns="0" tIns="0" rIns="0" bIns="0" rtlCol="0">
            <a:spAutoFit/>
          </a:bodyPr>
          <a:lstStyle>
            <a:lvl1pPr marL="0" indent="0" algn="l" defTabSz="914400" rtl="0" eaLnBrk="1" latinLnBrk="0" hangingPunct="1">
              <a:lnSpc>
                <a:spcPct val="100000"/>
              </a:lnSpc>
              <a:spcBef>
                <a:spcPts val="1000"/>
              </a:spcBef>
              <a:buFont typeface="Wingdings" panose="05000000000000000000" pitchFamily="2" charset="2"/>
              <a:buNone/>
              <a:defRPr sz="2000" kern="1200">
                <a:solidFill>
                  <a:schemeClr val="tx1"/>
                </a:solidFill>
                <a:latin typeface="+mn-lt"/>
                <a:ea typeface="+mn-ea"/>
                <a:cs typeface="+mn-cs"/>
              </a:defRPr>
            </a:lvl1pPr>
            <a:lvl2pPr marL="0" indent="0" algn="l" defTabSz="914400" rtl="0" eaLnBrk="1" latinLnBrk="0" hangingPunct="1">
              <a:lnSpc>
                <a:spcPct val="100000"/>
              </a:lnSpc>
              <a:spcBef>
                <a:spcPts val="1000"/>
              </a:spcBef>
              <a:buFont typeface="Wingdings" panose="05000000000000000000" pitchFamily="2" charset="2"/>
              <a:buNone/>
              <a:defRPr sz="1800" kern="1200">
                <a:solidFill>
                  <a:schemeClr val="tx2"/>
                </a:solidFill>
                <a:latin typeface="+mn-lt"/>
                <a:ea typeface="+mn-ea"/>
                <a:cs typeface="+mn-cs"/>
              </a:defRPr>
            </a:lvl2pPr>
            <a:lvl3pPr marL="0" indent="0" algn="l" defTabSz="914400" rtl="0" eaLnBrk="1" latinLnBrk="0" hangingPunct="1">
              <a:lnSpc>
                <a:spcPct val="100000"/>
              </a:lnSpc>
              <a:spcBef>
                <a:spcPts val="1000"/>
              </a:spcBef>
              <a:buFont typeface="Wingdings" panose="05000000000000000000" pitchFamily="2" charset="2"/>
              <a:buNone/>
              <a:defRPr sz="1600" kern="1200">
                <a:solidFill>
                  <a:schemeClr val="tx2">
                    <a:lumMod val="90000"/>
                  </a:schemeClr>
                </a:solidFill>
                <a:latin typeface="+mn-lt"/>
                <a:ea typeface="+mn-ea"/>
                <a:cs typeface="+mn-cs"/>
              </a:defRPr>
            </a:lvl3pPr>
            <a:lvl4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4pPr>
            <a:lvl5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b="1" dirty="0">
                <a:solidFill>
                  <a:srgbClr val="002060"/>
                </a:solidFill>
              </a:rPr>
              <a:t>La tabla LOCATIONS se une a la tabla DEPARTMENT por la columna LOCATION_ID, que es la única columna del mismo nombre en ambas tablas. </a:t>
            </a:r>
            <a:endParaRPr lang="en-US" sz="1400" dirty="0">
              <a:solidFill>
                <a:srgbClr val="002060"/>
              </a:solidFill>
            </a:endParaRPr>
          </a:p>
        </p:txBody>
      </p:sp>
      <p:sp>
        <p:nvSpPr>
          <p:cNvPr id="9" name="Rectangle 8">
            <a:extLst>
              <a:ext uri="{FF2B5EF4-FFF2-40B4-BE49-F238E27FC236}">
                <a16:creationId xmlns:a16="http://schemas.microsoft.com/office/drawing/2014/main" id="{AF511B01-CE63-49D7-A329-375A9C006182}"/>
              </a:ext>
            </a:extLst>
          </p:cNvPr>
          <p:cNvSpPr/>
          <p:nvPr/>
        </p:nvSpPr>
        <p:spPr>
          <a:xfrm>
            <a:off x="1105025" y="5563790"/>
            <a:ext cx="9974663" cy="369332"/>
          </a:xfrm>
          <a:prstGeom prst="rect">
            <a:avLst/>
          </a:prstGeom>
        </p:spPr>
        <p:txBody>
          <a:bodyPr wrap="square">
            <a:spAutoFit/>
          </a:bodyPr>
          <a:lstStyle/>
          <a:p>
            <a:r>
              <a:rPr lang="en-US" b="1" dirty="0" err="1">
                <a:solidFill>
                  <a:schemeClr val="accent3">
                    <a:lumMod val="75000"/>
                  </a:schemeClr>
                </a:solidFill>
              </a:rPr>
              <a:t>Restricciones</a:t>
            </a:r>
            <a:r>
              <a:rPr lang="en-US" b="1" dirty="0">
                <a:solidFill>
                  <a:schemeClr val="accent3">
                    <a:lumMod val="75000"/>
                  </a:schemeClr>
                </a:solidFill>
              </a:rPr>
              <a:t> </a:t>
            </a:r>
            <a:r>
              <a:rPr lang="en-US" b="1" dirty="0" err="1">
                <a:solidFill>
                  <a:schemeClr val="accent3">
                    <a:lumMod val="75000"/>
                  </a:schemeClr>
                </a:solidFill>
              </a:rPr>
              <a:t>adicionales</a:t>
            </a:r>
            <a:r>
              <a:rPr lang="en-US" b="1" dirty="0">
                <a:solidFill>
                  <a:schemeClr val="accent3">
                    <a:lumMod val="75000"/>
                  </a:schemeClr>
                </a:solidFill>
              </a:rPr>
              <a:t> </a:t>
            </a:r>
            <a:r>
              <a:rPr lang="en-US" b="1" dirty="0" err="1">
                <a:solidFill>
                  <a:schemeClr val="accent3">
                    <a:lumMod val="75000"/>
                  </a:schemeClr>
                </a:solidFill>
              </a:rPr>
              <a:t>en</a:t>
            </a:r>
            <a:r>
              <a:rPr lang="en-US" b="1" dirty="0">
                <a:solidFill>
                  <a:schemeClr val="accent3">
                    <a:lumMod val="75000"/>
                  </a:schemeClr>
                </a:solidFill>
              </a:rPr>
              <a:t> una NATURAL JOIN </a:t>
            </a:r>
            <a:r>
              <a:rPr lang="en-US" b="1" dirty="0" err="1">
                <a:solidFill>
                  <a:schemeClr val="accent3">
                    <a:lumMod val="75000"/>
                  </a:schemeClr>
                </a:solidFill>
              </a:rPr>
              <a:t>mediante</a:t>
            </a:r>
            <a:r>
              <a:rPr lang="en-US" b="1" dirty="0">
                <a:solidFill>
                  <a:schemeClr val="accent3">
                    <a:lumMod val="75000"/>
                  </a:schemeClr>
                </a:solidFill>
              </a:rPr>
              <a:t> el </a:t>
            </a:r>
            <a:r>
              <a:rPr lang="en-US" b="1" dirty="0" err="1">
                <a:solidFill>
                  <a:schemeClr val="accent3">
                    <a:lumMod val="75000"/>
                  </a:schemeClr>
                </a:solidFill>
              </a:rPr>
              <a:t>uso</a:t>
            </a:r>
            <a:r>
              <a:rPr lang="en-US" b="1" dirty="0">
                <a:solidFill>
                  <a:schemeClr val="accent3">
                    <a:lumMod val="75000"/>
                  </a:schemeClr>
                </a:solidFill>
              </a:rPr>
              <a:t> de una </a:t>
            </a:r>
            <a:r>
              <a:rPr lang="en-US" b="1" dirty="0" err="1">
                <a:solidFill>
                  <a:schemeClr val="accent3">
                    <a:lumMod val="75000"/>
                  </a:schemeClr>
                </a:solidFill>
              </a:rPr>
              <a:t>cláusula</a:t>
            </a:r>
            <a:r>
              <a:rPr lang="en-US" b="1" dirty="0">
                <a:solidFill>
                  <a:schemeClr val="accent3">
                    <a:lumMod val="75000"/>
                  </a:schemeClr>
                </a:solidFill>
              </a:rPr>
              <a:t> WHERE</a:t>
            </a:r>
          </a:p>
        </p:txBody>
      </p:sp>
      <p:sp>
        <p:nvSpPr>
          <p:cNvPr id="10" name="Content Placeholder 3">
            <a:extLst>
              <a:ext uri="{FF2B5EF4-FFF2-40B4-BE49-F238E27FC236}">
                <a16:creationId xmlns:a16="http://schemas.microsoft.com/office/drawing/2014/main" id="{681BA8BE-A6F8-491E-B340-6FB348CA65DB}"/>
              </a:ext>
            </a:extLst>
          </p:cNvPr>
          <p:cNvSpPr txBox="1">
            <a:spLocks/>
          </p:cNvSpPr>
          <p:nvPr/>
        </p:nvSpPr>
        <p:spPr>
          <a:xfrm>
            <a:off x="5037279" y="2209800"/>
            <a:ext cx="3283316" cy="246221"/>
          </a:xfrm>
          <a:prstGeom prst="rect">
            <a:avLst/>
          </a:prstGeom>
          <a:solidFill>
            <a:schemeClr val="tx1"/>
          </a:solidFill>
        </p:spPr>
        <p:txBody>
          <a:bodyPr vert="horz" wrap="square" lIns="0" tIns="0" rIns="0" bIns="0" rtlCol="0">
            <a:spAutoFit/>
          </a:bodyPr>
          <a:lstStyle>
            <a:lvl1pPr marL="0" indent="0" algn="l" defTabSz="914400" rtl="0" eaLnBrk="1" latinLnBrk="0" hangingPunct="1">
              <a:lnSpc>
                <a:spcPct val="100000"/>
              </a:lnSpc>
              <a:spcBef>
                <a:spcPts val="1000"/>
              </a:spcBef>
              <a:buFont typeface="Wingdings" panose="05000000000000000000" pitchFamily="2" charset="2"/>
              <a:buNone/>
              <a:defRPr sz="2000" kern="1200">
                <a:solidFill>
                  <a:schemeClr val="tx1"/>
                </a:solidFill>
                <a:latin typeface="+mn-lt"/>
                <a:ea typeface="+mn-ea"/>
                <a:cs typeface="+mn-cs"/>
              </a:defRPr>
            </a:lvl1pPr>
            <a:lvl2pPr marL="0" indent="0" algn="l" defTabSz="914400" rtl="0" eaLnBrk="1" latinLnBrk="0" hangingPunct="1">
              <a:lnSpc>
                <a:spcPct val="100000"/>
              </a:lnSpc>
              <a:spcBef>
                <a:spcPts val="1000"/>
              </a:spcBef>
              <a:buFont typeface="Wingdings" panose="05000000000000000000" pitchFamily="2" charset="2"/>
              <a:buNone/>
              <a:defRPr sz="1800" kern="1200">
                <a:solidFill>
                  <a:schemeClr val="tx2"/>
                </a:solidFill>
                <a:latin typeface="+mn-lt"/>
                <a:ea typeface="+mn-ea"/>
                <a:cs typeface="+mn-cs"/>
              </a:defRPr>
            </a:lvl2pPr>
            <a:lvl3pPr marL="0" indent="0" algn="l" defTabSz="914400" rtl="0" eaLnBrk="1" latinLnBrk="0" hangingPunct="1">
              <a:lnSpc>
                <a:spcPct val="100000"/>
              </a:lnSpc>
              <a:spcBef>
                <a:spcPts val="1000"/>
              </a:spcBef>
              <a:buFont typeface="Wingdings" panose="05000000000000000000" pitchFamily="2" charset="2"/>
              <a:buNone/>
              <a:defRPr sz="1600" kern="1200">
                <a:solidFill>
                  <a:schemeClr val="tx2">
                    <a:lumMod val="90000"/>
                  </a:schemeClr>
                </a:solidFill>
                <a:latin typeface="+mn-lt"/>
                <a:ea typeface="+mn-ea"/>
                <a:cs typeface="+mn-cs"/>
              </a:defRPr>
            </a:lvl3pPr>
            <a:lvl4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4pPr>
            <a:lvl5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solidFill>
                  <a:schemeClr val="accent3">
                    <a:lumMod val="75000"/>
                  </a:schemeClr>
                </a:solidFill>
                <a:highlight>
                  <a:srgbClr val="FFFF00"/>
                </a:highlight>
              </a:rPr>
              <a:t>WHERE </a:t>
            </a:r>
            <a:r>
              <a:rPr lang="en-US" sz="1600" b="1" dirty="0" err="1">
                <a:solidFill>
                  <a:schemeClr val="accent3">
                    <a:lumMod val="75000"/>
                  </a:schemeClr>
                </a:solidFill>
                <a:highlight>
                  <a:srgbClr val="FFFF00"/>
                </a:highlight>
              </a:rPr>
              <a:t>department_id</a:t>
            </a:r>
            <a:r>
              <a:rPr lang="en-US" sz="1600" b="1" dirty="0">
                <a:solidFill>
                  <a:schemeClr val="accent3">
                    <a:lumMod val="75000"/>
                  </a:schemeClr>
                </a:solidFill>
                <a:highlight>
                  <a:srgbClr val="FFFF00"/>
                </a:highlight>
              </a:rPr>
              <a:t> IN (20, 50);</a:t>
            </a:r>
            <a:endParaRPr lang="en-US" sz="1100" b="1" dirty="0">
              <a:solidFill>
                <a:schemeClr val="accent3">
                  <a:lumMod val="75000"/>
                </a:schemeClr>
              </a:solidFill>
              <a:highlight>
                <a:srgbClr val="FFFF00"/>
              </a:highlight>
            </a:endParaRPr>
          </a:p>
        </p:txBody>
      </p:sp>
    </p:spTree>
    <p:extLst>
      <p:ext uri="{BB962C8B-B14F-4D97-AF65-F5344CB8AC3E}">
        <p14:creationId xmlns:p14="http://schemas.microsoft.com/office/powerpoint/2010/main" val="22459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FA85AF-DDCC-488E-8E66-B6826816FD25}"/>
              </a:ext>
            </a:extLst>
          </p:cNvPr>
          <p:cNvPicPr>
            <a:picLocks noChangeAspect="1"/>
          </p:cNvPicPr>
          <p:nvPr/>
        </p:nvPicPr>
        <p:blipFill>
          <a:blip r:embed="rId3"/>
          <a:stretch>
            <a:fillRect/>
          </a:stretch>
        </p:blipFill>
        <p:spPr>
          <a:xfrm>
            <a:off x="4358806" y="1235756"/>
            <a:ext cx="5065609" cy="4328034"/>
          </a:xfrm>
          <a:prstGeom prst="rect">
            <a:avLst/>
          </a:prstGeom>
        </p:spPr>
      </p:pic>
      <p:sp>
        <p:nvSpPr>
          <p:cNvPr id="2" name="Title 1">
            <a:extLst>
              <a:ext uri="{FF2B5EF4-FFF2-40B4-BE49-F238E27FC236}">
                <a16:creationId xmlns:a16="http://schemas.microsoft.com/office/drawing/2014/main" id="{6767051F-304B-48E0-857E-F5C3146660BE}"/>
              </a:ext>
            </a:extLst>
          </p:cNvPr>
          <p:cNvSpPr>
            <a:spLocks noGrp="1"/>
          </p:cNvSpPr>
          <p:nvPr>
            <p:ph type="title"/>
          </p:nvPr>
        </p:nvSpPr>
        <p:spPr>
          <a:xfrm>
            <a:off x="546521" y="450025"/>
            <a:ext cx="11091672" cy="553998"/>
          </a:xfrm>
        </p:spPr>
        <p:txBody>
          <a:bodyPr/>
          <a:lstStyle/>
          <a:p>
            <a:r>
              <a:rPr lang="es-MX" dirty="0">
                <a:solidFill>
                  <a:schemeClr val="bg2">
                    <a:lumMod val="75000"/>
                  </a:schemeClr>
                </a:solidFill>
              </a:rPr>
              <a:t>Creando </a:t>
            </a:r>
            <a:r>
              <a:rPr lang="es-MX" dirty="0" err="1">
                <a:solidFill>
                  <a:schemeClr val="bg2">
                    <a:lumMod val="75000"/>
                  </a:schemeClr>
                </a:solidFill>
              </a:rPr>
              <a:t>Joins</a:t>
            </a:r>
            <a:r>
              <a:rPr lang="es-MX" dirty="0">
                <a:solidFill>
                  <a:schemeClr val="bg2">
                    <a:lumMod val="75000"/>
                  </a:schemeClr>
                </a:solidFill>
              </a:rPr>
              <a:t> con la cláusula USING</a:t>
            </a:r>
            <a:endParaRPr lang="en-US" dirty="0"/>
          </a:p>
        </p:txBody>
      </p:sp>
      <p:sp>
        <p:nvSpPr>
          <p:cNvPr id="3" name="Content Placeholder 2">
            <a:extLst>
              <a:ext uri="{FF2B5EF4-FFF2-40B4-BE49-F238E27FC236}">
                <a16:creationId xmlns:a16="http://schemas.microsoft.com/office/drawing/2014/main" id="{D9030DC1-F67E-4A50-98B7-3572C7383005}"/>
              </a:ext>
            </a:extLst>
          </p:cNvPr>
          <p:cNvSpPr>
            <a:spLocks noGrp="1"/>
          </p:cNvSpPr>
          <p:nvPr>
            <p:ph sz="half" idx="1"/>
          </p:nvPr>
        </p:nvSpPr>
        <p:spPr>
          <a:xfrm>
            <a:off x="411982" y="1235756"/>
            <a:ext cx="3788230" cy="4328034"/>
          </a:xfrm>
        </p:spPr>
        <p:txBody>
          <a:bodyPr/>
          <a:lstStyle/>
          <a:p>
            <a:pPr marL="342900" indent="-342900">
              <a:buFont typeface="Arial" panose="020B0604020202020204" pitchFamily="34" charset="0"/>
              <a:buChar char="•"/>
            </a:pPr>
            <a:r>
              <a:rPr lang="es-ES" dirty="0">
                <a:solidFill>
                  <a:srgbClr val="002060"/>
                </a:solidFill>
              </a:rPr>
              <a:t>Si varias columnas tienen los mismos nombres pero los tipos de datos no coinciden, la cláusula USING para especificar las columnas para el </a:t>
            </a:r>
            <a:r>
              <a:rPr lang="es-ES" dirty="0" err="1">
                <a:solidFill>
                  <a:srgbClr val="002060"/>
                </a:solidFill>
              </a:rPr>
              <a:t>equijoin</a:t>
            </a:r>
            <a:r>
              <a:rPr lang="es-ES" dirty="0">
                <a:solidFill>
                  <a:srgbClr val="002060"/>
                </a:solidFill>
              </a:rPr>
              <a:t>.</a:t>
            </a:r>
          </a:p>
          <a:p>
            <a:pPr marL="342900" indent="-342900">
              <a:buFont typeface="Arial" panose="020B0604020202020204" pitchFamily="34" charset="0"/>
              <a:buChar char="•"/>
            </a:pPr>
            <a:r>
              <a:rPr lang="es-ES" dirty="0">
                <a:solidFill>
                  <a:srgbClr val="002060"/>
                </a:solidFill>
              </a:rPr>
              <a:t>Use USING para hacer coincidir solo una columna cuando coincidan más de una columna.</a:t>
            </a:r>
          </a:p>
          <a:p>
            <a:pPr marL="342900" indent="-342900">
              <a:buFont typeface="Arial" panose="020B0604020202020204" pitchFamily="34" charset="0"/>
              <a:buChar char="•"/>
            </a:pPr>
            <a:r>
              <a:rPr lang="es-ES" dirty="0">
                <a:solidFill>
                  <a:srgbClr val="002060"/>
                </a:solidFill>
              </a:rPr>
              <a:t> Las cláusulas NATURAL JOIN y USING son mutuamente excluyentes.</a:t>
            </a:r>
            <a:endParaRPr lang="es-ES" b="1" dirty="0">
              <a:solidFill>
                <a:srgbClr val="002060"/>
              </a:solidFill>
            </a:endParaRPr>
          </a:p>
        </p:txBody>
      </p:sp>
      <p:sp>
        <p:nvSpPr>
          <p:cNvPr id="6" name="Content Placeholder 3">
            <a:extLst>
              <a:ext uri="{FF2B5EF4-FFF2-40B4-BE49-F238E27FC236}">
                <a16:creationId xmlns:a16="http://schemas.microsoft.com/office/drawing/2014/main" id="{717589BE-AC4B-4A06-B4EF-9DF4D199E877}"/>
              </a:ext>
            </a:extLst>
          </p:cNvPr>
          <p:cNvSpPr txBox="1">
            <a:spLocks/>
          </p:cNvSpPr>
          <p:nvPr/>
        </p:nvSpPr>
        <p:spPr>
          <a:xfrm>
            <a:off x="8509544" y="1235756"/>
            <a:ext cx="2985769" cy="1077218"/>
          </a:xfrm>
          <a:prstGeom prst="rect">
            <a:avLst/>
          </a:prstGeom>
          <a:solidFill>
            <a:schemeClr val="tx1">
              <a:lumMod val="95000"/>
            </a:schemeClr>
          </a:solidFill>
        </p:spPr>
        <p:txBody>
          <a:bodyPr vert="horz" wrap="square" lIns="0" tIns="0" rIns="0" bIns="0" rtlCol="0">
            <a:spAutoFit/>
          </a:bodyPr>
          <a:lstStyle>
            <a:lvl1pPr marL="0" indent="0" algn="l" defTabSz="914400" rtl="0" eaLnBrk="1" latinLnBrk="0" hangingPunct="1">
              <a:lnSpc>
                <a:spcPct val="100000"/>
              </a:lnSpc>
              <a:spcBef>
                <a:spcPts val="1000"/>
              </a:spcBef>
              <a:buFont typeface="Wingdings" panose="05000000000000000000" pitchFamily="2" charset="2"/>
              <a:buNone/>
              <a:defRPr sz="2000" kern="1200">
                <a:solidFill>
                  <a:schemeClr val="tx1"/>
                </a:solidFill>
                <a:latin typeface="+mn-lt"/>
                <a:ea typeface="+mn-ea"/>
                <a:cs typeface="+mn-cs"/>
              </a:defRPr>
            </a:lvl1pPr>
            <a:lvl2pPr marL="0" indent="0" algn="l" defTabSz="914400" rtl="0" eaLnBrk="1" latinLnBrk="0" hangingPunct="1">
              <a:lnSpc>
                <a:spcPct val="100000"/>
              </a:lnSpc>
              <a:spcBef>
                <a:spcPts val="1000"/>
              </a:spcBef>
              <a:buFont typeface="Wingdings" panose="05000000000000000000" pitchFamily="2" charset="2"/>
              <a:buNone/>
              <a:defRPr sz="1800" kern="1200">
                <a:solidFill>
                  <a:schemeClr val="tx2"/>
                </a:solidFill>
                <a:latin typeface="+mn-lt"/>
                <a:ea typeface="+mn-ea"/>
                <a:cs typeface="+mn-cs"/>
              </a:defRPr>
            </a:lvl2pPr>
            <a:lvl3pPr marL="0" indent="0" algn="l" defTabSz="914400" rtl="0" eaLnBrk="1" latinLnBrk="0" hangingPunct="1">
              <a:lnSpc>
                <a:spcPct val="100000"/>
              </a:lnSpc>
              <a:spcBef>
                <a:spcPts val="1000"/>
              </a:spcBef>
              <a:buFont typeface="Wingdings" panose="05000000000000000000" pitchFamily="2" charset="2"/>
              <a:buNone/>
              <a:defRPr sz="1600" kern="1200">
                <a:solidFill>
                  <a:schemeClr val="tx2">
                    <a:lumMod val="90000"/>
                  </a:schemeClr>
                </a:solidFill>
                <a:latin typeface="+mn-lt"/>
                <a:ea typeface="+mn-ea"/>
                <a:cs typeface="+mn-cs"/>
              </a:defRPr>
            </a:lvl3pPr>
            <a:lvl4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4pPr>
            <a:lvl5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S" sz="1400" b="1" dirty="0">
                <a:solidFill>
                  <a:srgbClr val="002060"/>
                </a:solidFill>
              </a:rPr>
              <a:t>DEPARTMENT_ID en las tablas EMPLOYEES y DEPARTMENTS se unen y, por lo tanto, se muestra el LOCATION_ID del departamento donde trabaja un empleado.</a:t>
            </a:r>
            <a:endParaRPr lang="en-US" sz="1400" dirty="0">
              <a:solidFill>
                <a:srgbClr val="002060"/>
              </a:solidFill>
            </a:endParaRPr>
          </a:p>
        </p:txBody>
      </p:sp>
      <p:sp>
        <p:nvSpPr>
          <p:cNvPr id="9" name="Rectangle 8">
            <a:extLst>
              <a:ext uri="{FF2B5EF4-FFF2-40B4-BE49-F238E27FC236}">
                <a16:creationId xmlns:a16="http://schemas.microsoft.com/office/drawing/2014/main" id="{AF511B01-CE63-49D7-A329-375A9C006182}"/>
              </a:ext>
            </a:extLst>
          </p:cNvPr>
          <p:cNvSpPr/>
          <p:nvPr/>
        </p:nvSpPr>
        <p:spPr>
          <a:xfrm>
            <a:off x="713433" y="5563790"/>
            <a:ext cx="10366255" cy="369332"/>
          </a:xfrm>
          <a:prstGeom prst="rect">
            <a:avLst/>
          </a:prstGeom>
        </p:spPr>
        <p:txBody>
          <a:bodyPr wrap="square">
            <a:spAutoFit/>
          </a:bodyPr>
          <a:lstStyle/>
          <a:p>
            <a:r>
              <a:rPr lang="en-US" b="1" i="1" u="sng" dirty="0">
                <a:solidFill>
                  <a:schemeClr val="accent3">
                    <a:lumMod val="75000"/>
                  </a:schemeClr>
                </a:solidFill>
              </a:rPr>
              <a:t>Equijoins</a:t>
            </a:r>
            <a:r>
              <a:rPr lang="en-US" b="1" i="1" dirty="0">
                <a:solidFill>
                  <a:schemeClr val="accent3">
                    <a:lumMod val="75000"/>
                  </a:schemeClr>
                </a:solidFill>
              </a:rPr>
              <a:t> Tambien </a:t>
            </a:r>
            <a:r>
              <a:rPr lang="en-US" b="1" i="1" dirty="0" err="1">
                <a:solidFill>
                  <a:schemeClr val="accent3">
                    <a:lumMod val="75000"/>
                  </a:schemeClr>
                </a:solidFill>
              </a:rPr>
              <a:t>llamados</a:t>
            </a:r>
            <a:r>
              <a:rPr lang="en-US" b="1" i="1" dirty="0">
                <a:solidFill>
                  <a:schemeClr val="accent3">
                    <a:lumMod val="75000"/>
                  </a:schemeClr>
                </a:solidFill>
              </a:rPr>
              <a:t> </a:t>
            </a:r>
            <a:r>
              <a:rPr lang="en-US" b="1" i="1" u="sng" dirty="0">
                <a:solidFill>
                  <a:schemeClr val="accent3">
                    <a:lumMod val="75000"/>
                  </a:schemeClr>
                </a:solidFill>
              </a:rPr>
              <a:t>simple joins </a:t>
            </a:r>
            <a:r>
              <a:rPr lang="en-US" b="1" i="1" dirty="0">
                <a:solidFill>
                  <a:schemeClr val="accent3">
                    <a:lumMod val="75000"/>
                  </a:schemeClr>
                </a:solidFill>
              </a:rPr>
              <a:t>or </a:t>
            </a:r>
            <a:r>
              <a:rPr lang="en-US" b="1" i="1" u="sng" dirty="0">
                <a:solidFill>
                  <a:schemeClr val="accent3">
                    <a:lumMod val="75000"/>
                  </a:schemeClr>
                </a:solidFill>
              </a:rPr>
              <a:t>inner joins</a:t>
            </a:r>
            <a:r>
              <a:rPr lang="en-US" b="1" i="1" dirty="0">
                <a:solidFill>
                  <a:schemeClr val="accent3">
                    <a:lumMod val="75000"/>
                  </a:schemeClr>
                </a:solidFill>
              </a:rPr>
              <a:t>.</a:t>
            </a:r>
          </a:p>
        </p:txBody>
      </p:sp>
    </p:spTree>
    <p:extLst>
      <p:ext uri="{BB962C8B-B14F-4D97-AF65-F5344CB8AC3E}">
        <p14:creationId xmlns:p14="http://schemas.microsoft.com/office/powerpoint/2010/main" val="246004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051F-304B-48E0-857E-F5C3146660BE}"/>
              </a:ext>
            </a:extLst>
          </p:cNvPr>
          <p:cNvSpPr>
            <a:spLocks noGrp="1"/>
          </p:cNvSpPr>
          <p:nvPr>
            <p:ph type="title"/>
          </p:nvPr>
        </p:nvSpPr>
        <p:spPr>
          <a:xfrm>
            <a:off x="546521" y="450025"/>
            <a:ext cx="11091672" cy="553998"/>
          </a:xfrm>
        </p:spPr>
        <p:txBody>
          <a:bodyPr/>
          <a:lstStyle/>
          <a:p>
            <a:r>
              <a:rPr lang="es-MX" dirty="0">
                <a:solidFill>
                  <a:schemeClr val="bg2">
                    <a:lumMod val="75000"/>
                  </a:schemeClr>
                </a:solidFill>
              </a:rPr>
              <a:t>Errores en </a:t>
            </a:r>
            <a:r>
              <a:rPr lang="es-MX" dirty="0" err="1">
                <a:solidFill>
                  <a:schemeClr val="bg2">
                    <a:lumMod val="75000"/>
                  </a:schemeClr>
                </a:solidFill>
              </a:rPr>
              <a:t>Joins</a:t>
            </a:r>
            <a:r>
              <a:rPr lang="es-MX" dirty="0">
                <a:solidFill>
                  <a:schemeClr val="bg2">
                    <a:lumMod val="75000"/>
                  </a:schemeClr>
                </a:solidFill>
              </a:rPr>
              <a:t> con la cláusula USING</a:t>
            </a:r>
            <a:endParaRPr lang="en-US" dirty="0"/>
          </a:p>
        </p:txBody>
      </p:sp>
      <p:sp>
        <p:nvSpPr>
          <p:cNvPr id="6" name="Content Placeholder 3">
            <a:extLst>
              <a:ext uri="{FF2B5EF4-FFF2-40B4-BE49-F238E27FC236}">
                <a16:creationId xmlns:a16="http://schemas.microsoft.com/office/drawing/2014/main" id="{717589BE-AC4B-4A06-B4EF-9DF4D199E877}"/>
              </a:ext>
            </a:extLst>
          </p:cNvPr>
          <p:cNvSpPr txBox="1">
            <a:spLocks/>
          </p:cNvSpPr>
          <p:nvPr/>
        </p:nvSpPr>
        <p:spPr>
          <a:xfrm>
            <a:off x="553805" y="2677034"/>
            <a:ext cx="11182669" cy="430887"/>
          </a:xfrm>
          <a:prstGeom prst="rect">
            <a:avLst/>
          </a:prstGeom>
          <a:solidFill>
            <a:schemeClr val="tx1">
              <a:lumMod val="95000"/>
            </a:schemeClr>
          </a:solidFill>
        </p:spPr>
        <p:txBody>
          <a:bodyPr vert="horz" wrap="square" lIns="0" tIns="0" rIns="0" bIns="0" rtlCol="0">
            <a:spAutoFit/>
          </a:bodyPr>
          <a:lstStyle>
            <a:lvl1pPr marL="0" indent="0" algn="l" defTabSz="914400" rtl="0" eaLnBrk="1" latinLnBrk="0" hangingPunct="1">
              <a:lnSpc>
                <a:spcPct val="100000"/>
              </a:lnSpc>
              <a:spcBef>
                <a:spcPts val="1000"/>
              </a:spcBef>
              <a:buFont typeface="Wingdings" panose="05000000000000000000" pitchFamily="2" charset="2"/>
              <a:buNone/>
              <a:defRPr sz="2000" kern="1200">
                <a:solidFill>
                  <a:schemeClr val="tx1"/>
                </a:solidFill>
                <a:latin typeface="+mn-lt"/>
                <a:ea typeface="+mn-ea"/>
                <a:cs typeface="+mn-cs"/>
              </a:defRPr>
            </a:lvl1pPr>
            <a:lvl2pPr marL="0" indent="0" algn="l" defTabSz="914400" rtl="0" eaLnBrk="1" latinLnBrk="0" hangingPunct="1">
              <a:lnSpc>
                <a:spcPct val="100000"/>
              </a:lnSpc>
              <a:spcBef>
                <a:spcPts val="1000"/>
              </a:spcBef>
              <a:buFont typeface="Wingdings" panose="05000000000000000000" pitchFamily="2" charset="2"/>
              <a:buNone/>
              <a:defRPr sz="1800" kern="1200">
                <a:solidFill>
                  <a:schemeClr val="tx2"/>
                </a:solidFill>
                <a:latin typeface="+mn-lt"/>
                <a:ea typeface="+mn-ea"/>
                <a:cs typeface="+mn-cs"/>
              </a:defRPr>
            </a:lvl2pPr>
            <a:lvl3pPr marL="0" indent="0" algn="l" defTabSz="914400" rtl="0" eaLnBrk="1" latinLnBrk="0" hangingPunct="1">
              <a:lnSpc>
                <a:spcPct val="100000"/>
              </a:lnSpc>
              <a:spcBef>
                <a:spcPts val="1000"/>
              </a:spcBef>
              <a:buFont typeface="Wingdings" panose="05000000000000000000" pitchFamily="2" charset="2"/>
              <a:buNone/>
              <a:defRPr sz="1600" kern="1200">
                <a:solidFill>
                  <a:schemeClr val="tx2">
                    <a:lumMod val="90000"/>
                  </a:schemeClr>
                </a:solidFill>
                <a:latin typeface="+mn-lt"/>
                <a:ea typeface="+mn-ea"/>
                <a:cs typeface="+mn-cs"/>
              </a:defRPr>
            </a:lvl3pPr>
            <a:lvl4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4pPr>
            <a:lvl5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S" sz="1400" b="1" dirty="0">
                <a:solidFill>
                  <a:srgbClr val="002060"/>
                </a:solidFill>
              </a:rPr>
              <a:t>Si </a:t>
            </a:r>
            <a:r>
              <a:rPr lang="es-ES" sz="1400" b="1" dirty="0" err="1">
                <a:solidFill>
                  <a:srgbClr val="002060"/>
                </a:solidFill>
                <a:highlight>
                  <a:srgbClr val="FFFF00"/>
                </a:highlight>
              </a:rPr>
              <a:t>location_id</a:t>
            </a:r>
            <a:r>
              <a:rPr lang="es-ES" sz="1400" b="1" dirty="0">
                <a:solidFill>
                  <a:srgbClr val="002060"/>
                </a:solidFill>
                <a:highlight>
                  <a:srgbClr val="FFFF00"/>
                </a:highlight>
              </a:rPr>
              <a:t> </a:t>
            </a:r>
            <a:r>
              <a:rPr lang="es-ES" sz="1400" b="1" dirty="0">
                <a:solidFill>
                  <a:srgbClr val="002060"/>
                </a:solidFill>
              </a:rPr>
              <a:t>columna se usa en cualquier parte de la instrucción SQL, no puede usar un alias </a:t>
            </a:r>
            <a:r>
              <a:rPr lang="es-ES" sz="1400" b="1" dirty="0" err="1">
                <a:solidFill>
                  <a:srgbClr val="002060"/>
                </a:solidFill>
                <a:highlight>
                  <a:srgbClr val="FFFF00"/>
                </a:highlight>
              </a:rPr>
              <a:t>d.location_id</a:t>
            </a:r>
            <a:r>
              <a:rPr lang="es-ES" sz="1400" b="1" dirty="0">
                <a:solidFill>
                  <a:srgbClr val="002060"/>
                </a:solidFill>
                <a:highlight>
                  <a:srgbClr val="FFFF00"/>
                </a:highlight>
              </a:rPr>
              <a:t> </a:t>
            </a:r>
            <a:r>
              <a:rPr lang="es-ES" sz="1400" b="1" dirty="0">
                <a:solidFill>
                  <a:srgbClr val="002060"/>
                </a:solidFill>
              </a:rPr>
              <a:t>. En la consulta no debería llevar  alias la columna </a:t>
            </a:r>
            <a:r>
              <a:rPr lang="es-ES" sz="1400" b="1" dirty="0" err="1">
                <a:solidFill>
                  <a:srgbClr val="002060"/>
                </a:solidFill>
                <a:highlight>
                  <a:srgbClr val="FFFF00"/>
                </a:highlight>
              </a:rPr>
              <a:t>location_id</a:t>
            </a:r>
            <a:r>
              <a:rPr lang="es-ES" sz="1400" b="1" dirty="0">
                <a:solidFill>
                  <a:srgbClr val="002060"/>
                </a:solidFill>
                <a:highlight>
                  <a:srgbClr val="FFFF00"/>
                </a:highlight>
              </a:rPr>
              <a:t> </a:t>
            </a:r>
            <a:r>
              <a:rPr lang="es-ES" sz="1400" b="1" dirty="0">
                <a:solidFill>
                  <a:srgbClr val="002060"/>
                </a:solidFill>
              </a:rPr>
              <a:t>en la cláusula WHERE porque la columna se usa en la cláusula USING.</a:t>
            </a:r>
            <a:endParaRPr lang="en-US" sz="1400" dirty="0">
              <a:solidFill>
                <a:srgbClr val="002060"/>
              </a:solidFill>
            </a:endParaRPr>
          </a:p>
        </p:txBody>
      </p:sp>
      <p:sp>
        <p:nvSpPr>
          <p:cNvPr id="9" name="Rectangle 8">
            <a:extLst>
              <a:ext uri="{FF2B5EF4-FFF2-40B4-BE49-F238E27FC236}">
                <a16:creationId xmlns:a16="http://schemas.microsoft.com/office/drawing/2014/main" id="{AF511B01-CE63-49D7-A329-375A9C006182}"/>
              </a:ext>
            </a:extLst>
          </p:cNvPr>
          <p:cNvSpPr/>
          <p:nvPr/>
        </p:nvSpPr>
        <p:spPr>
          <a:xfrm>
            <a:off x="713433" y="5563790"/>
            <a:ext cx="10366255" cy="369332"/>
          </a:xfrm>
          <a:prstGeom prst="rect">
            <a:avLst/>
          </a:prstGeom>
        </p:spPr>
        <p:txBody>
          <a:bodyPr wrap="square">
            <a:spAutoFit/>
          </a:bodyPr>
          <a:lstStyle/>
          <a:p>
            <a:r>
              <a:rPr lang="en-US" b="1" i="1" u="sng" dirty="0">
                <a:solidFill>
                  <a:schemeClr val="accent3">
                    <a:lumMod val="75000"/>
                  </a:schemeClr>
                </a:solidFill>
              </a:rPr>
              <a:t>Equijoins</a:t>
            </a:r>
            <a:r>
              <a:rPr lang="en-US" b="1" i="1" dirty="0">
                <a:solidFill>
                  <a:schemeClr val="accent3">
                    <a:lumMod val="75000"/>
                  </a:schemeClr>
                </a:solidFill>
              </a:rPr>
              <a:t> Tambien </a:t>
            </a:r>
            <a:r>
              <a:rPr lang="en-US" b="1" i="1" dirty="0" err="1">
                <a:solidFill>
                  <a:schemeClr val="accent3">
                    <a:lumMod val="75000"/>
                  </a:schemeClr>
                </a:solidFill>
              </a:rPr>
              <a:t>llamados</a:t>
            </a:r>
            <a:r>
              <a:rPr lang="en-US" b="1" i="1" dirty="0">
                <a:solidFill>
                  <a:schemeClr val="accent3">
                    <a:lumMod val="75000"/>
                  </a:schemeClr>
                </a:solidFill>
              </a:rPr>
              <a:t> </a:t>
            </a:r>
            <a:r>
              <a:rPr lang="en-US" b="1" i="1" u="sng" dirty="0">
                <a:solidFill>
                  <a:schemeClr val="accent3">
                    <a:lumMod val="75000"/>
                  </a:schemeClr>
                </a:solidFill>
              </a:rPr>
              <a:t>simple joins </a:t>
            </a:r>
            <a:r>
              <a:rPr lang="en-US" b="1" i="1" dirty="0">
                <a:solidFill>
                  <a:schemeClr val="accent3">
                    <a:lumMod val="75000"/>
                  </a:schemeClr>
                </a:solidFill>
              </a:rPr>
              <a:t>or </a:t>
            </a:r>
            <a:r>
              <a:rPr lang="en-US" b="1" i="1" u="sng" dirty="0">
                <a:solidFill>
                  <a:schemeClr val="accent3">
                    <a:lumMod val="75000"/>
                  </a:schemeClr>
                </a:solidFill>
              </a:rPr>
              <a:t>inner joins</a:t>
            </a:r>
            <a:r>
              <a:rPr lang="en-US" b="1" i="1" dirty="0">
                <a:solidFill>
                  <a:schemeClr val="accent3">
                    <a:lumMod val="75000"/>
                  </a:schemeClr>
                </a:solidFill>
              </a:rPr>
              <a:t>.</a:t>
            </a:r>
          </a:p>
        </p:txBody>
      </p:sp>
      <p:pic>
        <p:nvPicPr>
          <p:cNvPr id="8" name="Picture 7">
            <a:extLst>
              <a:ext uri="{FF2B5EF4-FFF2-40B4-BE49-F238E27FC236}">
                <a16:creationId xmlns:a16="http://schemas.microsoft.com/office/drawing/2014/main" id="{A934D447-66D6-48F6-BA8C-BF7306C36A41}"/>
              </a:ext>
            </a:extLst>
          </p:cNvPr>
          <p:cNvPicPr>
            <a:picLocks noChangeAspect="1"/>
          </p:cNvPicPr>
          <p:nvPr/>
        </p:nvPicPr>
        <p:blipFill>
          <a:blip r:embed="rId3"/>
          <a:stretch>
            <a:fillRect/>
          </a:stretch>
        </p:blipFill>
        <p:spPr>
          <a:xfrm>
            <a:off x="561093" y="1004024"/>
            <a:ext cx="4795824" cy="1548258"/>
          </a:xfrm>
          <a:prstGeom prst="rect">
            <a:avLst/>
          </a:prstGeom>
        </p:spPr>
      </p:pic>
      <p:pic>
        <p:nvPicPr>
          <p:cNvPr id="10" name="Picture 9">
            <a:extLst>
              <a:ext uri="{FF2B5EF4-FFF2-40B4-BE49-F238E27FC236}">
                <a16:creationId xmlns:a16="http://schemas.microsoft.com/office/drawing/2014/main" id="{4C20FE8B-1287-40B2-A44B-557D74F8D799}"/>
              </a:ext>
            </a:extLst>
          </p:cNvPr>
          <p:cNvPicPr>
            <a:picLocks noChangeAspect="1"/>
          </p:cNvPicPr>
          <p:nvPr/>
        </p:nvPicPr>
        <p:blipFill rotWithShape="1">
          <a:blip r:embed="rId4"/>
          <a:srcRect t="38830"/>
          <a:stretch/>
        </p:blipFill>
        <p:spPr>
          <a:xfrm>
            <a:off x="5383712" y="1004023"/>
            <a:ext cx="6679259" cy="1673011"/>
          </a:xfrm>
          <a:prstGeom prst="rect">
            <a:avLst/>
          </a:prstGeom>
        </p:spPr>
      </p:pic>
      <p:pic>
        <p:nvPicPr>
          <p:cNvPr id="11" name="Picture 10">
            <a:extLst>
              <a:ext uri="{FF2B5EF4-FFF2-40B4-BE49-F238E27FC236}">
                <a16:creationId xmlns:a16="http://schemas.microsoft.com/office/drawing/2014/main" id="{4BE7774E-F25E-4A13-9430-5A037ABE108B}"/>
              </a:ext>
            </a:extLst>
          </p:cNvPr>
          <p:cNvPicPr>
            <a:picLocks noChangeAspect="1"/>
          </p:cNvPicPr>
          <p:nvPr/>
        </p:nvPicPr>
        <p:blipFill>
          <a:blip r:embed="rId5"/>
          <a:stretch>
            <a:fillRect/>
          </a:stretch>
        </p:blipFill>
        <p:spPr>
          <a:xfrm>
            <a:off x="561093" y="3154767"/>
            <a:ext cx="4887772" cy="1316749"/>
          </a:xfrm>
          <a:prstGeom prst="rect">
            <a:avLst/>
          </a:prstGeom>
        </p:spPr>
      </p:pic>
      <p:pic>
        <p:nvPicPr>
          <p:cNvPr id="12" name="Picture 11">
            <a:extLst>
              <a:ext uri="{FF2B5EF4-FFF2-40B4-BE49-F238E27FC236}">
                <a16:creationId xmlns:a16="http://schemas.microsoft.com/office/drawing/2014/main" id="{EB02DAFF-1565-40DE-A854-9B33BC068E31}"/>
              </a:ext>
            </a:extLst>
          </p:cNvPr>
          <p:cNvPicPr>
            <a:picLocks noChangeAspect="1"/>
          </p:cNvPicPr>
          <p:nvPr/>
        </p:nvPicPr>
        <p:blipFill>
          <a:blip r:embed="rId6"/>
          <a:stretch>
            <a:fillRect/>
          </a:stretch>
        </p:blipFill>
        <p:spPr>
          <a:xfrm>
            <a:off x="5533083" y="3231032"/>
            <a:ext cx="5675778" cy="2171602"/>
          </a:xfrm>
          <a:prstGeom prst="rect">
            <a:avLst/>
          </a:prstGeom>
        </p:spPr>
      </p:pic>
      <p:sp>
        <p:nvSpPr>
          <p:cNvPr id="13" name="Content Placeholder 3">
            <a:extLst>
              <a:ext uri="{FF2B5EF4-FFF2-40B4-BE49-F238E27FC236}">
                <a16:creationId xmlns:a16="http://schemas.microsoft.com/office/drawing/2014/main" id="{197806BC-E8A7-4FFF-983C-93EB68356A92}"/>
              </a:ext>
            </a:extLst>
          </p:cNvPr>
          <p:cNvSpPr txBox="1">
            <a:spLocks/>
          </p:cNvSpPr>
          <p:nvPr/>
        </p:nvSpPr>
        <p:spPr>
          <a:xfrm>
            <a:off x="8906115" y="4367122"/>
            <a:ext cx="2302746" cy="774571"/>
          </a:xfrm>
          <a:prstGeom prst="rect">
            <a:avLst/>
          </a:prstGeom>
          <a:solidFill>
            <a:schemeClr val="tx1">
              <a:lumMod val="95000"/>
            </a:schemeClr>
          </a:solidFill>
        </p:spPr>
        <p:txBody>
          <a:bodyPr vert="horz" wrap="square" lIns="0" tIns="0" rIns="0" bIns="0" rtlCol="0">
            <a:spAutoFit/>
          </a:bodyPr>
          <a:lstStyle>
            <a:lvl1pPr marL="0" indent="0" algn="l" defTabSz="914400" rtl="0" eaLnBrk="1" latinLnBrk="0" hangingPunct="1">
              <a:lnSpc>
                <a:spcPct val="100000"/>
              </a:lnSpc>
              <a:spcBef>
                <a:spcPts val="1000"/>
              </a:spcBef>
              <a:buFont typeface="Wingdings" panose="05000000000000000000" pitchFamily="2" charset="2"/>
              <a:buNone/>
              <a:defRPr sz="2000" kern="1200">
                <a:solidFill>
                  <a:schemeClr val="tx1"/>
                </a:solidFill>
                <a:latin typeface="+mn-lt"/>
                <a:ea typeface="+mn-ea"/>
                <a:cs typeface="+mn-cs"/>
              </a:defRPr>
            </a:lvl1pPr>
            <a:lvl2pPr marL="0" indent="0" algn="l" defTabSz="914400" rtl="0" eaLnBrk="1" latinLnBrk="0" hangingPunct="1">
              <a:lnSpc>
                <a:spcPct val="100000"/>
              </a:lnSpc>
              <a:spcBef>
                <a:spcPts val="1000"/>
              </a:spcBef>
              <a:buFont typeface="Wingdings" panose="05000000000000000000" pitchFamily="2" charset="2"/>
              <a:buNone/>
              <a:defRPr sz="1800" kern="1200">
                <a:solidFill>
                  <a:schemeClr val="tx2"/>
                </a:solidFill>
                <a:latin typeface="+mn-lt"/>
                <a:ea typeface="+mn-ea"/>
                <a:cs typeface="+mn-cs"/>
              </a:defRPr>
            </a:lvl2pPr>
            <a:lvl3pPr marL="0" indent="0" algn="l" defTabSz="914400" rtl="0" eaLnBrk="1" latinLnBrk="0" hangingPunct="1">
              <a:lnSpc>
                <a:spcPct val="100000"/>
              </a:lnSpc>
              <a:spcBef>
                <a:spcPts val="1000"/>
              </a:spcBef>
              <a:buFont typeface="Wingdings" panose="05000000000000000000" pitchFamily="2" charset="2"/>
              <a:buNone/>
              <a:defRPr sz="1600" kern="1200">
                <a:solidFill>
                  <a:schemeClr val="tx2">
                    <a:lumMod val="90000"/>
                  </a:schemeClr>
                </a:solidFill>
                <a:latin typeface="+mn-lt"/>
                <a:ea typeface="+mn-ea"/>
                <a:cs typeface="+mn-cs"/>
              </a:defRPr>
            </a:lvl3pPr>
            <a:lvl4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4pPr>
            <a:lvl5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S" sz="1400" b="1" dirty="0">
                <a:solidFill>
                  <a:srgbClr val="002060"/>
                </a:solidFill>
                <a:highlight>
                  <a:srgbClr val="FFFF00"/>
                </a:highlight>
              </a:rPr>
              <a:t>Solución</a:t>
            </a:r>
            <a:r>
              <a:rPr lang="es-MX" sz="1400" b="1" dirty="0">
                <a:solidFill>
                  <a:srgbClr val="002060"/>
                </a:solidFill>
                <a:highlight>
                  <a:srgbClr val="FFFF00"/>
                </a:highlight>
              </a:rPr>
              <a:t>: </a:t>
            </a:r>
          </a:p>
          <a:p>
            <a:pPr algn="ctr"/>
            <a:r>
              <a:rPr lang="es-ES" sz="1400" b="1" dirty="0" err="1">
                <a:solidFill>
                  <a:srgbClr val="002060"/>
                </a:solidFill>
                <a:highlight>
                  <a:srgbClr val="FFFF00"/>
                </a:highlight>
              </a:rPr>
              <a:t>d.location_id</a:t>
            </a:r>
            <a:r>
              <a:rPr lang="es-ES" sz="1400" b="1" dirty="0">
                <a:solidFill>
                  <a:srgbClr val="002060"/>
                </a:solidFill>
                <a:highlight>
                  <a:srgbClr val="FFFF00"/>
                </a:highlight>
              </a:rPr>
              <a:t> cambiar todos </a:t>
            </a:r>
            <a:r>
              <a:rPr lang="es-ES" sz="1400" b="1" dirty="0" err="1">
                <a:solidFill>
                  <a:srgbClr val="002060"/>
                </a:solidFill>
                <a:highlight>
                  <a:srgbClr val="FFFF00"/>
                </a:highlight>
              </a:rPr>
              <a:t>location_id</a:t>
            </a:r>
            <a:r>
              <a:rPr lang="es-ES" sz="1400" b="1" dirty="0">
                <a:solidFill>
                  <a:srgbClr val="002060"/>
                </a:solidFill>
              </a:rPr>
              <a:t>.</a:t>
            </a:r>
            <a:endParaRPr lang="en-US" sz="1400" dirty="0">
              <a:solidFill>
                <a:srgbClr val="002060"/>
              </a:solidFill>
            </a:endParaRPr>
          </a:p>
        </p:txBody>
      </p:sp>
    </p:spTree>
    <p:extLst>
      <p:ext uri="{BB962C8B-B14F-4D97-AF65-F5344CB8AC3E}">
        <p14:creationId xmlns:p14="http://schemas.microsoft.com/office/powerpoint/2010/main" val="281666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051F-304B-48E0-857E-F5C3146660BE}"/>
              </a:ext>
            </a:extLst>
          </p:cNvPr>
          <p:cNvSpPr>
            <a:spLocks noGrp="1"/>
          </p:cNvSpPr>
          <p:nvPr>
            <p:ph type="title"/>
          </p:nvPr>
        </p:nvSpPr>
        <p:spPr>
          <a:xfrm>
            <a:off x="546521" y="450025"/>
            <a:ext cx="11091672" cy="553998"/>
          </a:xfrm>
        </p:spPr>
        <p:txBody>
          <a:bodyPr/>
          <a:lstStyle/>
          <a:p>
            <a:r>
              <a:rPr lang="es-MX" dirty="0">
                <a:solidFill>
                  <a:schemeClr val="bg2">
                    <a:lumMod val="75000"/>
                  </a:schemeClr>
                </a:solidFill>
              </a:rPr>
              <a:t>Creando </a:t>
            </a:r>
            <a:r>
              <a:rPr lang="es-MX" dirty="0" err="1">
                <a:solidFill>
                  <a:schemeClr val="bg2">
                    <a:lumMod val="75000"/>
                  </a:schemeClr>
                </a:solidFill>
              </a:rPr>
              <a:t>Joins</a:t>
            </a:r>
            <a:r>
              <a:rPr lang="es-MX" dirty="0">
                <a:solidFill>
                  <a:schemeClr val="bg2">
                    <a:lumMod val="75000"/>
                  </a:schemeClr>
                </a:solidFill>
              </a:rPr>
              <a:t> con la cláusula ON</a:t>
            </a:r>
            <a:endParaRPr lang="en-US" dirty="0"/>
          </a:p>
        </p:txBody>
      </p:sp>
      <p:sp>
        <p:nvSpPr>
          <p:cNvPr id="3" name="Content Placeholder 2">
            <a:extLst>
              <a:ext uri="{FF2B5EF4-FFF2-40B4-BE49-F238E27FC236}">
                <a16:creationId xmlns:a16="http://schemas.microsoft.com/office/drawing/2014/main" id="{D9030DC1-F67E-4A50-98B7-3572C7383005}"/>
              </a:ext>
            </a:extLst>
          </p:cNvPr>
          <p:cNvSpPr>
            <a:spLocks noGrp="1"/>
          </p:cNvSpPr>
          <p:nvPr>
            <p:ph sz="half" idx="1"/>
          </p:nvPr>
        </p:nvSpPr>
        <p:spPr>
          <a:xfrm>
            <a:off x="411982" y="1235756"/>
            <a:ext cx="3788230" cy="4693593"/>
          </a:xfrm>
        </p:spPr>
        <p:txBody>
          <a:bodyPr/>
          <a:lstStyle/>
          <a:p>
            <a:pPr marL="342900" indent="-342900">
              <a:buFont typeface="Arial" panose="020B0604020202020204" pitchFamily="34" charset="0"/>
              <a:buChar char="•"/>
            </a:pPr>
            <a:r>
              <a:rPr lang="es-ES" dirty="0">
                <a:solidFill>
                  <a:srgbClr val="002060"/>
                </a:solidFill>
              </a:rPr>
              <a:t>JOIN natural es básicamente un </a:t>
            </a:r>
            <a:r>
              <a:rPr lang="es-ES" dirty="0" err="1">
                <a:solidFill>
                  <a:srgbClr val="002060"/>
                </a:solidFill>
              </a:rPr>
              <a:t>equijoin</a:t>
            </a:r>
            <a:r>
              <a:rPr lang="es-ES" dirty="0">
                <a:solidFill>
                  <a:srgbClr val="002060"/>
                </a:solidFill>
              </a:rPr>
              <a:t> de todas las columnas con el mismo nombre.</a:t>
            </a:r>
          </a:p>
          <a:p>
            <a:pPr marL="342900" indent="-342900">
              <a:buFont typeface="Arial" panose="020B0604020202020204" pitchFamily="34" charset="0"/>
              <a:buChar char="•"/>
            </a:pPr>
            <a:r>
              <a:rPr lang="es-ES" dirty="0">
                <a:solidFill>
                  <a:srgbClr val="002060"/>
                </a:solidFill>
              </a:rPr>
              <a:t>Use la cláusula ON para especificar condiciones arbitrarias o especificar columnas para unir.</a:t>
            </a:r>
          </a:p>
          <a:p>
            <a:pPr marL="342900" indent="-342900">
              <a:buFont typeface="Arial" panose="020B0604020202020204" pitchFamily="34" charset="0"/>
              <a:buChar char="•"/>
            </a:pPr>
            <a:r>
              <a:rPr lang="es-ES" dirty="0">
                <a:solidFill>
                  <a:srgbClr val="002060"/>
                </a:solidFill>
              </a:rPr>
              <a:t>La condición de unión está separada de otras condiciones de búsqueda.</a:t>
            </a:r>
          </a:p>
          <a:p>
            <a:pPr marL="342900" indent="-342900">
              <a:buFont typeface="Arial" panose="020B0604020202020204" pitchFamily="34" charset="0"/>
              <a:buChar char="•"/>
            </a:pPr>
            <a:r>
              <a:rPr lang="es-ES" dirty="0">
                <a:solidFill>
                  <a:srgbClr val="002060"/>
                </a:solidFill>
              </a:rPr>
              <a:t>• La cláusula ON hace que el código sea fácil de entender.</a:t>
            </a:r>
            <a:endParaRPr lang="es-ES" b="1" dirty="0">
              <a:solidFill>
                <a:srgbClr val="002060"/>
              </a:solidFill>
            </a:endParaRPr>
          </a:p>
        </p:txBody>
      </p:sp>
      <p:pic>
        <p:nvPicPr>
          <p:cNvPr id="7" name="Picture 6">
            <a:extLst>
              <a:ext uri="{FF2B5EF4-FFF2-40B4-BE49-F238E27FC236}">
                <a16:creationId xmlns:a16="http://schemas.microsoft.com/office/drawing/2014/main" id="{F976AF2C-A220-4DD5-BE47-9C376B746293}"/>
              </a:ext>
            </a:extLst>
          </p:cNvPr>
          <p:cNvPicPr>
            <a:picLocks noChangeAspect="1"/>
          </p:cNvPicPr>
          <p:nvPr/>
        </p:nvPicPr>
        <p:blipFill>
          <a:blip r:embed="rId3"/>
          <a:stretch>
            <a:fillRect/>
          </a:stretch>
        </p:blipFill>
        <p:spPr>
          <a:xfrm>
            <a:off x="4168891" y="1118811"/>
            <a:ext cx="6934538" cy="4577702"/>
          </a:xfrm>
          <a:prstGeom prst="rect">
            <a:avLst/>
          </a:prstGeom>
        </p:spPr>
      </p:pic>
      <p:sp>
        <p:nvSpPr>
          <p:cNvPr id="6" name="Content Placeholder 3">
            <a:extLst>
              <a:ext uri="{FF2B5EF4-FFF2-40B4-BE49-F238E27FC236}">
                <a16:creationId xmlns:a16="http://schemas.microsoft.com/office/drawing/2014/main" id="{717589BE-AC4B-4A06-B4EF-9DF4D199E877}"/>
              </a:ext>
            </a:extLst>
          </p:cNvPr>
          <p:cNvSpPr txBox="1">
            <a:spLocks/>
          </p:cNvSpPr>
          <p:nvPr/>
        </p:nvSpPr>
        <p:spPr>
          <a:xfrm>
            <a:off x="8951671" y="1399060"/>
            <a:ext cx="2151758" cy="1077218"/>
          </a:xfrm>
          <a:prstGeom prst="rect">
            <a:avLst/>
          </a:prstGeom>
          <a:solidFill>
            <a:schemeClr val="tx1">
              <a:lumMod val="95000"/>
            </a:schemeClr>
          </a:solidFill>
        </p:spPr>
        <p:txBody>
          <a:bodyPr vert="horz" wrap="square" lIns="0" tIns="0" rIns="0" bIns="0" rtlCol="0">
            <a:spAutoFit/>
          </a:bodyPr>
          <a:lstStyle>
            <a:lvl1pPr marL="0" indent="0" algn="l" defTabSz="914400" rtl="0" eaLnBrk="1" latinLnBrk="0" hangingPunct="1">
              <a:lnSpc>
                <a:spcPct val="100000"/>
              </a:lnSpc>
              <a:spcBef>
                <a:spcPts val="1000"/>
              </a:spcBef>
              <a:buFont typeface="Wingdings" panose="05000000000000000000" pitchFamily="2" charset="2"/>
              <a:buNone/>
              <a:defRPr sz="2000" kern="1200">
                <a:solidFill>
                  <a:schemeClr val="tx1"/>
                </a:solidFill>
                <a:latin typeface="+mn-lt"/>
                <a:ea typeface="+mn-ea"/>
                <a:cs typeface="+mn-cs"/>
              </a:defRPr>
            </a:lvl1pPr>
            <a:lvl2pPr marL="0" indent="0" algn="l" defTabSz="914400" rtl="0" eaLnBrk="1" latinLnBrk="0" hangingPunct="1">
              <a:lnSpc>
                <a:spcPct val="100000"/>
              </a:lnSpc>
              <a:spcBef>
                <a:spcPts val="1000"/>
              </a:spcBef>
              <a:buFont typeface="Wingdings" panose="05000000000000000000" pitchFamily="2" charset="2"/>
              <a:buNone/>
              <a:defRPr sz="1800" kern="1200">
                <a:solidFill>
                  <a:schemeClr val="tx2"/>
                </a:solidFill>
                <a:latin typeface="+mn-lt"/>
                <a:ea typeface="+mn-ea"/>
                <a:cs typeface="+mn-cs"/>
              </a:defRPr>
            </a:lvl2pPr>
            <a:lvl3pPr marL="0" indent="0" algn="l" defTabSz="914400" rtl="0" eaLnBrk="1" latinLnBrk="0" hangingPunct="1">
              <a:lnSpc>
                <a:spcPct val="100000"/>
              </a:lnSpc>
              <a:spcBef>
                <a:spcPts val="1000"/>
              </a:spcBef>
              <a:buFont typeface="Wingdings" panose="05000000000000000000" pitchFamily="2" charset="2"/>
              <a:buNone/>
              <a:defRPr sz="1600" kern="1200">
                <a:solidFill>
                  <a:schemeClr val="tx2">
                    <a:lumMod val="90000"/>
                  </a:schemeClr>
                </a:solidFill>
                <a:latin typeface="+mn-lt"/>
                <a:ea typeface="+mn-ea"/>
                <a:cs typeface="+mn-cs"/>
              </a:defRPr>
            </a:lvl3pPr>
            <a:lvl4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4pPr>
            <a:lvl5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S" sz="1400" b="1" dirty="0">
                <a:solidFill>
                  <a:srgbClr val="002060"/>
                </a:solidFill>
              </a:rPr>
              <a:t>Las columnas DEPARTMENT_ID en la tabla EMPLOYEES y DEPARTMENTS se unen mediante la cláusula ON</a:t>
            </a:r>
            <a:endParaRPr lang="en-US" sz="1400" dirty="0">
              <a:solidFill>
                <a:srgbClr val="002060"/>
              </a:solidFill>
            </a:endParaRPr>
          </a:p>
        </p:txBody>
      </p:sp>
    </p:spTree>
    <p:extLst>
      <p:ext uri="{BB962C8B-B14F-4D97-AF65-F5344CB8AC3E}">
        <p14:creationId xmlns:p14="http://schemas.microsoft.com/office/powerpoint/2010/main" val="3089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051F-304B-48E0-857E-F5C3146660BE}"/>
              </a:ext>
            </a:extLst>
          </p:cNvPr>
          <p:cNvSpPr>
            <a:spLocks noGrp="1"/>
          </p:cNvSpPr>
          <p:nvPr>
            <p:ph type="title"/>
          </p:nvPr>
        </p:nvSpPr>
        <p:spPr>
          <a:xfrm>
            <a:off x="546521" y="450025"/>
            <a:ext cx="11091672" cy="553998"/>
          </a:xfrm>
        </p:spPr>
        <p:txBody>
          <a:bodyPr/>
          <a:lstStyle/>
          <a:p>
            <a:r>
              <a:rPr lang="es-MX" dirty="0">
                <a:solidFill>
                  <a:schemeClr val="bg2">
                    <a:lumMod val="75000"/>
                  </a:schemeClr>
                </a:solidFill>
              </a:rPr>
              <a:t>Crear Uniones de tres tablas con cláusula ON</a:t>
            </a:r>
            <a:endParaRPr lang="en-US" dirty="0"/>
          </a:p>
        </p:txBody>
      </p:sp>
      <p:sp>
        <p:nvSpPr>
          <p:cNvPr id="6" name="Content Placeholder 3">
            <a:extLst>
              <a:ext uri="{FF2B5EF4-FFF2-40B4-BE49-F238E27FC236}">
                <a16:creationId xmlns:a16="http://schemas.microsoft.com/office/drawing/2014/main" id="{717589BE-AC4B-4A06-B4EF-9DF4D199E877}"/>
              </a:ext>
            </a:extLst>
          </p:cNvPr>
          <p:cNvSpPr txBox="1">
            <a:spLocks/>
          </p:cNvSpPr>
          <p:nvPr/>
        </p:nvSpPr>
        <p:spPr>
          <a:xfrm>
            <a:off x="4783016" y="1004022"/>
            <a:ext cx="6340509" cy="2769989"/>
          </a:xfrm>
          <a:prstGeom prst="rect">
            <a:avLst/>
          </a:prstGeom>
          <a:solidFill>
            <a:schemeClr val="tx1">
              <a:lumMod val="95000"/>
            </a:schemeClr>
          </a:solidFill>
        </p:spPr>
        <p:txBody>
          <a:bodyPr vert="horz" wrap="square" lIns="0" tIns="0" rIns="0" bIns="0" rtlCol="0">
            <a:spAutoFit/>
          </a:bodyPr>
          <a:lstStyle>
            <a:lvl1pPr marL="0" indent="0" algn="l" defTabSz="914400" rtl="0" eaLnBrk="1" latinLnBrk="0" hangingPunct="1">
              <a:lnSpc>
                <a:spcPct val="100000"/>
              </a:lnSpc>
              <a:spcBef>
                <a:spcPts val="1000"/>
              </a:spcBef>
              <a:buFont typeface="Wingdings" panose="05000000000000000000" pitchFamily="2" charset="2"/>
              <a:buNone/>
              <a:defRPr sz="2000" kern="1200">
                <a:solidFill>
                  <a:schemeClr val="tx1"/>
                </a:solidFill>
                <a:latin typeface="+mn-lt"/>
                <a:ea typeface="+mn-ea"/>
                <a:cs typeface="+mn-cs"/>
              </a:defRPr>
            </a:lvl1pPr>
            <a:lvl2pPr marL="0" indent="0" algn="l" defTabSz="914400" rtl="0" eaLnBrk="1" latinLnBrk="0" hangingPunct="1">
              <a:lnSpc>
                <a:spcPct val="100000"/>
              </a:lnSpc>
              <a:spcBef>
                <a:spcPts val="1000"/>
              </a:spcBef>
              <a:buFont typeface="Wingdings" panose="05000000000000000000" pitchFamily="2" charset="2"/>
              <a:buNone/>
              <a:defRPr sz="1800" kern="1200">
                <a:solidFill>
                  <a:schemeClr val="tx2"/>
                </a:solidFill>
                <a:latin typeface="+mn-lt"/>
                <a:ea typeface="+mn-ea"/>
                <a:cs typeface="+mn-cs"/>
              </a:defRPr>
            </a:lvl2pPr>
            <a:lvl3pPr marL="0" indent="0" algn="l" defTabSz="914400" rtl="0" eaLnBrk="1" latinLnBrk="0" hangingPunct="1">
              <a:lnSpc>
                <a:spcPct val="100000"/>
              </a:lnSpc>
              <a:spcBef>
                <a:spcPts val="1000"/>
              </a:spcBef>
              <a:buFont typeface="Wingdings" panose="05000000000000000000" pitchFamily="2" charset="2"/>
              <a:buNone/>
              <a:defRPr sz="1600" kern="1200">
                <a:solidFill>
                  <a:schemeClr val="tx2">
                    <a:lumMod val="90000"/>
                  </a:schemeClr>
                </a:solidFill>
                <a:latin typeface="+mn-lt"/>
                <a:ea typeface="+mn-ea"/>
                <a:cs typeface="+mn-cs"/>
              </a:defRPr>
            </a:lvl3pPr>
            <a:lvl4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4pPr>
            <a:lvl5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s-ES" dirty="0">
                <a:solidFill>
                  <a:srgbClr val="002060"/>
                </a:solidFill>
              </a:rPr>
              <a:t>Una combinación de tres tablas, es  las uniones se realizan de izquierda a derecha. Entonces, la primera unión que se realizará es EMPLOYEES JOIN DEPARTMENTS. La primera condición de unión puede hacer referencia a columnas en EMPLEADOS y DEPARTAMENTOS, pero no puede hacer referencia a columnas en LOCATIONS. La segunda condición de unión puede hacer referencia a columnas de las tres tablas.</a:t>
            </a:r>
          </a:p>
        </p:txBody>
      </p:sp>
      <p:pic>
        <p:nvPicPr>
          <p:cNvPr id="3" name="Picture 2">
            <a:extLst>
              <a:ext uri="{FF2B5EF4-FFF2-40B4-BE49-F238E27FC236}">
                <a16:creationId xmlns:a16="http://schemas.microsoft.com/office/drawing/2014/main" id="{530F5647-4AEF-4A1E-A875-8446594312BF}"/>
              </a:ext>
            </a:extLst>
          </p:cNvPr>
          <p:cNvPicPr>
            <a:picLocks noChangeAspect="1"/>
          </p:cNvPicPr>
          <p:nvPr/>
        </p:nvPicPr>
        <p:blipFill>
          <a:blip r:embed="rId3"/>
          <a:stretch>
            <a:fillRect/>
          </a:stretch>
        </p:blipFill>
        <p:spPr>
          <a:xfrm>
            <a:off x="553807" y="1004023"/>
            <a:ext cx="3897613" cy="4766289"/>
          </a:xfrm>
          <a:prstGeom prst="rect">
            <a:avLst/>
          </a:prstGeom>
        </p:spPr>
      </p:pic>
    </p:spTree>
    <p:extLst>
      <p:ext uri="{BB962C8B-B14F-4D97-AF65-F5344CB8AC3E}">
        <p14:creationId xmlns:p14="http://schemas.microsoft.com/office/powerpoint/2010/main" val="408461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051F-304B-48E0-857E-F5C3146660BE}"/>
              </a:ext>
            </a:extLst>
          </p:cNvPr>
          <p:cNvSpPr>
            <a:spLocks noGrp="1"/>
          </p:cNvSpPr>
          <p:nvPr>
            <p:ph type="title"/>
          </p:nvPr>
        </p:nvSpPr>
        <p:spPr>
          <a:xfrm>
            <a:off x="546521" y="450025"/>
            <a:ext cx="11091672" cy="553998"/>
          </a:xfrm>
        </p:spPr>
        <p:txBody>
          <a:bodyPr/>
          <a:lstStyle/>
          <a:p>
            <a:r>
              <a:rPr lang="es-MX" dirty="0">
                <a:solidFill>
                  <a:schemeClr val="bg2">
                    <a:lumMod val="75000"/>
                  </a:schemeClr>
                </a:solidFill>
              </a:rPr>
              <a:t>Auto-JOIN con la cláusula ON</a:t>
            </a:r>
            <a:endParaRPr lang="en-US" dirty="0"/>
          </a:p>
        </p:txBody>
      </p:sp>
      <p:pic>
        <p:nvPicPr>
          <p:cNvPr id="4" name="Picture 3">
            <a:extLst>
              <a:ext uri="{FF2B5EF4-FFF2-40B4-BE49-F238E27FC236}">
                <a16:creationId xmlns:a16="http://schemas.microsoft.com/office/drawing/2014/main" id="{AFC511AB-053B-45B6-A431-BCEBF45E6BEB}"/>
              </a:ext>
            </a:extLst>
          </p:cNvPr>
          <p:cNvPicPr>
            <a:picLocks noChangeAspect="1"/>
          </p:cNvPicPr>
          <p:nvPr/>
        </p:nvPicPr>
        <p:blipFill>
          <a:blip r:embed="rId3"/>
          <a:stretch>
            <a:fillRect/>
          </a:stretch>
        </p:blipFill>
        <p:spPr>
          <a:xfrm>
            <a:off x="553806" y="1004022"/>
            <a:ext cx="6128347" cy="4727142"/>
          </a:xfrm>
          <a:prstGeom prst="rect">
            <a:avLst/>
          </a:prstGeom>
        </p:spPr>
      </p:pic>
      <p:sp>
        <p:nvSpPr>
          <p:cNvPr id="6" name="Content Placeholder 3">
            <a:extLst>
              <a:ext uri="{FF2B5EF4-FFF2-40B4-BE49-F238E27FC236}">
                <a16:creationId xmlns:a16="http://schemas.microsoft.com/office/drawing/2014/main" id="{717589BE-AC4B-4A06-B4EF-9DF4D199E877}"/>
              </a:ext>
            </a:extLst>
          </p:cNvPr>
          <p:cNvSpPr txBox="1">
            <a:spLocks/>
          </p:cNvSpPr>
          <p:nvPr/>
        </p:nvSpPr>
        <p:spPr>
          <a:xfrm>
            <a:off x="3326005" y="2410791"/>
            <a:ext cx="7898004" cy="2718693"/>
          </a:xfrm>
          <a:prstGeom prst="rect">
            <a:avLst/>
          </a:prstGeom>
          <a:solidFill>
            <a:schemeClr val="tx1">
              <a:lumMod val="95000"/>
            </a:schemeClr>
          </a:solidFill>
        </p:spPr>
        <p:txBody>
          <a:bodyPr vert="horz" wrap="square" lIns="0" tIns="0" rIns="0" bIns="0" rtlCol="0">
            <a:spAutoFit/>
          </a:bodyPr>
          <a:lstStyle>
            <a:lvl1pPr marL="0" indent="0" algn="l" defTabSz="914400" rtl="0" eaLnBrk="1" latinLnBrk="0" hangingPunct="1">
              <a:lnSpc>
                <a:spcPct val="100000"/>
              </a:lnSpc>
              <a:spcBef>
                <a:spcPts val="1000"/>
              </a:spcBef>
              <a:buFont typeface="Wingdings" panose="05000000000000000000" pitchFamily="2" charset="2"/>
              <a:buNone/>
              <a:defRPr sz="2000" kern="1200">
                <a:solidFill>
                  <a:schemeClr val="tx1"/>
                </a:solidFill>
                <a:latin typeface="+mn-lt"/>
                <a:ea typeface="+mn-ea"/>
                <a:cs typeface="+mn-cs"/>
              </a:defRPr>
            </a:lvl1pPr>
            <a:lvl2pPr marL="0" indent="0" algn="l" defTabSz="914400" rtl="0" eaLnBrk="1" latinLnBrk="0" hangingPunct="1">
              <a:lnSpc>
                <a:spcPct val="100000"/>
              </a:lnSpc>
              <a:spcBef>
                <a:spcPts val="1000"/>
              </a:spcBef>
              <a:buFont typeface="Wingdings" panose="05000000000000000000" pitchFamily="2" charset="2"/>
              <a:buNone/>
              <a:defRPr sz="1800" kern="1200">
                <a:solidFill>
                  <a:schemeClr val="tx2"/>
                </a:solidFill>
                <a:latin typeface="+mn-lt"/>
                <a:ea typeface="+mn-ea"/>
                <a:cs typeface="+mn-cs"/>
              </a:defRPr>
            </a:lvl2pPr>
            <a:lvl3pPr marL="0" indent="0" algn="l" defTabSz="914400" rtl="0" eaLnBrk="1" latinLnBrk="0" hangingPunct="1">
              <a:lnSpc>
                <a:spcPct val="100000"/>
              </a:lnSpc>
              <a:spcBef>
                <a:spcPts val="1000"/>
              </a:spcBef>
              <a:buFont typeface="Wingdings" panose="05000000000000000000" pitchFamily="2" charset="2"/>
              <a:buNone/>
              <a:defRPr sz="1600" kern="1200">
                <a:solidFill>
                  <a:schemeClr val="tx2">
                    <a:lumMod val="90000"/>
                  </a:schemeClr>
                </a:solidFill>
                <a:latin typeface="+mn-lt"/>
                <a:ea typeface="+mn-ea"/>
                <a:cs typeface="+mn-cs"/>
              </a:defRPr>
            </a:lvl3pPr>
            <a:lvl4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4pPr>
            <a:lvl5pPr marL="0" indent="0" algn="l" defTabSz="914400" rtl="0" eaLnBrk="1" latinLnBrk="0" hangingPunct="1">
              <a:lnSpc>
                <a:spcPct val="100000"/>
              </a:lnSpc>
              <a:spcBef>
                <a:spcPts val="1000"/>
              </a:spcBef>
              <a:buFont typeface="Wingdings" panose="05000000000000000000" pitchFamily="2" charset="2"/>
              <a:buNone/>
              <a:defRPr sz="1400" kern="1200">
                <a:solidFill>
                  <a:schemeClr val="tx2">
                    <a:lumMod val="9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s-ES" dirty="0">
                <a:solidFill>
                  <a:srgbClr val="002060"/>
                </a:solidFill>
              </a:rPr>
              <a:t>La cláusula ON también se puede usar para unir columnas que tienen nombres diferentes, dentro de la misma tabla o en una tabla diferente.</a:t>
            </a:r>
          </a:p>
          <a:p>
            <a:pPr marL="342900" indent="-342900">
              <a:buFont typeface="Arial" panose="020B0604020202020204" pitchFamily="34" charset="0"/>
              <a:buChar char="•"/>
            </a:pPr>
            <a:r>
              <a:rPr lang="es-ES" dirty="0">
                <a:solidFill>
                  <a:srgbClr val="002060"/>
                </a:solidFill>
              </a:rPr>
              <a:t>El ejemplo que se muestra es una auto-JOIN de la tabla EMPLOYEES, basada en las columnas EMPLOYEE_ID y MANAGER_ID.</a:t>
            </a:r>
          </a:p>
          <a:p>
            <a:pPr marL="342900" indent="-342900">
              <a:buFont typeface="Arial" panose="020B0604020202020204" pitchFamily="34" charset="0"/>
              <a:buChar char="•"/>
            </a:pPr>
            <a:r>
              <a:rPr lang="es-ES" dirty="0">
                <a:solidFill>
                  <a:srgbClr val="002060"/>
                </a:solidFill>
              </a:rPr>
              <a:t>Nota: El paréntesis alrededor Por lo tanto, incluso ON </a:t>
            </a:r>
            <a:r>
              <a:rPr lang="es-ES" dirty="0" err="1">
                <a:solidFill>
                  <a:srgbClr val="002060"/>
                </a:solidFill>
              </a:rPr>
              <a:t>e.manager_id</a:t>
            </a:r>
            <a:r>
              <a:rPr lang="es-ES" dirty="0">
                <a:solidFill>
                  <a:srgbClr val="002060"/>
                </a:solidFill>
              </a:rPr>
              <a:t> = </a:t>
            </a:r>
            <a:r>
              <a:rPr lang="es-ES" dirty="0" err="1">
                <a:solidFill>
                  <a:srgbClr val="002060"/>
                </a:solidFill>
              </a:rPr>
              <a:t>m.employee_id</a:t>
            </a:r>
            <a:r>
              <a:rPr lang="es-ES" dirty="0">
                <a:solidFill>
                  <a:srgbClr val="002060"/>
                </a:solidFill>
              </a:rPr>
              <a:t> funcionará.</a:t>
            </a:r>
          </a:p>
        </p:txBody>
      </p:sp>
    </p:spTree>
    <p:extLst>
      <p:ext uri="{BB962C8B-B14F-4D97-AF65-F5344CB8AC3E}">
        <p14:creationId xmlns:p14="http://schemas.microsoft.com/office/powerpoint/2010/main" val="346686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4-05194 Amdocs XDC Dark PPT Template">
  <a:themeElements>
    <a:clrScheme name="Amdocs 2017">
      <a:dk1>
        <a:srgbClr val="000000"/>
      </a:dk1>
      <a:lt1>
        <a:sysClr val="window" lastClr="FFFFFF"/>
      </a:lt1>
      <a:dk2>
        <a:srgbClr val="302E45"/>
      </a:dk2>
      <a:lt2>
        <a:srgbClr val="DFE1DF"/>
      </a:lt2>
      <a:accent1>
        <a:srgbClr val="FDB515"/>
      </a:accent1>
      <a:accent2>
        <a:srgbClr val="F2665F"/>
      </a:accent2>
      <a:accent3>
        <a:srgbClr val="EC008C"/>
      </a:accent3>
      <a:accent4>
        <a:srgbClr val="302E45"/>
      </a:accent4>
      <a:accent5>
        <a:srgbClr val="626469"/>
      </a:accent5>
      <a:accent6>
        <a:srgbClr val="D9D9D6"/>
      </a:accent6>
      <a:hlink>
        <a:srgbClr val="FDB515"/>
      </a:hlink>
      <a:folHlink>
        <a:srgbClr val="EC008C"/>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dirty="0" err="1" smtClean="0">
            <a:solidFill>
              <a:schemeClr val="tx2"/>
            </a:solidFill>
          </a:defRPr>
        </a:defPPr>
      </a:lstStyle>
    </a:txDef>
  </a:objectDefaults>
  <a:extraClrSchemeLst/>
  <a:extLst>
    <a:ext uri="{05A4C25C-085E-4340-85A3-A5531E510DB2}">
      <thm15:themeFamily xmlns:thm15="http://schemas.microsoft.com/office/thememl/2012/main" name="Amdocs 2017 PPT template - dark.potx" id="{F45336A3-F23F-4F23-835C-86CF58C294A7}" vid="{D42D73AD-347B-412F-AA9F-DD9CF6CEE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Amdocs 2017 PPT template - dark</Template>
  <TotalTime>9345</TotalTime>
  <Words>866</Words>
  <Application>Microsoft Office PowerPoint</Application>
  <PresentationFormat>Widescreen</PresentationFormat>
  <Paragraphs>75</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Courier New</vt:lpstr>
      <vt:lpstr>Wingdings</vt:lpstr>
      <vt:lpstr>4-05194 Amdocs XDC Dark PPT Template</vt:lpstr>
      <vt:lpstr>6</vt:lpstr>
      <vt:lpstr>Objetivos</vt:lpstr>
      <vt:lpstr>Agenda</vt:lpstr>
      <vt:lpstr>Creando Natural Joins</vt:lpstr>
      <vt:lpstr>Creando Joins con la cláusula USING</vt:lpstr>
      <vt:lpstr>Errores en Joins con la cláusula USING</vt:lpstr>
      <vt:lpstr>Creando Joins con la cláusula ON</vt:lpstr>
      <vt:lpstr>Crear Uniones de tres tablas con cláusula ON</vt:lpstr>
      <vt:lpstr>Auto-JOIN con la cláusula ON</vt:lpstr>
      <vt:lpstr>INNER Versus OUTER Joins</vt:lpstr>
      <vt:lpstr>LEFT OUTER JOIN            RIGHT OUTER JOIN</vt:lpstr>
      <vt:lpstr>FULL OUTER JOIN</vt:lpstr>
      <vt:lpstr>Practicas  Modulo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Century Gothic Bold Size 40pt</dc:title>
  <dc:subject>&lt;Speech title here&gt;</dc:subject>
  <dc:creator>Samuel Flores Velazquez</dc:creator>
  <cp:keywords>Amdocs</cp:keywords>
  <cp:lastModifiedBy>Samuel Flores Velazquez</cp:lastModifiedBy>
  <cp:revision>90</cp:revision>
  <dcterms:created xsi:type="dcterms:W3CDTF">2019-07-31T18:43:31Z</dcterms:created>
  <dcterms:modified xsi:type="dcterms:W3CDTF">2019-08-26T22:02:46Z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curityLevel">
    <vt:lpwstr>Level 2 – Sensitive</vt:lpwstr>
  </property>
  <property fmtid="{D5CDD505-2E9C-101B-9397-08002B2CF9AE}" pid="3" name="Updated">
    <vt:bool>true</vt:bool>
  </property>
</Properties>
</file>