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6:44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0" y="3167730"/>
            <a:ext cx="4511040" cy="96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Base de </a:t>
            </a:r>
            <a:r>
              <a:rPr lang="en-US" sz="5400" b="1" dirty="0" err="1">
                <a:solidFill>
                  <a:schemeClr val="bg1"/>
                </a:solidFill>
              </a:rPr>
              <a:t>datos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0AF928-F6C3-458D-9245-1ADA58796FAA}"/>
              </a:ext>
            </a:extLst>
          </p:cNvPr>
          <p:cNvSpPr/>
          <p:nvPr/>
        </p:nvSpPr>
        <p:spPr>
          <a:xfrm>
            <a:off x="69669" y="696686"/>
            <a:ext cx="12052662" cy="54515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Back-end: Mapa de desarrollo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6:44 AM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1A1C2-5625-4E43-A63D-EAA58BE16FAF}"/>
              </a:ext>
            </a:extLst>
          </p:cNvPr>
          <p:cNvSpPr txBox="1"/>
          <p:nvPr/>
        </p:nvSpPr>
        <p:spPr>
          <a:xfrm>
            <a:off x="0" y="620280"/>
            <a:ext cx="106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F1BB4-4B17-4D14-8F4A-53B8AA4C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8" y="1542574"/>
            <a:ext cx="876785" cy="936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C008F-D0A0-431F-909B-B002E5E2EE0C}"/>
              </a:ext>
            </a:extLst>
          </p:cNvPr>
          <p:cNvSpPr txBox="1"/>
          <p:nvPr/>
        </p:nvSpPr>
        <p:spPr>
          <a:xfrm>
            <a:off x="500864" y="1226951"/>
            <a:ext cx="15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Front-end/GUI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F33A2-713D-486E-B5AD-E686F0C06A4A}"/>
              </a:ext>
            </a:extLst>
          </p:cNvPr>
          <p:cNvSpPr/>
          <p:nvPr/>
        </p:nvSpPr>
        <p:spPr>
          <a:xfrm>
            <a:off x="378943" y="1226952"/>
            <a:ext cx="1870961" cy="22386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C0E2C-B874-437F-8CE8-2A4715BBFC2F}"/>
              </a:ext>
            </a:extLst>
          </p:cNvPr>
          <p:cNvSpPr txBox="1"/>
          <p:nvPr/>
        </p:nvSpPr>
        <p:spPr>
          <a:xfrm>
            <a:off x="378944" y="2542310"/>
            <a:ext cx="1870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Javascript</a:t>
            </a:r>
            <a:r>
              <a:rPr lang="en-US" dirty="0">
                <a:solidFill>
                  <a:srgbClr val="0070C0"/>
                </a:solidFill>
              </a:rPr>
              <a:t> (AJAX)</a:t>
            </a:r>
          </a:p>
          <a:p>
            <a:r>
              <a:rPr lang="en-US" dirty="0">
                <a:solidFill>
                  <a:srgbClr val="0070C0"/>
                </a:solidFill>
              </a:rPr>
              <a:t>- HTML</a:t>
            </a:r>
          </a:p>
          <a:p>
            <a:r>
              <a:rPr lang="en-US" dirty="0">
                <a:solidFill>
                  <a:srgbClr val="0070C0"/>
                </a:solidFill>
              </a:rPr>
              <a:t>- CSS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53FFD-AD94-428D-8B0E-20804EB09DF8}"/>
              </a:ext>
            </a:extLst>
          </p:cNvPr>
          <p:cNvSpPr/>
          <p:nvPr/>
        </p:nvSpPr>
        <p:spPr>
          <a:xfrm>
            <a:off x="4461146" y="1183781"/>
            <a:ext cx="7351909" cy="4738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5131-E3F3-4AF1-B787-7286090A0097}"/>
              </a:ext>
            </a:extLst>
          </p:cNvPr>
          <p:cNvSpPr txBox="1"/>
          <p:nvPr/>
        </p:nvSpPr>
        <p:spPr>
          <a:xfrm>
            <a:off x="4461146" y="119945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Back-end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971DD1-9A55-4B72-8E71-6C0353EE7BDA}"/>
              </a:ext>
            </a:extLst>
          </p:cNvPr>
          <p:cNvSpPr/>
          <p:nvPr/>
        </p:nvSpPr>
        <p:spPr>
          <a:xfrm>
            <a:off x="8216536" y="1480458"/>
            <a:ext cx="2659265" cy="266438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F62D1B-C7B2-48D7-A8F4-2CA3F4C9050C}"/>
              </a:ext>
            </a:extLst>
          </p:cNvPr>
          <p:cNvSpPr/>
          <p:nvPr/>
        </p:nvSpPr>
        <p:spPr>
          <a:xfrm>
            <a:off x="8908868" y="3196481"/>
            <a:ext cx="2659265" cy="2664388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19109-25D7-4052-BC4D-F7429EBB19A8}"/>
              </a:ext>
            </a:extLst>
          </p:cNvPr>
          <p:cNvSpPr txBox="1"/>
          <p:nvPr/>
        </p:nvSpPr>
        <p:spPr>
          <a:xfrm>
            <a:off x="9730240" y="5049256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DBMS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680570-BC65-415F-BE7A-73B02B073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828" y="4151041"/>
            <a:ext cx="2131600" cy="934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799486-AC38-42AA-95A5-BAECAB29EF49}"/>
              </a:ext>
            </a:extLst>
          </p:cNvPr>
          <p:cNvSpPr txBox="1"/>
          <p:nvPr/>
        </p:nvSpPr>
        <p:spPr>
          <a:xfrm>
            <a:off x="9330248" y="3487438"/>
            <a:ext cx="117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DBI/Driver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68438-DBD2-4069-A98B-F6138819F8B3}"/>
              </a:ext>
            </a:extLst>
          </p:cNvPr>
          <p:cNvSpPr/>
          <p:nvPr/>
        </p:nvSpPr>
        <p:spPr>
          <a:xfrm>
            <a:off x="378944" y="3702979"/>
            <a:ext cx="1870960" cy="232335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EDC3D-BBEA-48E6-8445-A064D7F749EB}"/>
              </a:ext>
            </a:extLst>
          </p:cNvPr>
          <p:cNvSpPr txBox="1"/>
          <p:nvPr/>
        </p:nvSpPr>
        <p:spPr>
          <a:xfrm>
            <a:off x="409465" y="3727985"/>
            <a:ext cx="1686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IDE: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Eclipse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IntelliJ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SQL Developer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F8CADE-FDE4-4256-89C8-31C47EF9A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23" y="4882073"/>
            <a:ext cx="1831399" cy="112267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30D177-63D4-47D9-A723-5B5DDE869AB5}"/>
              </a:ext>
            </a:extLst>
          </p:cNvPr>
          <p:cNvCxnSpPr>
            <a:stCxn id="19" idx="3"/>
            <a:endCxn id="14" idx="3"/>
          </p:cNvCxnSpPr>
          <p:nvPr/>
        </p:nvCxnSpPr>
        <p:spPr>
          <a:xfrm>
            <a:off x="2249904" y="4864655"/>
            <a:ext cx="7048404" cy="606023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DEA0A3-44F2-4B51-AB45-A3E55266D962}"/>
              </a:ext>
            </a:extLst>
          </p:cNvPr>
          <p:cNvCxnSpPr>
            <a:endCxn id="13" idx="3"/>
          </p:cNvCxnSpPr>
          <p:nvPr/>
        </p:nvCxnSpPr>
        <p:spPr>
          <a:xfrm flipV="1">
            <a:off x="2260643" y="3754655"/>
            <a:ext cx="6345333" cy="108867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87207B-5B0E-4776-9AA8-61BECE9A319D}"/>
              </a:ext>
            </a:extLst>
          </p:cNvPr>
          <p:cNvSpPr txBox="1"/>
          <p:nvPr/>
        </p:nvSpPr>
        <p:spPr>
          <a:xfrm>
            <a:off x="8800327" y="1652704"/>
            <a:ext cx="1552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Aplicaciones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Controllers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Scripts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Schedulers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607FBBB-2026-482B-AA07-E77CA4BE0212}"/>
              </a:ext>
            </a:extLst>
          </p:cNvPr>
          <p:cNvSpPr/>
          <p:nvPr/>
        </p:nvSpPr>
        <p:spPr>
          <a:xfrm>
            <a:off x="2368731" y="3074126"/>
            <a:ext cx="190447" cy="1112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9F8D4F-03E7-4C39-9010-FE00CD25652C}"/>
              </a:ext>
            </a:extLst>
          </p:cNvPr>
          <p:cNvSpPr txBox="1"/>
          <p:nvPr/>
        </p:nvSpPr>
        <p:spPr>
          <a:xfrm>
            <a:off x="2560295" y="3465639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A3617-8020-48E5-BD05-EDEA9CCB5777}"/>
              </a:ext>
            </a:extLst>
          </p:cNvPr>
          <p:cNvSpPr txBox="1"/>
          <p:nvPr/>
        </p:nvSpPr>
        <p:spPr>
          <a:xfrm>
            <a:off x="8688137" y="1131414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ONTROLADOR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B7B9C3-23F4-4D59-BF2E-B4BE3203B6D6}"/>
              </a:ext>
            </a:extLst>
          </p:cNvPr>
          <p:cNvSpPr txBox="1"/>
          <p:nvPr/>
        </p:nvSpPr>
        <p:spPr>
          <a:xfrm>
            <a:off x="8486078" y="5563160"/>
            <a:ext cx="10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ODELO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5ED4F47-5C01-4639-A0A4-7770110C3730}"/>
              </a:ext>
            </a:extLst>
          </p:cNvPr>
          <p:cNvSpPr/>
          <p:nvPr/>
        </p:nvSpPr>
        <p:spPr>
          <a:xfrm>
            <a:off x="5063612" y="1669248"/>
            <a:ext cx="2659264" cy="1300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627A0-93DC-49A9-9BEB-4DDCBCAC6B87}"/>
              </a:ext>
            </a:extLst>
          </p:cNvPr>
          <p:cNvSpPr txBox="1"/>
          <p:nvPr/>
        </p:nvSpPr>
        <p:spPr>
          <a:xfrm>
            <a:off x="5100758" y="1684036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Servidor</a:t>
            </a:r>
            <a:r>
              <a:rPr lang="en-US" dirty="0"/>
              <a:t> Web: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318663-8334-41E2-B0CC-4F453ED73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758" y="2068156"/>
            <a:ext cx="2554198" cy="73087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168867-C64D-4AE3-A59F-C96563D56F25}"/>
              </a:ext>
            </a:extLst>
          </p:cNvPr>
          <p:cNvCxnSpPr>
            <a:stCxn id="31" idx="3"/>
            <a:endCxn id="13" idx="2"/>
          </p:cNvCxnSpPr>
          <p:nvPr/>
        </p:nvCxnSpPr>
        <p:spPr>
          <a:xfrm>
            <a:off x="7722876" y="2319584"/>
            <a:ext cx="493660" cy="49306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806CC2-448C-4D7C-BAFC-D3F5A65D0982}"/>
              </a:ext>
            </a:extLst>
          </p:cNvPr>
          <p:cNvCxnSpPr>
            <a:stCxn id="9" idx="3"/>
            <a:endCxn id="31" idx="1"/>
          </p:cNvCxnSpPr>
          <p:nvPr/>
        </p:nvCxnSpPr>
        <p:spPr>
          <a:xfrm flipV="1">
            <a:off x="2249904" y="2319584"/>
            <a:ext cx="2813708" cy="2671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7BBFD03-2A9D-47B0-A839-70174016AD67}"/>
              </a:ext>
            </a:extLst>
          </p:cNvPr>
          <p:cNvSpPr/>
          <p:nvPr/>
        </p:nvSpPr>
        <p:spPr>
          <a:xfrm>
            <a:off x="10542642" y="1731262"/>
            <a:ext cx="1235828" cy="126378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CBA48-66A9-4EC2-93C8-3393384EDF49}"/>
              </a:ext>
            </a:extLst>
          </p:cNvPr>
          <p:cNvSpPr txBox="1"/>
          <p:nvPr/>
        </p:nvSpPr>
        <p:spPr>
          <a:xfrm>
            <a:off x="10797817" y="1823954"/>
            <a:ext cx="980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Manejo</a:t>
            </a:r>
          </a:p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</a:t>
            </a:r>
          </a:p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Archivos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03D9E69-92DA-4403-97DA-EC06AA1D4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7675" y="1863692"/>
            <a:ext cx="1351462" cy="40619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F1AAA53-0EF0-4734-B730-4F0C1E5E15E3}"/>
              </a:ext>
            </a:extLst>
          </p:cNvPr>
          <p:cNvSpPr txBox="1"/>
          <p:nvPr/>
        </p:nvSpPr>
        <p:spPr>
          <a:xfrm>
            <a:off x="8287066" y="2879217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Java/Perl/Python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5432ECA-807E-4D68-98D3-30EDE5E21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5728" y="3108985"/>
            <a:ext cx="895350" cy="4667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2B6237B-55BE-4C18-8341-616E02300D7F}"/>
              </a:ext>
            </a:extLst>
          </p:cNvPr>
          <p:cNvSpPr txBox="1"/>
          <p:nvPr/>
        </p:nvSpPr>
        <p:spPr>
          <a:xfrm>
            <a:off x="4379501" y="359137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(hostname/IP : Puerto )</a:t>
            </a:r>
          </a:p>
        </p:txBody>
      </p:sp>
    </p:spTree>
    <p:extLst>
      <p:ext uri="{BB962C8B-B14F-4D97-AF65-F5344CB8AC3E}">
        <p14:creationId xmlns:p14="http://schemas.microsoft.com/office/powerpoint/2010/main" val="38661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8691154" cy="624090"/>
          </a:xfrm>
        </p:spPr>
        <p:txBody>
          <a:bodyPr>
            <a:normAutofit fontScale="90000"/>
          </a:bodyPr>
          <a:lstStyle/>
          <a:p>
            <a:r>
              <a:rPr lang="es-MX" dirty="0"/>
              <a:t>Base de datos: </a:t>
            </a:r>
            <a:r>
              <a:rPr lang="es-MX" dirty="0" err="1"/>
              <a:t>road</a:t>
            </a:r>
            <a:r>
              <a:rPr lang="es-MX" dirty="0"/>
              <a:t> </a:t>
            </a:r>
            <a:r>
              <a:rPr lang="es-MX" dirty="0" err="1"/>
              <a:t>map</a:t>
            </a: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6:51 AM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48FE5-78B4-442B-9EE3-3DA188A33481}"/>
              </a:ext>
            </a:extLst>
          </p:cNvPr>
          <p:cNvSpPr txBox="1"/>
          <p:nvPr/>
        </p:nvSpPr>
        <p:spPr>
          <a:xfrm>
            <a:off x="4800614" y="717406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Tipos de 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FBFD74-A000-4964-A394-B5B619BC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57" y="1460863"/>
            <a:ext cx="5724525" cy="361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AF3AB-55CC-4CEE-8BB7-7B20938C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094" y="3933413"/>
            <a:ext cx="1694575" cy="2096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AE2634-AB49-46AD-9D0C-CFD6C781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69" y="3411203"/>
            <a:ext cx="2006081" cy="2532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92E96-EFBB-475F-A03A-79C062946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244" y="1134291"/>
            <a:ext cx="3036274" cy="1463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3A8E01-DD6D-4768-A46E-74B61EFE6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277211"/>
            <a:ext cx="2854905" cy="12513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B94FB3-5F74-44E0-91D7-44412713C10E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flipH="1">
            <a:off x="1450910" y="3270613"/>
            <a:ext cx="1685847" cy="14059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B63E51-AF59-40ED-A757-CCF2965429BC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8861282" y="3270613"/>
            <a:ext cx="1712100" cy="66280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9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8691154" cy="624090"/>
          </a:xfrm>
        </p:spPr>
        <p:txBody>
          <a:bodyPr>
            <a:normAutofit fontScale="90000"/>
          </a:bodyPr>
          <a:lstStyle/>
          <a:p>
            <a:r>
              <a:rPr lang="es-MX" dirty="0"/>
              <a:t>Base de datos: </a:t>
            </a:r>
            <a:r>
              <a:rPr lang="es-MX" dirty="0" err="1"/>
              <a:t>road</a:t>
            </a:r>
            <a:r>
              <a:rPr lang="es-MX" dirty="0"/>
              <a:t> </a:t>
            </a:r>
            <a:r>
              <a:rPr lang="es-MX" dirty="0" err="1"/>
              <a:t>map</a:t>
            </a: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7:04 AM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2CE0C-CDA3-41CB-82BE-CE376C7EE408}"/>
              </a:ext>
            </a:extLst>
          </p:cNvPr>
          <p:cNvSpPr/>
          <p:nvPr/>
        </p:nvSpPr>
        <p:spPr>
          <a:xfrm>
            <a:off x="3401431" y="1314994"/>
            <a:ext cx="6061166" cy="458724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E8503-8510-4BA4-B6DC-1F628C44970D}"/>
              </a:ext>
            </a:extLst>
          </p:cNvPr>
          <p:cNvSpPr txBox="1"/>
          <p:nvPr/>
        </p:nvSpPr>
        <p:spPr>
          <a:xfrm>
            <a:off x="287245" y="3007760"/>
            <a:ext cx="3114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Base de datos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2F387-E089-4A25-AC08-F7AD9301DAC9}"/>
              </a:ext>
            </a:extLst>
          </p:cNvPr>
          <p:cNvSpPr txBox="1"/>
          <p:nvPr/>
        </p:nvSpPr>
        <p:spPr>
          <a:xfrm>
            <a:off x="4805253" y="670634"/>
            <a:ext cx="3594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00B0F0"/>
                </a:solidFill>
              </a:rPr>
              <a:t>schema</a:t>
            </a:r>
            <a:r>
              <a:rPr lang="en-US" sz="3600" dirty="0" err="1"/>
              <a:t>@</a:t>
            </a:r>
            <a:r>
              <a:rPr lang="en-US" sz="3600" dirty="0" err="1">
                <a:solidFill>
                  <a:srgbClr val="FF0000"/>
                </a:solidFill>
              </a:rPr>
              <a:t>instance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4B54DC-406D-4C06-BDE1-35334F80E2A3}"/>
              </a:ext>
            </a:extLst>
          </p:cNvPr>
          <p:cNvSpPr/>
          <p:nvPr/>
        </p:nvSpPr>
        <p:spPr>
          <a:xfrm>
            <a:off x="3666309" y="1506583"/>
            <a:ext cx="2542902" cy="4180114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2DA0A4-DBDD-4E40-8402-F32984E2E967}"/>
              </a:ext>
            </a:extLst>
          </p:cNvPr>
          <p:cNvSpPr/>
          <p:nvPr/>
        </p:nvSpPr>
        <p:spPr>
          <a:xfrm>
            <a:off x="6339839" y="1519542"/>
            <a:ext cx="2542902" cy="4180114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6319F-B611-4A96-92B4-4C38C67837AE}"/>
              </a:ext>
            </a:extLst>
          </p:cNvPr>
          <p:cNvSpPr txBox="1"/>
          <p:nvPr/>
        </p:nvSpPr>
        <p:spPr>
          <a:xfrm>
            <a:off x="8920837" y="521984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4E841-6579-451C-9B70-B60448FAEE74}"/>
              </a:ext>
            </a:extLst>
          </p:cNvPr>
          <p:cNvSpPr txBox="1"/>
          <p:nvPr/>
        </p:nvSpPr>
        <p:spPr>
          <a:xfrm>
            <a:off x="3948354" y="1416721"/>
            <a:ext cx="197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instance1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E015FE-313A-4B64-9ABC-B46B3DFC432E}"/>
              </a:ext>
            </a:extLst>
          </p:cNvPr>
          <p:cNvSpPr txBox="1"/>
          <p:nvPr/>
        </p:nvSpPr>
        <p:spPr>
          <a:xfrm>
            <a:off x="6625047" y="1420898"/>
            <a:ext cx="197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instance2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3786CD-2CC7-486D-A526-1BEA02F4A418}"/>
              </a:ext>
            </a:extLst>
          </p:cNvPr>
          <p:cNvGrpSpPr/>
          <p:nvPr/>
        </p:nvGrpSpPr>
        <p:grpSpPr>
          <a:xfrm>
            <a:off x="3644512" y="2102330"/>
            <a:ext cx="1903085" cy="1825236"/>
            <a:chOff x="3644512" y="2102330"/>
            <a:chExt cx="1903085" cy="18252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967796-4497-46C5-B21E-6DCA807559AB}"/>
                </a:ext>
              </a:extLst>
            </p:cNvPr>
            <p:cNvSpPr/>
            <p:nvPr/>
          </p:nvSpPr>
          <p:spPr>
            <a:xfrm>
              <a:off x="3948354" y="2490651"/>
              <a:ext cx="1477086" cy="1436915"/>
            </a:xfrm>
            <a:prstGeom prst="ellips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EFAB4A-D290-46DC-BD0B-A64B035F8FCC}"/>
                </a:ext>
              </a:extLst>
            </p:cNvPr>
            <p:cNvSpPr txBox="1"/>
            <p:nvPr/>
          </p:nvSpPr>
          <p:spPr>
            <a:xfrm>
              <a:off x="3644512" y="2102330"/>
              <a:ext cx="1903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 err="1"/>
                <a:t>UsuarioA</a:t>
              </a:r>
              <a:endParaRPr lang="es-MX" sz="2400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4E1F837-BDC9-4304-8EBB-7901378A431E}"/>
                </a:ext>
              </a:extLst>
            </p:cNvPr>
            <p:cNvSpPr/>
            <p:nvPr/>
          </p:nvSpPr>
          <p:spPr>
            <a:xfrm>
              <a:off x="3998974" y="2589742"/>
              <a:ext cx="686099" cy="589872"/>
            </a:xfrm>
            <a:prstGeom prst="triangl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27CAF44-E34F-4D97-B0A8-982E80585F8A}"/>
                </a:ext>
              </a:extLst>
            </p:cNvPr>
            <p:cNvSpPr/>
            <p:nvPr/>
          </p:nvSpPr>
          <p:spPr>
            <a:xfrm>
              <a:off x="4342024" y="3232035"/>
              <a:ext cx="686099" cy="589872"/>
            </a:xfrm>
            <a:prstGeom prst="triangl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6D2CB3-D851-4CA9-A85F-BA838AF57BCB}"/>
                </a:ext>
              </a:extLst>
            </p:cNvPr>
            <p:cNvSpPr txBox="1"/>
            <p:nvPr/>
          </p:nvSpPr>
          <p:spPr>
            <a:xfrm>
              <a:off x="4284329" y="2741481"/>
              <a:ext cx="1141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 err="1">
                  <a:solidFill>
                    <a:srgbClr val="00B0F0"/>
                  </a:solidFill>
                </a:rPr>
                <a:t>schema</a:t>
              </a:r>
              <a:endParaRPr lang="es-MX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E60527-8BD7-4059-8B50-256C4B4C5F92}"/>
              </a:ext>
            </a:extLst>
          </p:cNvPr>
          <p:cNvGrpSpPr/>
          <p:nvPr/>
        </p:nvGrpSpPr>
        <p:grpSpPr>
          <a:xfrm>
            <a:off x="4342023" y="3821907"/>
            <a:ext cx="1903085" cy="1825236"/>
            <a:chOff x="3644512" y="2102330"/>
            <a:chExt cx="1903085" cy="182523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9AFC90D-E676-40DC-9057-81877CB014D9}"/>
                </a:ext>
              </a:extLst>
            </p:cNvPr>
            <p:cNvSpPr/>
            <p:nvPr/>
          </p:nvSpPr>
          <p:spPr>
            <a:xfrm>
              <a:off x="3948354" y="2490651"/>
              <a:ext cx="1477086" cy="1436915"/>
            </a:xfrm>
            <a:prstGeom prst="ellips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04EDC-55A2-4237-A544-9CEADCDE4375}"/>
                </a:ext>
              </a:extLst>
            </p:cNvPr>
            <p:cNvSpPr txBox="1"/>
            <p:nvPr/>
          </p:nvSpPr>
          <p:spPr>
            <a:xfrm>
              <a:off x="3644512" y="2102330"/>
              <a:ext cx="1903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 err="1"/>
                <a:t>UsuarioB</a:t>
              </a:r>
              <a:endParaRPr lang="es-MX" sz="2400" dirty="0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8E16016-BCE8-4E22-ABF3-4DFA64FAAE3E}"/>
                </a:ext>
              </a:extLst>
            </p:cNvPr>
            <p:cNvSpPr/>
            <p:nvPr/>
          </p:nvSpPr>
          <p:spPr>
            <a:xfrm>
              <a:off x="3998974" y="2589742"/>
              <a:ext cx="686099" cy="589872"/>
            </a:xfrm>
            <a:prstGeom prst="triangl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0CAC2AE-CDC0-406E-9CF9-2EED47372695}"/>
                </a:ext>
              </a:extLst>
            </p:cNvPr>
            <p:cNvSpPr/>
            <p:nvPr/>
          </p:nvSpPr>
          <p:spPr>
            <a:xfrm>
              <a:off x="4342024" y="3232035"/>
              <a:ext cx="686099" cy="589872"/>
            </a:xfrm>
            <a:prstGeom prst="triangl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CE10A8-8C09-4B1E-8235-022B3AF12349}"/>
                </a:ext>
              </a:extLst>
            </p:cNvPr>
            <p:cNvSpPr txBox="1"/>
            <p:nvPr/>
          </p:nvSpPr>
          <p:spPr>
            <a:xfrm>
              <a:off x="4284329" y="2741481"/>
              <a:ext cx="1141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 err="1">
                  <a:solidFill>
                    <a:srgbClr val="00B0F0"/>
                  </a:solidFill>
                </a:rPr>
                <a:t>schema</a:t>
              </a:r>
              <a:endParaRPr lang="es-MX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3F7E45-22FF-4E38-8693-750FF84D7887}"/>
              </a:ext>
            </a:extLst>
          </p:cNvPr>
          <p:cNvGrpSpPr/>
          <p:nvPr/>
        </p:nvGrpSpPr>
        <p:grpSpPr>
          <a:xfrm>
            <a:off x="6324451" y="2080470"/>
            <a:ext cx="1903085" cy="1825236"/>
            <a:chOff x="3644512" y="2102330"/>
            <a:chExt cx="1903085" cy="18252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E913F74-1B64-40CD-A7FC-848B74C27876}"/>
                </a:ext>
              </a:extLst>
            </p:cNvPr>
            <p:cNvSpPr/>
            <p:nvPr/>
          </p:nvSpPr>
          <p:spPr>
            <a:xfrm>
              <a:off x="3948354" y="2490651"/>
              <a:ext cx="1477086" cy="1436915"/>
            </a:xfrm>
            <a:prstGeom prst="ellips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5B8835-F4E8-467C-99C2-3E238AE7B9E1}"/>
                </a:ext>
              </a:extLst>
            </p:cNvPr>
            <p:cNvSpPr txBox="1"/>
            <p:nvPr/>
          </p:nvSpPr>
          <p:spPr>
            <a:xfrm>
              <a:off x="3644512" y="2102330"/>
              <a:ext cx="1903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 err="1"/>
                <a:t>UsuarioA</a:t>
              </a:r>
              <a:endParaRPr lang="es-MX" sz="2400" dirty="0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8B45F4E-C5F4-4180-837C-4D373200475A}"/>
                </a:ext>
              </a:extLst>
            </p:cNvPr>
            <p:cNvSpPr/>
            <p:nvPr/>
          </p:nvSpPr>
          <p:spPr>
            <a:xfrm>
              <a:off x="3998974" y="2589742"/>
              <a:ext cx="686099" cy="589872"/>
            </a:xfrm>
            <a:prstGeom prst="triangl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6BA0906-F4AC-49D6-943E-9D6330F19D61}"/>
                </a:ext>
              </a:extLst>
            </p:cNvPr>
            <p:cNvSpPr/>
            <p:nvPr/>
          </p:nvSpPr>
          <p:spPr>
            <a:xfrm>
              <a:off x="4342024" y="3232035"/>
              <a:ext cx="686099" cy="589872"/>
            </a:xfrm>
            <a:prstGeom prst="triangl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59ABC0-D043-4217-B65C-6F4508F1D01C}"/>
                </a:ext>
              </a:extLst>
            </p:cNvPr>
            <p:cNvSpPr txBox="1"/>
            <p:nvPr/>
          </p:nvSpPr>
          <p:spPr>
            <a:xfrm>
              <a:off x="4284329" y="2741481"/>
              <a:ext cx="1141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 err="1">
                  <a:solidFill>
                    <a:srgbClr val="00B0F0"/>
                  </a:solidFill>
                </a:rPr>
                <a:t>schema</a:t>
              </a:r>
              <a:endParaRPr lang="es-MX" sz="24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1FE7F1-32F5-4317-9A22-8548154B3FEA}"/>
              </a:ext>
            </a:extLst>
          </p:cNvPr>
          <p:cNvGrpSpPr/>
          <p:nvPr/>
        </p:nvGrpSpPr>
        <p:grpSpPr>
          <a:xfrm>
            <a:off x="7021962" y="3800047"/>
            <a:ext cx="1903085" cy="1825236"/>
            <a:chOff x="3644512" y="2102330"/>
            <a:chExt cx="1903085" cy="182523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797429-8575-4B4A-A036-3ADAB5C0117F}"/>
                </a:ext>
              </a:extLst>
            </p:cNvPr>
            <p:cNvSpPr/>
            <p:nvPr/>
          </p:nvSpPr>
          <p:spPr>
            <a:xfrm>
              <a:off x="3948354" y="2490651"/>
              <a:ext cx="1477086" cy="1436915"/>
            </a:xfrm>
            <a:prstGeom prst="ellips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A544A3-1FDC-4D2D-B500-31DDDD370ED3}"/>
                </a:ext>
              </a:extLst>
            </p:cNvPr>
            <p:cNvSpPr txBox="1"/>
            <p:nvPr/>
          </p:nvSpPr>
          <p:spPr>
            <a:xfrm>
              <a:off x="3644512" y="2102330"/>
              <a:ext cx="1903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 err="1"/>
                <a:t>UsuarioB</a:t>
              </a:r>
              <a:endParaRPr lang="es-MX" sz="2400" dirty="0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3D4506E-130B-4DE2-B4E4-E4C33059C06C}"/>
                </a:ext>
              </a:extLst>
            </p:cNvPr>
            <p:cNvSpPr/>
            <p:nvPr/>
          </p:nvSpPr>
          <p:spPr>
            <a:xfrm>
              <a:off x="3998974" y="2589742"/>
              <a:ext cx="686099" cy="589872"/>
            </a:xfrm>
            <a:prstGeom prst="triangl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8491FA4-8A49-4752-AC34-781392B910DB}"/>
                </a:ext>
              </a:extLst>
            </p:cNvPr>
            <p:cNvSpPr/>
            <p:nvPr/>
          </p:nvSpPr>
          <p:spPr>
            <a:xfrm>
              <a:off x="4342024" y="3232035"/>
              <a:ext cx="686099" cy="589872"/>
            </a:xfrm>
            <a:prstGeom prst="triangl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95438F-F960-4898-9398-535B5A365907}"/>
                </a:ext>
              </a:extLst>
            </p:cNvPr>
            <p:cNvSpPr txBox="1"/>
            <p:nvPr/>
          </p:nvSpPr>
          <p:spPr>
            <a:xfrm>
              <a:off x="4284329" y="2741481"/>
              <a:ext cx="1141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dirty="0" err="1">
                  <a:solidFill>
                    <a:srgbClr val="00B0F0"/>
                  </a:solidFill>
                </a:rPr>
                <a:t>schema</a:t>
              </a:r>
              <a:endParaRPr lang="es-MX" sz="24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89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98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Base de datos</vt:lpstr>
      <vt:lpstr>Back-end: Mapa de desarrollo</vt:lpstr>
      <vt:lpstr>Base de datos: road map</vt:lpstr>
      <vt:lpstr>Base de datos: road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Daniel Beltran Roman</cp:lastModifiedBy>
  <cp:revision>22</cp:revision>
  <dcterms:created xsi:type="dcterms:W3CDTF">2019-08-03T23:00:29Z</dcterms:created>
  <dcterms:modified xsi:type="dcterms:W3CDTF">2019-08-27T15:28:37Z</dcterms:modified>
</cp:coreProperties>
</file>