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216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6:39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Database (SQL)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utilizando prioridad de precedencia: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7:00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F800E-A1BA-4BF5-A277-1966E58C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55" y="1353893"/>
            <a:ext cx="6691625" cy="4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utilizando prioridad de precedencia: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1F8D9-D7E9-4667-9CBC-F0056D61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25" y="1227225"/>
            <a:ext cx="7296639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1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Ordenando con la clausula ORDER BY: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7:00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98117-0504-4786-A84F-367D9225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5" y="1480457"/>
            <a:ext cx="8929006" cy="1260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C815A-EC8B-48D9-B13A-3912872C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5" y="3028785"/>
            <a:ext cx="102870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B144C-48E7-4850-9BC0-79F5274A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5" y="4681927"/>
            <a:ext cx="10267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Sustitución de variables: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7:00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0F83-D60A-463F-8DE4-B643A939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1348501"/>
            <a:ext cx="10147818" cy="42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7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  <a:p>
            <a:pPr lvl="1"/>
            <a:r>
              <a:rPr lang="es-MX" dirty="0"/>
              <a:t>Limitar(restringir) el numero de filas (tuplas) en una consulta.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Ordenar las filas del resultado de una consulta.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Utilizar el símbolo “&amp;” (sustitución) para restringir y organizar los datos de salida durante la ejecución de una consulta.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6:39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 la clausula WHERE:</a:t>
            </a:r>
          </a:p>
          <a:p>
            <a:pPr lvl="1"/>
            <a:r>
              <a:rPr lang="es-MX" dirty="0"/>
              <a:t>Condiciones de comparación =, &lt;, BETWEEN, IN, LIKE, NULL</a:t>
            </a:r>
          </a:p>
          <a:p>
            <a:pPr lvl="1"/>
            <a:r>
              <a:rPr lang="es-MX" dirty="0"/>
              <a:t>Condiciones </a:t>
            </a:r>
            <a:r>
              <a:rPr lang="es-MX" dirty="0" err="1"/>
              <a:t>logicas</a:t>
            </a:r>
            <a:r>
              <a:rPr lang="es-MX" dirty="0"/>
              <a:t> AND, OR,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6:39 PM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0B613-7857-418D-9740-8A3B1A9C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8" y="4739509"/>
            <a:ext cx="9276124" cy="1321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C7586-4796-4C3E-BF1A-75639BA5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08" y="2508606"/>
            <a:ext cx="5129796" cy="1074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0868C-5B8D-401B-AE0B-1EF25C39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96" y="2236139"/>
            <a:ext cx="6057900" cy="214312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EA6592F-6C64-444D-A025-5833D94581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H="1" flipV="1">
            <a:off x="9394906" y="3582794"/>
            <a:ext cx="873996" cy="1817457"/>
          </a:xfrm>
          <a:prstGeom prst="bentConnector4">
            <a:avLst>
              <a:gd name="adj1" fmla="val -26156"/>
              <a:gd name="adj2" fmla="val 68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6:41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7DDF9-CF56-4120-879C-AEF1CF66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3" y="1518148"/>
            <a:ext cx="9065448" cy="141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ABB7A-2803-4FF5-B6BE-5B465904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3" y="3170170"/>
            <a:ext cx="3390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6:41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F3B7-CF6F-42DA-AB88-DB58465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1293319"/>
            <a:ext cx="9830772" cy="44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 LIKE:</a:t>
            </a:r>
          </a:p>
          <a:p>
            <a:pPr lvl="1"/>
            <a:r>
              <a:rPr lang="es-MX" dirty="0"/>
              <a:t>Caracteres especiales (</a:t>
            </a:r>
            <a:r>
              <a:rPr lang="es-MX" dirty="0" err="1"/>
              <a:t>wildcards</a:t>
            </a:r>
            <a:r>
              <a:rPr lang="es-MX" dirty="0"/>
              <a:t>): </a:t>
            </a:r>
          </a:p>
          <a:p>
            <a:pPr lvl="2"/>
            <a:r>
              <a:rPr lang="es-MX" dirty="0"/>
              <a:t>% = significa cero o mas caracteres a continuación</a:t>
            </a:r>
          </a:p>
          <a:p>
            <a:pPr lvl="2"/>
            <a:r>
              <a:rPr lang="es-MX" dirty="0"/>
              <a:t>_  = significa un carácter cualquiera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6:52 PM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12AF8-599E-4245-B162-53FCFF89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7" y="2593133"/>
            <a:ext cx="964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6:52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F36FE-6E2A-47BA-A744-B4ECDB51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7" y="1794295"/>
            <a:ext cx="10296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6:52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170A3-663A-47AE-B9B6-5FA93D74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315422"/>
            <a:ext cx="102584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4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0058400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Restricting and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Limitando con: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6:52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82FA9-E6C1-42A9-AB45-6B6FA29C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316241"/>
            <a:ext cx="8118118" cy="459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386A5-4A45-4CF0-B326-15A129D3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6" y="3499172"/>
            <a:ext cx="8118118" cy="13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Database (SQL)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  <vt:lpstr>Database (SQL): Restricting and Sorting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16</cp:revision>
  <dcterms:created xsi:type="dcterms:W3CDTF">2019-08-03T23:00:29Z</dcterms:created>
  <dcterms:modified xsi:type="dcterms:W3CDTF">2019-08-12T00:15:38Z</dcterms:modified>
</cp:coreProperties>
</file>