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103" d="100"/>
          <a:sy n="103" d="100"/>
        </p:scale>
        <p:origin x="72" y="2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19A0E-1FB4-490F-87B8-83912F28D58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E3050-24B1-482F-98FE-CDFDD4C5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4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93F5-B748-468C-AF83-AA613376F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9C1F2-FC0E-404A-94B3-27C8B67F2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6C6A9-1509-4218-9A2C-6FB936B9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53C33-F701-45B4-80C2-BCAFD8D2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8C988-3F7B-461D-B192-E226D1A7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1D426E97-E9A5-4D99-B2D7-5C3AB23430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127" t="25152" r="15493" b="18294"/>
          <a:stretch/>
        </p:blipFill>
        <p:spPr>
          <a:xfrm>
            <a:off x="0" y="309096"/>
            <a:ext cx="12194284" cy="6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0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BD40-020B-4E5E-9DFE-ABB7FAC4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5A0-BBD4-49F0-8B97-4CAB6B3C4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C357-070D-441C-9343-AAF7249D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6110C-C93A-468F-A0D7-3021050B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4B75-1B15-487B-8287-F1FC8FE1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9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93675-425E-4E0D-822B-B2ECFD23B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979CD-8F21-42E4-A9A5-169EB281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D1577-B530-446F-B74F-1A5B47FE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A6D3F-8CD2-4EEF-AB42-85211D2A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0CEC5-69E1-4F21-9993-450633E2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3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11">
            <a:extLst>
              <a:ext uri="{FF2B5EF4-FFF2-40B4-BE49-F238E27FC236}">
                <a16:creationId xmlns:a16="http://schemas.microsoft.com/office/drawing/2014/main" id="{C7B6C515-40C4-4510-8D47-4EF3168D6C85}"/>
              </a:ext>
            </a:extLst>
          </p:cNvPr>
          <p:cNvSpPr txBox="1"/>
          <p:nvPr userDrawn="1"/>
        </p:nvSpPr>
        <p:spPr>
          <a:xfrm>
            <a:off x="0" y="6196249"/>
            <a:ext cx="12192000" cy="6633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07B25-BE73-4E30-926A-32133049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7315200" cy="6240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610F-0673-499A-8036-70F0F86B0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96" y="797008"/>
            <a:ext cx="11696568" cy="53941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7A4F5-51C7-4EB4-A6F3-E7281D54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7755" y="6334514"/>
            <a:ext cx="1752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6983098-9CA9-44D6-BC0E-1EF6C60F31DD}" type="datetime12">
              <a:rPr lang="en-US" smtClean="0"/>
              <a:pPr/>
              <a:t>7:15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9576-2FC8-4FA4-BB58-8F72D470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2976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449C-6F6F-49FE-94D2-682E250B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2976"/>
            <a:ext cx="2743200" cy="365125"/>
          </a:xfrm>
        </p:spPr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134E5A-95C5-4C07-9CEA-6F255171914A}"/>
              </a:ext>
            </a:extLst>
          </p:cNvPr>
          <p:cNvCxnSpPr>
            <a:cxnSpLocks/>
          </p:cNvCxnSpPr>
          <p:nvPr userDrawn="1"/>
        </p:nvCxnSpPr>
        <p:spPr>
          <a:xfrm>
            <a:off x="0" y="625418"/>
            <a:ext cx="68912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2">
            <a:extLst>
              <a:ext uri="{FF2B5EF4-FFF2-40B4-BE49-F238E27FC236}">
                <a16:creationId xmlns:a16="http://schemas.microsoft.com/office/drawing/2014/main" id="{3A3FA26A-C48E-428A-BCFE-5BCCACE8A8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6" y="6251669"/>
            <a:ext cx="1187440" cy="555724"/>
          </a:xfrm>
          <a:prstGeom prst="rect">
            <a:avLst/>
          </a:prstGeom>
        </p:spPr>
      </p:pic>
      <p:pic>
        <p:nvPicPr>
          <p:cNvPr id="13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5072AD2-CA0A-4E4E-BD28-8F5357F788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719" y="6334514"/>
            <a:ext cx="1955703" cy="42423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11928AC-C98E-4FAF-BF0E-01C19D2123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9571" y="6223143"/>
            <a:ext cx="6762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24568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E065-FEB3-4181-A965-919BA9EB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781BB-EF31-496C-8A3F-D4F880C0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C1BF1-865F-4D7D-9B4A-D654FDB7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7AD73-8294-4C33-9D17-1DEEBC20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97EE-B003-4A96-A111-BE3F5A2E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1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0478-755E-4E74-A312-43CFF7DC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47D7-781C-4032-921B-940053BEB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61AE5-1E1B-483A-A2C4-82AC03FD9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B8EF1-3E3D-4F18-882F-4C54B5F0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D0185-E80D-4BFC-B208-EECE5A36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C4E73-B748-4333-893B-EDC6E513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3F1E-C2B7-4768-A738-DEAB75A6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1A3D5-64A4-4454-A199-B6794F3FE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BFFDB-C0A5-4646-AE0B-5E8BC7C5E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DC558-65F9-49A8-985B-E776532D8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81A71-5D07-4B5B-9C85-32F64DD9D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42F34-A4E1-4246-880D-5ECC7F9C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02F96-BC06-4CE2-9F82-6CF2C684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D5356-7311-4717-B6BC-91B8C64D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0E8A-00FC-495D-872C-05F386B4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C8C2B-A3B0-40AC-9489-F902A149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0CE9-449A-4EC5-B810-F29EB784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69232-6243-4E22-A111-187E1FE4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C97F1-767D-43AE-981D-97CD93D7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4044D-7634-4177-9E05-29DD6440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5F3E-AA3D-4DCD-9B60-817296E8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9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028-19FA-497B-93ED-40BBF9D8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E58C-8410-4B2A-8D07-AC755D46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2851-E1D0-4654-B1FE-E432455C1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359AB-3F20-49D0-99FB-BDAE5C55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D0A66-A26F-44C3-A8F8-0FDB0B9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607F0-1246-482F-BB76-C9A62D87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0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9375-6972-4D09-AC49-54135432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FC3C7-9B5D-4134-A091-C09A54156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35D9F-315C-46F6-898F-EC4972417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AF542-F665-4FE5-8CEA-762DC846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9E55B-45EC-4086-A5AA-EF3E7335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8ECD0-C5B6-484C-99A7-9B2B9502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6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B567F-77DA-4E53-BE40-F602AF4E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D457E-4912-4834-8C33-E2282943D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834E-BEFD-499D-AA02-9AE8180DE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8E50-00D3-4726-8399-E5E2F2B940D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3265F-BD2A-4A8C-B711-E5CF66EBE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55F03-2BB6-484B-9C7F-E9508BA7F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5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17D6-A25E-42D0-BE9E-25A486D7D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960" y="3167730"/>
            <a:ext cx="4511040" cy="96012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Database (SQL)</a:t>
            </a:r>
          </a:p>
        </p:txBody>
      </p:sp>
    </p:spTree>
    <p:extLst>
      <p:ext uri="{BB962C8B-B14F-4D97-AF65-F5344CB8AC3E}">
        <p14:creationId xmlns:p14="http://schemas.microsoft.com/office/powerpoint/2010/main" val="315278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12104914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(SQL): Single-Row Functions for Custom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B97-68BB-4268-A3D4-CACB016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Trabajando con fechas :</a:t>
            </a:r>
          </a:p>
          <a:p>
            <a:pPr lvl="1"/>
            <a:endParaRPr lang="es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7:32 PM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2121B-5424-46D8-818F-7789AD793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344386"/>
            <a:ext cx="103346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1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12104914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(SQL): Single-Row Functions for Custom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B97-68BB-4268-A3D4-CACB016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Trabajando con fechas :</a:t>
            </a:r>
          </a:p>
          <a:p>
            <a:pPr lvl="1"/>
            <a:endParaRPr lang="es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7:32 PM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F04146-065D-4D33-9F57-341CD9808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53" y="1450522"/>
            <a:ext cx="104203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1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12104914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(SQL): Single-Row Functions for Custom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B97-68BB-4268-A3D4-CACB016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Objetivos:</a:t>
            </a:r>
          </a:p>
          <a:p>
            <a:pPr lvl="1"/>
            <a:r>
              <a:rPr lang="es-MX" dirty="0"/>
              <a:t>Practicar varios tipos de funciones disponibles en SQL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Usar funciones de tipo carácter/numéricas/fecha </a:t>
            </a:r>
            <a:r>
              <a:rPr lang="es-MX"/>
              <a:t>en sentencias SELECT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7:15 PM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6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12104914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(SQL): Single-Row Functions for Custom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B97-68BB-4268-A3D4-CACB016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Funciones single-</a:t>
            </a:r>
            <a:r>
              <a:rPr lang="es-MX" dirty="0" err="1"/>
              <a:t>row</a:t>
            </a:r>
            <a:r>
              <a:rPr lang="es-MX" dirty="0"/>
              <a:t> y </a:t>
            </a:r>
            <a:r>
              <a:rPr lang="es-MX" dirty="0" err="1"/>
              <a:t>multiple-row</a:t>
            </a:r>
            <a:r>
              <a:rPr lang="es-MX" dirty="0"/>
              <a:t> (funciones de grupo):</a:t>
            </a:r>
          </a:p>
          <a:p>
            <a:pPr lvl="1"/>
            <a:endParaRPr lang="es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7:15 PM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94B41-4525-433D-9A60-808FD7670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638" y="1383286"/>
            <a:ext cx="8706724" cy="422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4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12104914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(SQL): Single-Row Functions for Custom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B97-68BB-4268-A3D4-CACB016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Single-</a:t>
            </a:r>
            <a:r>
              <a:rPr lang="es-MX" dirty="0" err="1"/>
              <a:t>row</a:t>
            </a:r>
            <a:r>
              <a:rPr lang="es-MX" dirty="0"/>
              <a:t>:</a:t>
            </a:r>
          </a:p>
          <a:p>
            <a:pPr lvl="1"/>
            <a:endParaRPr lang="es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7:16 PM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08E2F-46AB-4F0D-B2E6-4FAB84E4C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280917"/>
            <a:ext cx="10296525" cy="657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0175F6-5A40-4855-B98A-8D773ED36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763" y="2178190"/>
            <a:ext cx="6133614" cy="388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12104914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(SQL): Single-Row Functions for Custom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B97-68BB-4268-A3D4-CACB016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Single-</a:t>
            </a:r>
            <a:r>
              <a:rPr lang="es-MX" dirty="0" err="1"/>
              <a:t>row</a:t>
            </a:r>
            <a:r>
              <a:rPr lang="es-MX" dirty="0"/>
              <a:t>:</a:t>
            </a:r>
          </a:p>
          <a:p>
            <a:pPr lvl="1"/>
            <a:endParaRPr lang="es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7:21 PM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257D5-35B3-4181-B7BA-7B4D267AF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055" y="1037148"/>
            <a:ext cx="7295664" cy="47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8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12104914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(SQL): Single-Row Functions for Custom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B97-68BB-4268-A3D4-CACB016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Single-</a:t>
            </a:r>
            <a:r>
              <a:rPr lang="es-MX" dirty="0" err="1"/>
              <a:t>row</a:t>
            </a:r>
            <a:r>
              <a:rPr lang="es-MX" dirty="0"/>
              <a:t>:</a:t>
            </a:r>
          </a:p>
          <a:p>
            <a:pPr lvl="1"/>
            <a:endParaRPr lang="es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7:23 PM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E666C-D3F9-45D6-8C24-6FDC62F08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20" y="1439863"/>
            <a:ext cx="9747380" cy="424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2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12104914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(SQL): Single-Row Functions for Custom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B97-68BB-4268-A3D4-CACB016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Single-</a:t>
            </a:r>
            <a:r>
              <a:rPr lang="es-MX" dirty="0" err="1"/>
              <a:t>row</a:t>
            </a:r>
            <a:r>
              <a:rPr lang="es-MX" dirty="0"/>
              <a:t>:</a:t>
            </a:r>
          </a:p>
          <a:p>
            <a:pPr lvl="1"/>
            <a:endParaRPr lang="es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7:22 PM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DD1D3-4607-407B-94BF-A8C1A6CC5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48" y="1284530"/>
            <a:ext cx="9635801" cy="465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3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12104914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(SQL): Single-Row Functions for Custom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B97-68BB-4268-A3D4-CACB016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Single-</a:t>
            </a:r>
            <a:r>
              <a:rPr lang="es-MX" dirty="0" err="1"/>
              <a:t>row</a:t>
            </a:r>
            <a:r>
              <a:rPr lang="es-MX" dirty="0"/>
              <a:t>:</a:t>
            </a:r>
          </a:p>
          <a:p>
            <a:pPr lvl="1"/>
            <a:endParaRPr lang="es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7:25 PM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93A3C-9D1F-4DE1-8D7A-EF7E16D1B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45" y="965637"/>
            <a:ext cx="8876036" cy="522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32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12104914" cy="6240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(SQL): Single-Row Functions for Custom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B97-68BB-4268-A3D4-CACB016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Trabajando con fechas (formato base DD-MON-</a:t>
            </a:r>
            <a:r>
              <a:rPr lang="es-MX" b="1" dirty="0">
                <a:solidFill>
                  <a:srgbClr val="FF0000"/>
                </a:solidFill>
              </a:rPr>
              <a:t>RR</a:t>
            </a:r>
            <a:r>
              <a:rPr lang="es-MX" dirty="0"/>
              <a:t>) :</a:t>
            </a:r>
          </a:p>
          <a:p>
            <a:pPr lvl="1"/>
            <a:endParaRPr lang="es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7:16 PM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07F2D-0BE6-41B7-BDD9-0AE3F982F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48" y="1273124"/>
            <a:ext cx="8099360" cy="20322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91E846-0CAD-4F92-A4AB-5F55707E9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160" y="2436540"/>
            <a:ext cx="6161345" cy="375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4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162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Database (SQL)</vt:lpstr>
      <vt:lpstr>Database (SQL): Single-Row Functions for Custom Output</vt:lpstr>
      <vt:lpstr>Database (SQL): Single-Row Functions for Custom Output</vt:lpstr>
      <vt:lpstr>Database (SQL): Single-Row Functions for Custom Output</vt:lpstr>
      <vt:lpstr>Database (SQL): Single-Row Functions for Custom Output</vt:lpstr>
      <vt:lpstr>Database (SQL): Single-Row Functions for Custom Output</vt:lpstr>
      <vt:lpstr>Database (SQL): Single-Row Functions for Custom Output</vt:lpstr>
      <vt:lpstr>Database (SQL): Single-Row Functions for Custom Output</vt:lpstr>
      <vt:lpstr>Database (SQL): Single-Row Functions for Custom Output</vt:lpstr>
      <vt:lpstr>Database (SQL): Single-Row Functions for Custom Output</vt:lpstr>
      <vt:lpstr>Database (SQL): Single-Row Functions for Custom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</dc:title>
  <dc:creator>Daniel Beltran Roman</dc:creator>
  <cp:lastModifiedBy>Daniel Beltran Roman</cp:lastModifiedBy>
  <cp:revision>14</cp:revision>
  <dcterms:created xsi:type="dcterms:W3CDTF">2019-08-03T23:00:29Z</dcterms:created>
  <dcterms:modified xsi:type="dcterms:W3CDTF">2019-08-12T00:34:05Z</dcterms:modified>
</cp:coreProperties>
</file>